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6" r:id="rId2"/>
    <p:sldId id="267" r:id="rId3"/>
    <p:sldId id="268" r:id="rId4"/>
    <p:sldId id="269" r:id="rId5"/>
    <p:sldId id="283" r:id="rId6"/>
    <p:sldId id="270" r:id="rId7"/>
    <p:sldId id="271" r:id="rId8"/>
    <p:sldId id="272" r:id="rId9"/>
    <p:sldId id="276" r:id="rId10"/>
    <p:sldId id="277" r:id="rId11"/>
    <p:sldId id="278" r:id="rId12"/>
    <p:sldId id="281" r:id="rId13"/>
    <p:sldId id="280" r:id="rId14"/>
    <p:sldId id="274" r:id="rId15"/>
    <p:sldId id="282" r:id="rId16"/>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2" autoAdjust="0"/>
    <p:restoredTop sz="94660"/>
  </p:normalViewPr>
  <p:slideViewPr>
    <p:cSldViewPr snapToGrid="0">
      <p:cViewPr>
        <p:scale>
          <a:sx n="60" d="100"/>
          <a:sy n="60" d="100"/>
        </p:scale>
        <p:origin x="-470" y="-259"/>
      </p:cViewPr>
      <p:guideLst>
        <p:guide orient="horz" pos="2160"/>
        <p:guide pos="3840"/>
      </p:guideLst>
    </p:cSldViewPr>
  </p:slideViewPr>
  <p:notesTextViewPr>
    <p:cViewPr>
      <p:scale>
        <a:sx n="1" d="1"/>
        <a:sy n="1" d="1"/>
      </p:scale>
      <p:origin x="0" y="0"/>
    </p:cViewPr>
  </p:notesTextViewPr>
  <p:notesViewPr>
    <p:cSldViewPr snapToGrid="0" showGuides="1">
      <p:cViewPr varScale="1">
        <p:scale>
          <a:sx n="90" d="100"/>
          <a:sy n="90" d="100"/>
        </p:scale>
        <p:origin x="302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298B386-5726-46D9-9170-98A7046F4187}" type="datetime1">
              <a:rPr lang="ru-RU" smtClean="0"/>
              <a:t>13.07.2020</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7EA21AD-3BA7-4B49-9DF1-2171993A8011}" type="slidenum">
              <a:rPr lang="ru-RU" smtClean="0"/>
              <a:t>‹#›</a:t>
            </a:fld>
            <a:endParaRPr lang="ru-RU" dirty="0"/>
          </a:p>
        </p:txBody>
      </p:sp>
    </p:spTree>
    <p:extLst>
      <p:ext uri="{BB962C8B-B14F-4D97-AF65-F5344CB8AC3E}">
        <p14:creationId xmlns:p14="http://schemas.microsoft.com/office/powerpoint/2010/main" val="39243499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CB7E2DA-013A-4A50-B0EF-122D626E8E9F}" type="datetime1">
              <a:rPr lang="ru-RU" noProof="0" smtClean="0"/>
              <a:t>13.07.2020</a:t>
            </a:fld>
            <a:endParaRPr lang="ru-RU" noProof="0"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dirty="0" smtClean="0"/>
              <a:t>Щелкните, чтобы изменить стили текста образца слайда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F669046-D62F-49D8-96B7-3C014DC234D7}" type="slidenum">
              <a:rPr lang="ru-RU" noProof="0" smtClean="0"/>
              <a:t>‹#›</a:t>
            </a:fld>
            <a:endParaRPr lang="ru-RU" noProof="0" dirty="0"/>
          </a:p>
        </p:txBody>
      </p:sp>
    </p:spTree>
    <p:extLst>
      <p:ext uri="{BB962C8B-B14F-4D97-AF65-F5344CB8AC3E}">
        <p14:creationId xmlns:p14="http://schemas.microsoft.com/office/powerpoint/2010/main" val="22937144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a:t>
            </a:fld>
            <a:endParaRPr lang="ru-RU" dirty="0"/>
          </a:p>
        </p:txBody>
      </p:sp>
    </p:spTree>
    <p:extLst>
      <p:ext uri="{BB962C8B-B14F-4D97-AF65-F5344CB8AC3E}">
        <p14:creationId xmlns:p14="http://schemas.microsoft.com/office/powerpoint/2010/main" val="3043590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2</a:t>
            </a:fld>
            <a:endParaRPr lang="ru-RU" dirty="0"/>
          </a:p>
        </p:txBody>
      </p:sp>
    </p:spTree>
    <p:extLst>
      <p:ext uri="{BB962C8B-B14F-4D97-AF65-F5344CB8AC3E}">
        <p14:creationId xmlns:p14="http://schemas.microsoft.com/office/powerpoint/2010/main" val="302014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3</a:t>
            </a:fld>
            <a:endParaRPr lang="ru-RU" dirty="0"/>
          </a:p>
        </p:txBody>
      </p:sp>
    </p:spTree>
    <p:extLst>
      <p:ext uri="{BB962C8B-B14F-4D97-AF65-F5344CB8AC3E}">
        <p14:creationId xmlns:p14="http://schemas.microsoft.com/office/powerpoint/2010/main" val="3787224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4</a:t>
            </a:fld>
            <a:endParaRPr lang="ru-RU" dirty="0"/>
          </a:p>
        </p:txBody>
      </p:sp>
    </p:spTree>
    <p:extLst>
      <p:ext uri="{BB962C8B-B14F-4D97-AF65-F5344CB8AC3E}">
        <p14:creationId xmlns:p14="http://schemas.microsoft.com/office/powerpoint/2010/main" val="845266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6</a:t>
            </a:fld>
            <a:endParaRPr lang="ru-RU" dirty="0"/>
          </a:p>
        </p:txBody>
      </p:sp>
    </p:spTree>
    <p:extLst>
      <p:ext uri="{BB962C8B-B14F-4D97-AF65-F5344CB8AC3E}">
        <p14:creationId xmlns:p14="http://schemas.microsoft.com/office/powerpoint/2010/main" val="2493807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7</a:t>
            </a:fld>
            <a:endParaRPr lang="ru-RU" dirty="0"/>
          </a:p>
        </p:txBody>
      </p:sp>
    </p:spTree>
    <p:extLst>
      <p:ext uri="{BB962C8B-B14F-4D97-AF65-F5344CB8AC3E}">
        <p14:creationId xmlns:p14="http://schemas.microsoft.com/office/powerpoint/2010/main" val="3920031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8</a:t>
            </a:fld>
            <a:endParaRPr lang="ru-RU" dirty="0"/>
          </a:p>
        </p:txBody>
      </p:sp>
    </p:spTree>
    <p:extLst>
      <p:ext uri="{BB962C8B-B14F-4D97-AF65-F5344CB8AC3E}">
        <p14:creationId xmlns:p14="http://schemas.microsoft.com/office/powerpoint/2010/main" val="2287878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9F669046-D62F-49D8-96B7-3C014DC234D7}" type="slidenum">
              <a:rPr lang="ru-RU" smtClean="0"/>
              <a:t>14</a:t>
            </a:fld>
            <a:endParaRPr lang="ru-RU" dirty="0"/>
          </a:p>
        </p:txBody>
      </p:sp>
    </p:spTree>
    <p:extLst>
      <p:ext uri="{BB962C8B-B14F-4D97-AF65-F5344CB8AC3E}">
        <p14:creationId xmlns:p14="http://schemas.microsoft.com/office/powerpoint/2010/main" val="2060684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a:gsLst>
            <a:gs pos="0">
              <a:schemeClr val="bg1">
                <a:lumMod val="46000"/>
                <a:lumOff val="54000"/>
              </a:schemeClr>
            </a:gs>
            <a:gs pos="46000">
              <a:schemeClr val="bg1">
                <a:lumMod val="60000"/>
                <a:lumOff val="40000"/>
              </a:schemeClr>
            </a:gs>
            <a:gs pos="100000">
              <a:schemeClr val="bg1">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04" name="Группа 103" descr="Несколько цветов в нижней части слайда"/>
          <p:cNvGrpSpPr/>
          <p:nvPr/>
        </p:nvGrpSpPr>
        <p:grpSpPr bwMode="gray">
          <a:xfrm>
            <a:off x="286013" y="4191000"/>
            <a:ext cx="11616798" cy="2513417"/>
            <a:chOff x="286013" y="4191000"/>
            <a:chExt cx="11616798" cy="2513417"/>
          </a:xfrm>
        </p:grpSpPr>
        <p:sp>
          <p:nvSpPr>
            <p:cNvPr id="8" name="Полилиния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 name="Линия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Полилиния 7"/>
            <p:cNvSpPr>
              <a:spLocks/>
            </p:cNvSpPr>
            <p:nvPr/>
          </p:nvSpPr>
          <p:spPr bwMode="gray">
            <a:xfrm rot="21252465" flipH="1">
              <a:off x="792225"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11" name="Группа 10"/>
            <p:cNvGrpSpPr/>
            <p:nvPr/>
          </p:nvGrpSpPr>
          <p:grpSpPr bwMode="gray">
            <a:xfrm rot="20793512">
              <a:off x="445930" y="5452235"/>
              <a:ext cx="365582" cy="421970"/>
              <a:chOff x="1457010" y="1673260"/>
              <a:chExt cx="617538" cy="712788"/>
            </a:xfrm>
          </p:grpSpPr>
          <p:sp>
            <p:nvSpPr>
              <p:cNvPr id="12" name="Полилиния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3" name="Полилиния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14" name="Полилиния 10"/>
            <p:cNvSpPr>
              <a:spLocks/>
            </p:cNvSpPr>
            <p:nvPr/>
          </p:nvSpPr>
          <p:spPr bwMode="gray">
            <a:xfrm rot="19613158" flipH="1">
              <a:off x="1682146"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5" name="Полилиния 23"/>
            <p:cNvSpPr>
              <a:spLocks/>
            </p:cNvSpPr>
            <p:nvPr/>
          </p:nvSpPr>
          <p:spPr bwMode="gray">
            <a:xfrm flipH="1">
              <a:off x="2304810"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24"/>
            <p:cNvSpPr>
              <a:spLocks/>
            </p:cNvSpPr>
            <p:nvPr/>
          </p:nvSpPr>
          <p:spPr bwMode="gray">
            <a:xfrm flipH="1">
              <a:off x="3150319"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25"/>
            <p:cNvSpPr>
              <a:spLocks/>
            </p:cNvSpPr>
            <p:nvPr/>
          </p:nvSpPr>
          <p:spPr bwMode="gray">
            <a:xfrm flipH="1">
              <a:off x="312019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Полилиния 26"/>
            <p:cNvSpPr>
              <a:spLocks/>
            </p:cNvSpPr>
            <p:nvPr/>
          </p:nvSpPr>
          <p:spPr bwMode="gray">
            <a:xfrm flipH="1">
              <a:off x="1933172"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27"/>
            <p:cNvSpPr>
              <a:spLocks/>
            </p:cNvSpPr>
            <p:nvPr/>
          </p:nvSpPr>
          <p:spPr bwMode="gray">
            <a:xfrm flipH="1">
              <a:off x="1592821"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nvGrpSpPr>
            <p:cNvPr id="20" name="Группа 19"/>
            <p:cNvGrpSpPr/>
            <p:nvPr/>
          </p:nvGrpSpPr>
          <p:grpSpPr bwMode="gray">
            <a:xfrm>
              <a:off x="749894" y="5783561"/>
              <a:ext cx="325521" cy="364355"/>
              <a:chOff x="2114915" y="2460535"/>
              <a:chExt cx="452438" cy="506413"/>
            </a:xfrm>
          </p:grpSpPr>
          <p:sp>
            <p:nvSpPr>
              <p:cNvPr id="21" name="Полилиния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3" name="Полилиния 30"/>
            <p:cNvSpPr>
              <a:spLocks noEditPoints="1"/>
            </p:cNvSpPr>
            <p:nvPr/>
          </p:nvSpPr>
          <p:spPr bwMode="gray">
            <a:xfrm flipH="1">
              <a:off x="1416049"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4" name="Полилиния 31"/>
            <p:cNvSpPr>
              <a:spLocks/>
            </p:cNvSpPr>
            <p:nvPr/>
          </p:nvSpPr>
          <p:spPr bwMode="gray">
            <a:xfrm flipH="1">
              <a:off x="2806971"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Полилиния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Полилиния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34"/>
            <p:cNvSpPr>
              <a:spLocks/>
            </p:cNvSpPr>
            <p:nvPr/>
          </p:nvSpPr>
          <p:spPr bwMode="gray">
            <a:xfrm flipH="1">
              <a:off x="69056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8" name="Полилиния 73"/>
            <p:cNvSpPr>
              <a:spLocks/>
            </p:cNvSpPr>
            <p:nvPr/>
          </p:nvSpPr>
          <p:spPr bwMode="gray">
            <a:xfrm flipH="1">
              <a:off x="3957638"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9" name="Полилиния 74"/>
            <p:cNvSpPr>
              <a:spLocks/>
            </p:cNvSpPr>
            <p:nvPr/>
          </p:nvSpPr>
          <p:spPr bwMode="gray">
            <a:xfrm flipH="1">
              <a:off x="3616524"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0" name="Полилиния 75"/>
            <p:cNvSpPr>
              <a:spLocks/>
            </p:cNvSpPr>
            <p:nvPr/>
          </p:nvSpPr>
          <p:spPr bwMode="gray">
            <a:xfrm flipH="1">
              <a:off x="4164013"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1" name="Линия 76"/>
            <p:cNvSpPr>
              <a:spLocks noChangeShapeType="1"/>
            </p:cNvSpPr>
            <p:nvPr/>
          </p:nvSpPr>
          <p:spPr bwMode="gray">
            <a:xfrm>
              <a:off x="4164013"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2" name="Полилиния 78"/>
            <p:cNvSpPr>
              <a:spLocks/>
            </p:cNvSpPr>
            <p:nvPr/>
          </p:nvSpPr>
          <p:spPr bwMode="gray">
            <a:xfrm flipH="1">
              <a:off x="3670301"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3" name="Полилиния 79"/>
            <p:cNvSpPr>
              <a:spLocks/>
            </p:cNvSpPr>
            <p:nvPr/>
          </p:nvSpPr>
          <p:spPr bwMode="gray">
            <a:xfrm flipH="1">
              <a:off x="3841751"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4" name="Полилиния 82"/>
            <p:cNvSpPr>
              <a:spLocks/>
            </p:cNvSpPr>
            <p:nvPr/>
          </p:nvSpPr>
          <p:spPr bwMode="gray">
            <a:xfrm flipH="1">
              <a:off x="4379878"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83"/>
            <p:cNvSpPr>
              <a:spLocks/>
            </p:cNvSpPr>
            <p:nvPr/>
          </p:nvSpPr>
          <p:spPr bwMode="gray">
            <a:xfrm flipH="1">
              <a:off x="45297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84"/>
            <p:cNvSpPr>
              <a:spLocks/>
            </p:cNvSpPr>
            <p:nvPr/>
          </p:nvSpPr>
          <p:spPr bwMode="gray">
            <a:xfrm flipH="1">
              <a:off x="2731164"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80"/>
            <p:cNvSpPr>
              <a:spLocks/>
            </p:cNvSpPr>
            <p:nvPr/>
          </p:nvSpPr>
          <p:spPr bwMode="gray">
            <a:xfrm flipH="1" flipV="1">
              <a:off x="286013"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8" name="Овал 37"/>
            <p:cNvSpPr/>
            <p:nvPr/>
          </p:nvSpPr>
          <p:spPr bwMode="gray">
            <a:xfrm>
              <a:off x="458072"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39" name="Овал 38"/>
            <p:cNvSpPr/>
            <p:nvPr/>
          </p:nvSpPr>
          <p:spPr bwMode="gray">
            <a:xfrm>
              <a:off x="533688"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40" name="Овал 39"/>
            <p:cNvSpPr/>
            <p:nvPr/>
          </p:nvSpPr>
          <p:spPr bwMode="gray">
            <a:xfrm>
              <a:off x="367000"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41" name="Группа 40"/>
            <p:cNvGrpSpPr/>
            <p:nvPr/>
          </p:nvGrpSpPr>
          <p:grpSpPr bwMode="gray">
            <a:xfrm>
              <a:off x="803704" y="4858573"/>
              <a:ext cx="1154448" cy="1149586"/>
              <a:chOff x="4277517" y="3752400"/>
              <a:chExt cx="1154448" cy="1149586"/>
            </a:xfrm>
          </p:grpSpPr>
          <p:sp>
            <p:nvSpPr>
              <p:cNvPr id="42" name="Полилиния 41"/>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3"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6"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sp>
          <p:nvSpPr>
            <p:cNvPr id="47" name="Полилиния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80"/>
            <p:cNvSpPr>
              <a:spLocks/>
            </p:cNvSpPr>
            <p:nvPr/>
          </p:nvSpPr>
          <p:spPr bwMode="gray">
            <a:xfrm flipH="1" flipV="1">
              <a:off x="2834217"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9" name="Полилиния 80"/>
            <p:cNvSpPr>
              <a:spLocks/>
            </p:cNvSpPr>
            <p:nvPr/>
          </p:nvSpPr>
          <p:spPr bwMode="gray">
            <a:xfrm flipH="1">
              <a:off x="46458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0" name="Полилиния 84"/>
            <p:cNvSpPr>
              <a:spLocks/>
            </p:cNvSpPr>
            <p:nvPr/>
          </p:nvSpPr>
          <p:spPr bwMode="gray">
            <a:xfrm flipH="1">
              <a:off x="3947595"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Полилиния 84"/>
            <p:cNvSpPr>
              <a:spLocks/>
            </p:cNvSpPr>
            <p:nvPr/>
          </p:nvSpPr>
          <p:spPr bwMode="gray">
            <a:xfrm flipH="1">
              <a:off x="47143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Овал 51"/>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53" name="Полилиния 5"/>
            <p:cNvSpPr>
              <a:spLocks/>
            </p:cNvSpPr>
            <p:nvPr/>
          </p:nvSpPr>
          <p:spPr bwMode="gray">
            <a:xfrm>
              <a:off x="9771061"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Линия 6"/>
            <p:cNvSpPr>
              <a:spLocks noChangeShapeType="1"/>
            </p:cNvSpPr>
            <p:nvPr/>
          </p:nvSpPr>
          <p:spPr bwMode="gray">
            <a:xfrm flipH="1" flipV="1">
              <a:off x="9771061"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Полилиния 7"/>
            <p:cNvSpPr>
              <a:spLocks/>
            </p:cNvSpPr>
            <p:nvPr/>
          </p:nvSpPr>
          <p:spPr bwMode="gray">
            <a:xfrm rot="347535">
              <a:off x="9763724" y="5625565"/>
              <a:ext cx="1632875" cy="657409"/>
            </a:xfrm>
            <a:custGeom>
              <a:avLst/>
              <a:gdLst>
                <a:gd name="T0" fmla="*/ 0 w 594"/>
                <a:gd name="T1" fmla="*/ 251 h 255"/>
                <a:gd name="T2" fmla="*/ 592 w 594"/>
                <a:gd name="T3" fmla="*/ 0 h 255"/>
                <a:gd name="T4" fmla="*/ 594 w 594"/>
                <a:gd name="T5" fmla="*/ 4 h 255"/>
                <a:gd name="T6" fmla="*/ 2 w 594"/>
                <a:gd name="T7" fmla="*/ 255 h 255"/>
                <a:gd name="T8" fmla="*/ 0 w 594"/>
                <a:gd name="T9" fmla="*/ 251 h 255"/>
              </a:gdLst>
              <a:ahLst/>
              <a:cxnLst>
                <a:cxn ang="0">
                  <a:pos x="T0" y="T1"/>
                </a:cxn>
                <a:cxn ang="0">
                  <a:pos x="T2" y="T3"/>
                </a:cxn>
                <a:cxn ang="0">
                  <a:pos x="T4" y="T5"/>
                </a:cxn>
                <a:cxn ang="0">
                  <a:pos x="T6" y="T7"/>
                </a:cxn>
                <a:cxn ang="0">
                  <a:pos x="T8" y="T9"/>
                </a:cxn>
              </a:cxnLst>
              <a:rect l="0" t="0" r="r" b="b"/>
              <a:pathLst>
                <a:path w="594" h="255">
                  <a:moveTo>
                    <a:pt x="0" y="251"/>
                  </a:moveTo>
                  <a:cubicBezTo>
                    <a:pt x="141" y="201"/>
                    <a:pt x="442" y="91"/>
                    <a:pt x="592" y="0"/>
                  </a:cubicBezTo>
                  <a:cubicBezTo>
                    <a:pt x="594" y="4"/>
                    <a:pt x="594" y="4"/>
                    <a:pt x="594" y="4"/>
                  </a:cubicBezTo>
                  <a:cubicBezTo>
                    <a:pt x="445" y="95"/>
                    <a:pt x="143" y="205"/>
                    <a:pt x="2" y="255"/>
                  </a:cubicBezTo>
                  <a:cubicBezTo>
                    <a:pt x="0" y="251"/>
                    <a:pt x="0" y="251"/>
                    <a:pt x="0" y="251"/>
                  </a:cubicBezTo>
                </a:path>
              </a:pathLst>
            </a:custGeom>
            <a:solidFill>
              <a:srgbClr val="00A99D"/>
            </a:solidFill>
            <a:ln w="9525">
              <a:solidFill>
                <a:schemeClr val="accent2"/>
              </a:solidFill>
              <a:round/>
              <a:headEnd/>
              <a:tailEnd/>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56" name="Группа 55"/>
            <p:cNvGrpSpPr/>
            <p:nvPr/>
          </p:nvGrpSpPr>
          <p:grpSpPr bwMode="gray">
            <a:xfrm rot="806488" flipH="1">
              <a:off x="11377312" y="5452235"/>
              <a:ext cx="365582" cy="421970"/>
              <a:chOff x="1457010" y="1673260"/>
              <a:chExt cx="617538" cy="712788"/>
            </a:xfrm>
          </p:grpSpPr>
          <p:sp>
            <p:nvSpPr>
              <p:cNvPr id="57" name="Полилиния 8"/>
              <p:cNvSpPr>
                <a:spLocks/>
              </p:cNvSpPr>
              <p:nvPr/>
            </p:nvSpPr>
            <p:spPr bwMode="gray">
              <a:xfrm flipH="1">
                <a:off x="1457010" y="1673260"/>
                <a:ext cx="595313" cy="652463"/>
              </a:xfrm>
              <a:custGeom>
                <a:avLst/>
                <a:gdLst>
                  <a:gd name="T0" fmla="*/ 182 w 187"/>
                  <a:gd name="T1" fmla="*/ 130 h 204"/>
                  <a:gd name="T2" fmla="*/ 126 w 187"/>
                  <a:gd name="T3" fmla="*/ 88 h 204"/>
                  <a:gd name="T4" fmla="*/ 99 w 187"/>
                  <a:gd name="T5" fmla="*/ 29 h 204"/>
                  <a:gd name="T6" fmla="*/ 29 w 187"/>
                  <a:gd name="T7" fmla="*/ 166 h 204"/>
                  <a:gd name="T8" fmla="*/ 119 w 187"/>
                  <a:gd name="T9" fmla="*/ 198 h 204"/>
                  <a:gd name="T10" fmla="*/ 182 w 187"/>
                  <a:gd name="T11" fmla="*/ 130 h 204"/>
                </a:gdLst>
                <a:ahLst/>
                <a:cxnLst>
                  <a:cxn ang="0">
                    <a:pos x="T0" y="T1"/>
                  </a:cxn>
                  <a:cxn ang="0">
                    <a:pos x="T2" y="T3"/>
                  </a:cxn>
                  <a:cxn ang="0">
                    <a:pos x="T4" y="T5"/>
                  </a:cxn>
                  <a:cxn ang="0">
                    <a:pos x="T6" y="T7"/>
                  </a:cxn>
                  <a:cxn ang="0">
                    <a:pos x="T8" y="T9"/>
                  </a:cxn>
                  <a:cxn ang="0">
                    <a:pos x="T10" y="T11"/>
                  </a:cxn>
                </a:cxnLst>
                <a:rect l="0" t="0" r="r" b="b"/>
                <a:pathLst>
                  <a:path w="187" h="204">
                    <a:moveTo>
                      <a:pt x="182" y="130"/>
                    </a:moveTo>
                    <a:cubicBezTo>
                      <a:pt x="173" y="98"/>
                      <a:pt x="151" y="87"/>
                      <a:pt x="126" y="88"/>
                    </a:cubicBezTo>
                    <a:cubicBezTo>
                      <a:pt x="127" y="59"/>
                      <a:pt x="114" y="34"/>
                      <a:pt x="99" y="29"/>
                    </a:cubicBezTo>
                    <a:cubicBezTo>
                      <a:pt x="17" y="0"/>
                      <a:pt x="0" y="129"/>
                      <a:pt x="29" y="166"/>
                    </a:cubicBezTo>
                    <a:cubicBezTo>
                      <a:pt x="35" y="185"/>
                      <a:pt x="86" y="204"/>
                      <a:pt x="119" y="198"/>
                    </a:cubicBezTo>
                    <a:cubicBezTo>
                      <a:pt x="162" y="190"/>
                      <a:pt x="187" y="150"/>
                      <a:pt x="182" y="130"/>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58" name="Полилиния 9"/>
              <p:cNvSpPr>
                <a:spLocks/>
              </p:cNvSpPr>
              <p:nvPr/>
            </p:nvSpPr>
            <p:spPr bwMode="gray">
              <a:xfrm flipH="1">
                <a:off x="1482410" y="1698660"/>
                <a:ext cx="592138" cy="687388"/>
              </a:xfrm>
              <a:custGeom>
                <a:avLst/>
                <a:gdLst>
                  <a:gd name="T0" fmla="*/ 178 w 186"/>
                  <a:gd name="T1" fmla="*/ 208 h 215"/>
                  <a:gd name="T2" fmla="*/ 53 w 186"/>
                  <a:gd name="T3" fmla="*/ 154 h 215"/>
                  <a:gd name="T4" fmla="*/ 102 w 186"/>
                  <a:gd name="T5" fmla="*/ 127 h 215"/>
                  <a:gd name="T6" fmla="*/ 153 w 186"/>
                  <a:gd name="T7" fmla="*/ 64 h 215"/>
                  <a:gd name="T8" fmla="*/ 40 w 186"/>
                  <a:gd name="T9" fmla="*/ 136 h 215"/>
                  <a:gd name="T10" fmla="*/ 50 w 186"/>
                  <a:gd name="T11" fmla="*/ 79 h 215"/>
                  <a:gd name="T12" fmla="*/ 32 w 186"/>
                  <a:gd name="T13" fmla="*/ 0 h 215"/>
                  <a:gd name="T14" fmla="*/ 28 w 186"/>
                  <a:gd name="T15" fmla="*/ 156 h 215"/>
                  <a:gd name="T16" fmla="*/ 28 w 186"/>
                  <a:gd name="T17" fmla="*/ 160 h 215"/>
                  <a:gd name="T18" fmla="*/ 31 w 186"/>
                  <a:gd name="T19" fmla="*/ 161 h 215"/>
                  <a:gd name="T20" fmla="*/ 98 w 186"/>
                  <a:gd name="T21" fmla="*/ 200 h 215"/>
                  <a:gd name="T22" fmla="*/ 178 w 186"/>
                  <a:gd name="T23"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215">
                    <a:moveTo>
                      <a:pt x="178" y="208"/>
                    </a:moveTo>
                    <a:cubicBezTo>
                      <a:pt x="186" y="183"/>
                      <a:pt x="98" y="158"/>
                      <a:pt x="53" y="154"/>
                    </a:cubicBezTo>
                    <a:cubicBezTo>
                      <a:pt x="68" y="148"/>
                      <a:pt x="87" y="137"/>
                      <a:pt x="102" y="127"/>
                    </a:cubicBezTo>
                    <a:cubicBezTo>
                      <a:pt x="137" y="101"/>
                      <a:pt x="157" y="70"/>
                      <a:pt x="153" y="64"/>
                    </a:cubicBezTo>
                    <a:cubicBezTo>
                      <a:pt x="137" y="44"/>
                      <a:pt x="69" y="101"/>
                      <a:pt x="40" y="136"/>
                    </a:cubicBezTo>
                    <a:cubicBezTo>
                      <a:pt x="45" y="120"/>
                      <a:pt x="49" y="98"/>
                      <a:pt x="50" y="79"/>
                    </a:cubicBezTo>
                    <a:cubicBezTo>
                      <a:pt x="51" y="35"/>
                      <a:pt x="40" y="0"/>
                      <a:pt x="32" y="0"/>
                    </a:cubicBezTo>
                    <a:cubicBezTo>
                      <a:pt x="0" y="0"/>
                      <a:pt x="13" y="143"/>
                      <a:pt x="28" y="156"/>
                    </a:cubicBezTo>
                    <a:cubicBezTo>
                      <a:pt x="27" y="158"/>
                      <a:pt x="27" y="159"/>
                      <a:pt x="28" y="160"/>
                    </a:cubicBezTo>
                    <a:cubicBezTo>
                      <a:pt x="28" y="160"/>
                      <a:pt x="29" y="161"/>
                      <a:pt x="31" y="161"/>
                    </a:cubicBezTo>
                    <a:cubicBezTo>
                      <a:pt x="37" y="170"/>
                      <a:pt x="70" y="190"/>
                      <a:pt x="98" y="200"/>
                    </a:cubicBezTo>
                    <a:cubicBezTo>
                      <a:pt x="139" y="215"/>
                      <a:pt x="176" y="215"/>
                      <a:pt x="178" y="208"/>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59" name="Полилиния 10"/>
            <p:cNvSpPr>
              <a:spLocks/>
            </p:cNvSpPr>
            <p:nvPr/>
          </p:nvSpPr>
          <p:spPr bwMode="gray">
            <a:xfrm rot="1986842">
              <a:off x="10004233" y="5813019"/>
              <a:ext cx="502445" cy="552636"/>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60" name="Полилиния 23"/>
            <p:cNvSpPr>
              <a:spLocks/>
            </p:cNvSpPr>
            <p:nvPr/>
          </p:nvSpPr>
          <p:spPr bwMode="gray">
            <a:xfrm>
              <a:off x="9539526" y="5031266"/>
              <a:ext cx="344488" cy="34448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1" name="Полилиния 24"/>
            <p:cNvSpPr>
              <a:spLocks/>
            </p:cNvSpPr>
            <p:nvPr/>
          </p:nvSpPr>
          <p:spPr bwMode="gray">
            <a:xfrm>
              <a:off x="8429578" y="5854375"/>
              <a:ext cx="608927" cy="327464"/>
            </a:xfrm>
            <a:custGeom>
              <a:avLst/>
              <a:gdLst>
                <a:gd name="T0" fmla="*/ 6 w 240"/>
                <a:gd name="T1" fmla="*/ 29 h 137"/>
                <a:gd name="T2" fmla="*/ 197 w 240"/>
                <a:gd name="T3" fmla="*/ 129 h 137"/>
                <a:gd name="T4" fmla="*/ 6 w 240"/>
                <a:gd name="T5" fmla="*/ 29 h 137"/>
                <a:gd name="connsiteX0" fmla="*/ 5 w 8178"/>
                <a:gd name="connsiteY0" fmla="*/ 330 h 7745"/>
                <a:gd name="connsiteX1" fmla="*/ 7963 w 8178"/>
                <a:gd name="connsiteY1" fmla="*/ 7629 h 7745"/>
                <a:gd name="connsiteX2" fmla="*/ 5 w 8178"/>
                <a:gd name="connsiteY2" fmla="*/ 330 h 7745"/>
                <a:gd name="connsiteX0" fmla="*/ 0 w 10093"/>
                <a:gd name="connsiteY0" fmla="*/ 477 h 10050"/>
                <a:gd name="connsiteX1" fmla="*/ 9731 w 10093"/>
                <a:gd name="connsiteY1" fmla="*/ 9901 h 10050"/>
                <a:gd name="connsiteX2" fmla="*/ 0 w 10093"/>
                <a:gd name="connsiteY2" fmla="*/ 477 h 10050"/>
                <a:gd name="connsiteX0" fmla="*/ 0 w 9731"/>
                <a:gd name="connsiteY0" fmla="*/ 636 h 10209"/>
                <a:gd name="connsiteX1" fmla="*/ 9731 w 9731"/>
                <a:gd name="connsiteY1" fmla="*/ 10060 h 10209"/>
                <a:gd name="connsiteX2" fmla="*/ 0 w 9731"/>
                <a:gd name="connsiteY2" fmla="*/ 636 h 10209"/>
                <a:gd name="connsiteX0" fmla="*/ 0 w 10000"/>
                <a:gd name="connsiteY0" fmla="*/ 97 h 9475"/>
                <a:gd name="connsiteX1" fmla="*/ 10000 w 10000"/>
                <a:gd name="connsiteY1" fmla="*/ 9328 h 9475"/>
                <a:gd name="connsiteX2" fmla="*/ 0 w 10000"/>
                <a:gd name="connsiteY2" fmla="*/ 97 h 9475"/>
                <a:gd name="connsiteX0" fmla="*/ 0 w 10000"/>
                <a:gd name="connsiteY0" fmla="*/ 102 h 9940"/>
                <a:gd name="connsiteX1" fmla="*/ 10000 w 10000"/>
                <a:gd name="connsiteY1" fmla="*/ 9845 h 9940"/>
                <a:gd name="connsiteX2" fmla="*/ 0 w 10000"/>
                <a:gd name="connsiteY2" fmla="*/ 102 h 9940"/>
              </a:gdLst>
              <a:ahLst/>
              <a:cxnLst>
                <a:cxn ang="0">
                  <a:pos x="connsiteX0" y="connsiteY0"/>
                </a:cxn>
                <a:cxn ang="0">
                  <a:pos x="connsiteX1" y="connsiteY1"/>
                </a:cxn>
                <a:cxn ang="0">
                  <a:pos x="connsiteX2" y="connsiteY2"/>
                </a:cxn>
              </a:cxnLst>
              <a:rect l="l" t="t" r="r" b="b"/>
              <a:pathLst>
                <a:path w="10000" h="9940">
                  <a:moveTo>
                    <a:pt x="0" y="102"/>
                  </a:moveTo>
                  <a:cubicBezTo>
                    <a:pt x="1254" y="6563"/>
                    <a:pt x="7749" y="10625"/>
                    <a:pt x="10000" y="9845"/>
                  </a:cubicBezTo>
                  <a:cubicBezTo>
                    <a:pt x="8788" y="5251"/>
                    <a:pt x="2814" y="-864"/>
                    <a:pt x="0" y="102"/>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2" name="Полилиния 25"/>
            <p:cNvSpPr>
              <a:spLocks/>
            </p:cNvSpPr>
            <p:nvPr/>
          </p:nvSpPr>
          <p:spPr bwMode="gray">
            <a:xfrm>
              <a:off x="8718947" y="5377348"/>
              <a:ext cx="349680" cy="396781"/>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3" name="Полилиния 26"/>
            <p:cNvSpPr>
              <a:spLocks/>
            </p:cNvSpPr>
            <p:nvPr/>
          </p:nvSpPr>
          <p:spPr bwMode="gray">
            <a:xfrm>
              <a:off x="10057214" y="5246797"/>
              <a:ext cx="198438" cy="198438"/>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4" name="Полилиния 27"/>
            <p:cNvSpPr>
              <a:spLocks/>
            </p:cNvSpPr>
            <p:nvPr/>
          </p:nvSpPr>
          <p:spPr bwMode="gray">
            <a:xfrm>
              <a:off x="10402328" y="6046412"/>
              <a:ext cx="193675" cy="198438"/>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nvGrpSpPr>
            <p:cNvPr id="65" name="Группа 64"/>
            <p:cNvGrpSpPr/>
            <p:nvPr/>
          </p:nvGrpSpPr>
          <p:grpSpPr bwMode="gray">
            <a:xfrm flipH="1">
              <a:off x="11113409" y="5783561"/>
              <a:ext cx="325521" cy="364355"/>
              <a:chOff x="2114915" y="2460535"/>
              <a:chExt cx="452438" cy="506413"/>
            </a:xfrm>
          </p:grpSpPr>
          <p:sp>
            <p:nvSpPr>
              <p:cNvPr id="66" name="Полилиния 28"/>
              <p:cNvSpPr>
                <a:spLocks/>
              </p:cNvSpPr>
              <p:nvPr/>
            </p:nvSpPr>
            <p:spPr bwMode="gray">
              <a:xfrm flipH="1">
                <a:off x="2114915" y="2512923"/>
                <a:ext cx="430213" cy="450850"/>
              </a:xfrm>
              <a:custGeom>
                <a:avLst/>
                <a:gdLst>
                  <a:gd name="T0" fmla="*/ 19 w 135"/>
                  <a:gd name="T1" fmla="*/ 32 h 141"/>
                  <a:gd name="T2" fmla="*/ 9 w 135"/>
                  <a:gd name="T3" fmla="*/ 100 h 141"/>
                  <a:gd name="T4" fmla="*/ 66 w 135"/>
                  <a:gd name="T5" fmla="*/ 135 h 141"/>
                  <a:gd name="T6" fmla="*/ 88 w 135"/>
                  <a:gd name="T7" fmla="*/ 90 h 141"/>
                  <a:gd name="T8" fmla="*/ 126 w 135"/>
                  <a:gd name="T9" fmla="*/ 63 h 141"/>
                  <a:gd name="T10" fmla="*/ 19 w 135"/>
                  <a:gd name="T11" fmla="*/ 32 h 141"/>
                </a:gdLst>
                <a:ahLst/>
                <a:cxnLst>
                  <a:cxn ang="0">
                    <a:pos x="T0" y="T1"/>
                  </a:cxn>
                  <a:cxn ang="0">
                    <a:pos x="T2" y="T3"/>
                  </a:cxn>
                  <a:cxn ang="0">
                    <a:pos x="T4" y="T5"/>
                  </a:cxn>
                  <a:cxn ang="0">
                    <a:pos x="T6" y="T7"/>
                  </a:cxn>
                  <a:cxn ang="0">
                    <a:pos x="T8" y="T9"/>
                  </a:cxn>
                  <a:cxn ang="0">
                    <a:pos x="T10" y="T11"/>
                  </a:cxn>
                </a:cxnLst>
                <a:rect l="0" t="0" r="r" b="b"/>
                <a:pathLst>
                  <a:path w="135" h="141">
                    <a:moveTo>
                      <a:pt x="19" y="32"/>
                    </a:moveTo>
                    <a:cubicBezTo>
                      <a:pt x="7" y="39"/>
                      <a:pt x="0" y="77"/>
                      <a:pt x="9" y="100"/>
                    </a:cubicBezTo>
                    <a:cubicBezTo>
                      <a:pt x="21" y="129"/>
                      <a:pt x="53" y="141"/>
                      <a:pt x="66" y="135"/>
                    </a:cubicBezTo>
                    <a:cubicBezTo>
                      <a:pt x="87" y="124"/>
                      <a:pt x="92" y="107"/>
                      <a:pt x="88" y="90"/>
                    </a:cubicBezTo>
                    <a:cubicBezTo>
                      <a:pt x="109" y="86"/>
                      <a:pt x="124" y="73"/>
                      <a:pt x="126" y="63"/>
                    </a:cubicBezTo>
                    <a:cubicBezTo>
                      <a:pt x="135" y="0"/>
                      <a:pt x="42" y="7"/>
                      <a:pt x="19" y="32"/>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7" name="Полилиния 29"/>
              <p:cNvSpPr>
                <a:spLocks/>
              </p:cNvSpPr>
              <p:nvPr/>
            </p:nvSpPr>
            <p:spPr bwMode="gray">
              <a:xfrm flipH="1">
                <a:off x="2124440" y="2460535"/>
                <a:ext cx="442913" cy="506413"/>
              </a:xfrm>
              <a:custGeom>
                <a:avLst/>
                <a:gdLst>
                  <a:gd name="T0" fmla="*/ 85 w 139"/>
                  <a:gd name="T1" fmla="*/ 46 h 158"/>
                  <a:gd name="T2" fmla="*/ 138 w 139"/>
                  <a:gd name="T3" fmla="*/ 23 h 158"/>
                  <a:gd name="T4" fmla="*/ 27 w 139"/>
                  <a:gd name="T5" fmla="*/ 42 h 158"/>
                  <a:gd name="T6" fmla="*/ 24 w 139"/>
                  <a:gd name="T7" fmla="*/ 42 h 158"/>
                  <a:gd name="T8" fmla="*/ 24 w 139"/>
                  <a:gd name="T9" fmla="*/ 45 h 158"/>
                  <a:gd name="T10" fmla="*/ 5 w 139"/>
                  <a:gd name="T11" fmla="*/ 98 h 158"/>
                  <a:gd name="T12" fmla="*/ 11 w 139"/>
                  <a:gd name="T13" fmla="*/ 155 h 158"/>
                  <a:gd name="T14" fmla="*/ 32 w 139"/>
                  <a:gd name="T15" fmla="*/ 60 h 158"/>
                  <a:gd name="T16" fmla="*/ 58 w 139"/>
                  <a:gd name="T17" fmla="*/ 90 h 158"/>
                  <a:gd name="T18" fmla="*/ 109 w 139"/>
                  <a:gd name="T19" fmla="*/ 117 h 158"/>
                  <a:gd name="T20" fmla="*/ 43 w 139"/>
                  <a:gd name="T21" fmla="*/ 48 h 158"/>
                  <a:gd name="T22" fmla="*/ 85 w 139"/>
                  <a:gd name="T23" fmla="*/ 4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58">
                    <a:moveTo>
                      <a:pt x="85" y="46"/>
                    </a:moveTo>
                    <a:cubicBezTo>
                      <a:pt x="115" y="41"/>
                      <a:pt x="139" y="28"/>
                      <a:pt x="138" y="23"/>
                    </a:cubicBezTo>
                    <a:cubicBezTo>
                      <a:pt x="133" y="0"/>
                      <a:pt x="34" y="29"/>
                      <a:pt x="27" y="42"/>
                    </a:cubicBezTo>
                    <a:cubicBezTo>
                      <a:pt x="25" y="42"/>
                      <a:pt x="25" y="42"/>
                      <a:pt x="24" y="42"/>
                    </a:cubicBezTo>
                    <a:cubicBezTo>
                      <a:pt x="24" y="43"/>
                      <a:pt x="24" y="44"/>
                      <a:pt x="24" y="45"/>
                    </a:cubicBezTo>
                    <a:cubicBezTo>
                      <a:pt x="18" y="51"/>
                      <a:pt x="8" y="77"/>
                      <a:pt x="5" y="98"/>
                    </a:cubicBezTo>
                    <a:cubicBezTo>
                      <a:pt x="0" y="129"/>
                      <a:pt x="6" y="155"/>
                      <a:pt x="11" y="155"/>
                    </a:cubicBezTo>
                    <a:cubicBezTo>
                      <a:pt x="30" y="158"/>
                      <a:pt x="35" y="91"/>
                      <a:pt x="32" y="60"/>
                    </a:cubicBezTo>
                    <a:cubicBezTo>
                      <a:pt x="38" y="69"/>
                      <a:pt x="48" y="81"/>
                      <a:pt x="58" y="90"/>
                    </a:cubicBezTo>
                    <a:cubicBezTo>
                      <a:pt x="81" y="111"/>
                      <a:pt x="106" y="121"/>
                      <a:pt x="109" y="117"/>
                    </a:cubicBezTo>
                    <a:cubicBezTo>
                      <a:pt x="121" y="103"/>
                      <a:pt x="72" y="63"/>
                      <a:pt x="43" y="48"/>
                    </a:cubicBezTo>
                    <a:cubicBezTo>
                      <a:pt x="55" y="49"/>
                      <a:pt x="71" y="49"/>
                      <a:pt x="85" y="46"/>
                    </a:cubicBezTo>
                    <a:close/>
                  </a:path>
                </a:pathLst>
              </a:custGeom>
              <a:solidFill>
                <a:schemeClr val="accent1">
                  <a:lumMod val="20000"/>
                  <a:lumOff val="8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68" name="Полилиния 30"/>
            <p:cNvSpPr>
              <a:spLocks noEditPoints="1"/>
            </p:cNvSpPr>
            <p:nvPr/>
          </p:nvSpPr>
          <p:spPr bwMode="gray">
            <a:xfrm>
              <a:off x="6170612" y="5482877"/>
              <a:ext cx="4602163" cy="879475"/>
            </a:xfrm>
            <a:custGeom>
              <a:avLst/>
              <a:gdLst>
                <a:gd name="T0" fmla="*/ 1444 w 1444"/>
                <a:gd name="T1" fmla="*/ 28 h 275"/>
                <a:gd name="T2" fmla="*/ 1438 w 1444"/>
                <a:gd name="T3" fmla="*/ 21 h 275"/>
                <a:gd name="T4" fmla="*/ 1045 w 1444"/>
                <a:gd name="T5" fmla="*/ 119 h 275"/>
                <a:gd name="T6" fmla="*/ 1008 w 1444"/>
                <a:gd name="T7" fmla="*/ 87 h 275"/>
                <a:gd name="T8" fmla="*/ 918 w 1444"/>
                <a:gd name="T9" fmla="*/ 55 h 275"/>
                <a:gd name="T10" fmla="*/ 975 w 1444"/>
                <a:gd name="T11" fmla="*/ 7 h 275"/>
                <a:gd name="T12" fmla="*/ 969 w 1444"/>
                <a:gd name="T13" fmla="*/ 0 h 275"/>
                <a:gd name="T14" fmla="*/ 905 w 1444"/>
                <a:gd name="T15" fmla="*/ 53 h 275"/>
                <a:gd name="T16" fmla="*/ 561 w 1444"/>
                <a:gd name="T17" fmla="*/ 123 h 275"/>
                <a:gd name="T18" fmla="*/ 0 w 1444"/>
                <a:gd name="T19" fmla="*/ 207 h 275"/>
                <a:gd name="T20" fmla="*/ 2 w 1444"/>
                <a:gd name="T21" fmla="*/ 216 h 275"/>
                <a:gd name="T22" fmla="*/ 890 w 1444"/>
                <a:gd name="T23" fmla="*/ 129 h 275"/>
                <a:gd name="T24" fmla="*/ 1040 w 1444"/>
                <a:gd name="T25" fmla="*/ 129 h 275"/>
                <a:gd name="T26" fmla="*/ 1083 w 1444"/>
                <a:gd name="T27" fmla="*/ 275 h 275"/>
                <a:gd name="T28" fmla="*/ 1092 w 1444"/>
                <a:gd name="T29" fmla="*/ 275 h 275"/>
                <a:gd name="T30" fmla="*/ 1052 w 1444"/>
                <a:gd name="T31" fmla="*/ 129 h 275"/>
                <a:gd name="T32" fmla="*/ 1444 w 1444"/>
                <a:gd name="T33" fmla="*/ 28 h 275"/>
                <a:gd name="T34" fmla="*/ 890 w 1444"/>
                <a:gd name="T35" fmla="*/ 119 h 275"/>
                <a:gd name="T36" fmla="*/ 589 w 1444"/>
                <a:gd name="T37" fmla="*/ 122 h 275"/>
                <a:gd name="T38" fmla="*/ 1002 w 1444"/>
                <a:gd name="T39" fmla="*/ 95 h 275"/>
                <a:gd name="T40" fmla="*/ 1032 w 1444"/>
                <a:gd name="T41" fmla="*/ 120 h 275"/>
                <a:gd name="T42" fmla="*/ 890 w 1444"/>
                <a:gd name="T43" fmla="*/ 119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4" h="275">
                  <a:moveTo>
                    <a:pt x="1444" y="28"/>
                  </a:moveTo>
                  <a:cubicBezTo>
                    <a:pt x="1438" y="21"/>
                    <a:pt x="1438" y="21"/>
                    <a:pt x="1438" y="21"/>
                  </a:cubicBezTo>
                  <a:cubicBezTo>
                    <a:pt x="1333" y="100"/>
                    <a:pt x="1207" y="117"/>
                    <a:pt x="1045" y="119"/>
                  </a:cubicBezTo>
                  <a:cubicBezTo>
                    <a:pt x="1034" y="107"/>
                    <a:pt x="1022" y="96"/>
                    <a:pt x="1008" y="87"/>
                  </a:cubicBezTo>
                  <a:cubicBezTo>
                    <a:pt x="981" y="70"/>
                    <a:pt x="951" y="60"/>
                    <a:pt x="918" y="55"/>
                  </a:cubicBezTo>
                  <a:cubicBezTo>
                    <a:pt x="975" y="7"/>
                    <a:pt x="975" y="7"/>
                    <a:pt x="975" y="7"/>
                  </a:cubicBezTo>
                  <a:cubicBezTo>
                    <a:pt x="969" y="0"/>
                    <a:pt x="969" y="0"/>
                    <a:pt x="969" y="0"/>
                  </a:cubicBezTo>
                  <a:cubicBezTo>
                    <a:pt x="905" y="53"/>
                    <a:pt x="905" y="53"/>
                    <a:pt x="905" y="53"/>
                  </a:cubicBezTo>
                  <a:cubicBezTo>
                    <a:pt x="757" y="37"/>
                    <a:pt x="574" y="117"/>
                    <a:pt x="561" y="123"/>
                  </a:cubicBezTo>
                  <a:cubicBezTo>
                    <a:pt x="397" y="132"/>
                    <a:pt x="212" y="153"/>
                    <a:pt x="0" y="207"/>
                  </a:cubicBezTo>
                  <a:cubicBezTo>
                    <a:pt x="2" y="216"/>
                    <a:pt x="2" y="216"/>
                    <a:pt x="2" y="216"/>
                  </a:cubicBezTo>
                  <a:cubicBezTo>
                    <a:pt x="371" y="123"/>
                    <a:pt x="659" y="126"/>
                    <a:pt x="890" y="129"/>
                  </a:cubicBezTo>
                  <a:cubicBezTo>
                    <a:pt x="943" y="129"/>
                    <a:pt x="993" y="130"/>
                    <a:pt x="1040" y="129"/>
                  </a:cubicBezTo>
                  <a:cubicBezTo>
                    <a:pt x="1068" y="164"/>
                    <a:pt x="1082" y="213"/>
                    <a:pt x="1083" y="275"/>
                  </a:cubicBezTo>
                  <a:cubicBezTo>
                    <a:pt x="1092" y="275"/>
                    <a:pt x="1092" y="275"/>
                    <a:pt x="1092" y="275"/>
                  </a:cubicBezTo>
                  <a:cubicBezTo>
                    <a:pt x="1092" y="214"/>
                    <a:pt x="1079" y="165"/>
                    <a:pt x="1052" y="129"/>
                  </a:cubicBezTo>
                  <a:cubicBezTo>
                    <a:pt x="1212" y="126"/>
                    <a:pt x="1338" y="108"/>
                    <a:pt x="1444" y="28"/>
                  </a:cubicBezTo>
                  <a:moveTo>
                    <a:pt x="890" y="119"/>
                  </a:moveTo>
                  <a:cubicBezTo>
                    <a:pt x="799" y="118"/>
                    <a:pt x="699" y="117"/>
                    <a:pt x="589" y="122"/>
                  </a:cubicBezTo>
                  <a:cubicBezTo>
                    <a:pt x="664" y="93"/>
                    <a:pt x="883" y="18"/>
                    <a:pt x="1002" y="95"/>
                  </a:cubicBezTo>
                  <a:cubicBezTo>
                    <a:pt x="1013" y="102"/>
                    <a:pt x="1023" y="110"/>
                    <a:pt x="1032" y="120"/>
                  </a:cubicBezTo>
                  <a:cubicBezTo>
                    <a:pt x="987" y="120"/>
                    <a:pt x="940" y="120"/>
                    <a:pt x="890" y="119"/>
                  </a:cubicBezTo>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9" name="Полилиния 31"/>
            <p:cNvSpPr>
              <a:spLocks/>
            </p:cNvSpPr>
            <p:nvPr/>
          </p:nvSpPr>
          <p:spPr bwMode="gray">
            <a:xfrm>
              <a:off x="9232628" y="5393578"/>
              <a:ext cx="149225" cy="150813"/>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0" name="Полилиния 32"/>
            <p:cNvSpPr>
              <a:spLocks/>
            </p:cNvSpPr>
            <p:nvPr/>
          </p:nvSpPr>
          <p:spPr bwMode="gray">
            <a:xfrm>
              <a:off x="9245597"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1" name="Полилиния 33"/>
            <p:cNvSpPr>
              <a:spLocks/>
            </p:cNvSpPr>
            <p:nvPr/>
          </p:nvSpPr>
          <p:spPr bwMode="gray">
            <a:xfrm>
              <a:off x="9411047"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2" name="Полилиния 34"/>
            <p:cNvSpPr>
              <a:spLocks/>
            </p:cNvSpPr>
            <p:nvPr/>
          </p:nvSpPr>
          <p:spPr bwMode="gray">
            <a:xfrm>
              <a:off x="11401423" y="4988370"/>
              <a:ext cx="96838" cy="88900"/>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3" name="Полилиния 73"/>
            <p:cNvSpPr>
              <a:spLocks/>
            </p:cNvSpPr>
            <p:nvPr/>
          </p:nvSpPr>
          <p:spPr bwMode="gray">
            <a:xfrm>
              <a:off x="8069261" y="5064570"/>
              <a:ext cx="161925" cy="160338"/>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4" name="Полилиния 74"/>
            <p:cNvSpPr>
              <a:spLocks/>
            </p:cNvSpPr>
            <p:nvPr/>
          </p:nvSpPr>
          <p:spPr bwMode="gray">
            <a:xfrm>
              <a:off x="8290121" y="6129448"/>
              <a:ext cx="282179" cy="283379"/>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5" name="Полилиния 75"/>
            <p:cNvSpPr>
              <a:spLocks/>
            </p:cNvSpPr>
            <p:nvPr/>
          </p:nvSpPr>
          <p:spPr bwMode="gray">
            <a:xfrm>
              <a:off x="8012111" y="6440932"/>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6" name="Линия 76"/>
            <p:cNvSpPr>
              <a:spLocks noChangeShapeType="1"/>
            </p:cNvSpPr>
            <p:nvPr/>
          </p:nvSpPr>
          <p:spPr bwMode="gray">
            <a:xfrm flipH="1">
              <a:off x="8012111" y="6440932"/>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7" name="Полилиния 78"/>
            <p:cNvSpPr>
              <a:spLocks/>
            </p:cNvSpPr>
            <p:nvPr/>
          </p:nvSpPr>
          <p:spPr bwMode="gray">
            <a:xfrm>
              <a:off x="7799385" y="5452753"/>
              <a:ext cx="719138" cy="723900"/>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8" name="Полилиния 79"/>
            <p:cNvSpPr>
              <a:spLocks/>
            </p:cNvSpPr>
            <p:nvPr/>
          </p:nvSpPr>
          <p:spPr bwMode="gray">
            <a:xfrm>
              <a:off x="7970835" y="5624203"/>
              <a:ext cx="376238" cy="38100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79" name="Полилиния 82"/>
            <p:cNvSpPr>
              <a:spLocks/>
            </p:cNvSpPr>
            <p:nvPr/>
          </p:nvSpPr>
          <p:spPr bwMode="gray">
            <a:xfrm>
              <a:off x="7713696" y="5958857"/>
              <a:ext cx="95250" cy="10477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0" name="Полилиния 83"/>
            <p:cNvSpPr>
              <a:spLocks/>
            </p:cNvSpPr>
            <p:nvPr/>
          </p:nvSpPr>
          <p:spPr bwMode="gray">
            <a:xfrm>
              <a:off x="7183961" y="5694756"/>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1" name="Полилиния 84"/>
            <p:cNvSpPr>
              <a:spLocks/>
            </p:cNvSpPr>
            <p:nvPr/>
          </p:nvSpPr>
          <p:spPr bwMode="gray">
            <a:xfrm>
              <a:off x="9155600" y="5297224"/>
              <a:ext cx="302060" cy="296022"/>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2" name="Полилиния 80"/>
            <p:cNvSpPr>
              <a:spLocks/>
            </p:cNvSpPr>
            <p:nvPr/>
          </p:nvSpPr>
          <p:spPr bwMode="gray">
            <a:xfrm flipV="1">
              <a:off x="11806856" y="4608615"/>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3" name="Овал 82"/>
            <p:cNvSpPr/>
            <p:nvPr/>
          </p:nvSpPr>
          <p:spPr bwMode="gray">
            <a:xfrm flipH="1">
              <a:off x="11653815" y="4674864"/>
              <a:ext cx="76937" cy="7693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4" name="Овал 83"/>
            <p:cNvSpPr/>
            <p:nvPr/>
          </p:nvSpPr>
          <p:spPr bwMode="gray">
            <a:xfrm flipH="1">
              <a:off x="11618560" y="4191000"/>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5" name="Овал 84"/>
            <p:cNvSpPr/>
            <p:nvPr/>
          </p:nvSpPr>
          <p:spPr bwMode="gray">
            <a:xfrm flipH="1">
              <a:off x="11785248" y="4849812"/>
              <a:ext cx="36576" cy="365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86" name="Группа 85"/>
            <p:cNvGrpSpPr/>
            <p:nvPr/>
          </p:nvGrpSpPr>
          <p:grpSpPr bwMode="gray">
            <a:xfrm flipH="1">
              <a:off x="10230672" y="4858573"/>
              <a:ext cx="1154448" cy="1149586"/>
              <a:chOff x="4277517" y="3752400"/>
              <a:chExt cx="1154448" cy="1149586"/>
            </a:xfrm>
          </p:grpSpPr>
          <p:sp>
            <p:nvSpPr>
              <p:cNvPr id="87" name="Полилиния 86"/>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8"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9"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0"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1"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sp>
          <p:nvSpPr>
            <p:cNvPr id="92" name="Полилиния 32"/>
            <p:cNvSpPr>
              <a:spLocks/>
            </p:cNvSpPr>
            <p:nvPr/>
          </p:nvSpPr>
          <p:spPr bwMode="gray">
            <a:xfrm>
              <a:off x="9499406"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3" name="Полилиния 80"/>
            <p:cNvSpPr>
              <a:spLocks/>
            </p:cNvSpPr>
            <p:nvPr/>
          </p:nvSpPr>
          <p:spPr bwMode="gray">
            <a:xfrm flipV="1">
              <a:off x="9258652" y="5397258"/>
              <a:ext cx="95955" cy="95955"/>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tx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4" name="Полилиния 80"/>
            <p:cNvSpPr>
              <a:spLocks/>
            </p:cNvSpPr>
            <p:nvPr/>
          </p:nvSpPr>
          <p:spPr bwMode="gray">
            <a:xfrm>
              <a:off x="7300068" y="5810013"/>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5" name="Полилиния 84"/>
            <p:cNvSpPr>
              <a:spLocks/>
            </p:cNvSpPr>
            <p:nvPr/>
          </p:nvSpPr>
          <p:spPr bwMode="gray">
            <a:xfrm>
              <a:off x="8076679" y="5734073"/>
              <a:ext cx="164550" cy="16126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6" name="Полилиния 84"/>
            <p:cNvSpPr>
              <a:spLocks/>
            </p:cNvSpPr>
            <p:nvPr/>
          </p:nvSpPr>
          <p:spPr bwMode="gray">
            <a:xfrm>
              <a:off x="7368564" y="5884605"/>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97" name="Овал 96"/>
            <p:cNvSpPr/>
            <p:nvPr/>
          </p:nvSpPr>
          <p:spPr bwMode="gray">
            <a:xfrm flipH="1">
              <a:off x="9615485"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98" name="Группа 97"/>
            <p:cNvGrpSpPr/>
            <p:nvPr/>
          </p:nvGrpSpPr>
          <p:grpSpPr bwMode="gray">
            <a:xfrm>
              <a:off x="4803790" y="5319186"/>
              <a:ext cx="2690707" cy="1385231"/>
              <a:chOff x="5184534" y="1125344"/>
              <a:chExt cx="2690707" cy="1385231"/>
            </a:xfrm>
          </p:grpSpPr>
          <p:sp>
            <p:nvSpPr>
              <p:cNvPr id="99" name="Полилиния 67"/>
              <p:cNvSpPr>
                <a:spLocks/>
              </p:cNvSpPr>
              <p:nvPr/>
            </p:nvSpPr>
            <p:spPr bwMode="gray">
              <a:xfrm rot="8881702">
                <a:off x="6702013" y="1340794"/>
                <a:ext cx="1173228" cy="1169781"/>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234 w 10234"/>
                  <a:gd name="connsiteY0" fmla="*/ 6523 h 10000"/>
                  <a:gd name="connsiteX1" fmla="*/ 10022 w 10234"/>
                  <a:gd name="connsiteY1" fmla="*/ 6523 h 10000"/>
                  <a:gd name="connsiteX2" fmla="*/ 9810 w 10234"/>
                  <a:gd name="connsiteY2" fmla="*/ 6257 h 10000"/>
                  <a:gd name="connsiteX3" fmla="*/ 2208 w 10234"/>
                  <a:gd name="connsiteY3" fmla="*/ 211 h 10000"/>
                  <a:gd name="connsiteX4" fmla="*/ 8851 w 10234"/>
                  <a:gd name="connsiteY4" fmla="*/ 6259 h 10000"/>
                  <a:gd name="connsiteX5" fmla="*/ 308 w 10234"/>
                  <a:gd name="connsiteY5" fmla="*/ 9279 h 10000"/>
                  <a:gd name="connsiteX6" fmla="*/ 10234 w 10234"/>
                  <a:gd name="connsiteY6" fmla="*/ 6523 h 10000"/>
                  <a:gd name="connsiteX0" fmla="*/ 9701 w 9701"/>
                  <a:gd name="connsiteY0" fmla="*/ 6523 h 9364"/>
                  <a:gd name="connsiteX1" fmla="*/ 9489 w 9701"/>
                  <a:gd name="connsiteY1" fmla="*/ 6523 h 9364"/>
                  <a:gd name="connsiteX2" fmla="*/ 9277 w 9701"/>
                  <a:gd name="connsiteY2" fmla="*/ 6257 h 9364"/>
                  <a:gd name="connsiteX3" fmla="*/ 1675 w 9701"/>
                  <a:gd name="connsiteY3" fmla="*/ 211 h 9364"/>
                  <a:gd name="connsiteX4" fmla="*/ 8318 w 9701"/>
                  <a:gd name="connsiteY4" fmla="*/ 6259 h 9364"/>
                  <a:gd name="connsiteX5" fmla="*/ 328 w 9701"/>
                  <a:gd name="connsiteY5" fmla="*/ 8536 h 9364"/>
                  <a:gd name="connsiteX6" fmla="*/ 9701 w 9701"/>
                  <a:gd name="connsiteY6" fmla="*/ 6523 h 9364"/>
                  <a:gd name="connsiteX0" fmla="*/ 9679 w 9679"/>
                  <a:gd name="connsiteY0" fmla="*/ 6967 h 10001"/>
                  <a:gd name="connsiteX1" fmla="*/ 9460 w 9679"/>
                  <a:gd name="connsiteY1" fmla="*/ 6967 h 10001"/>
                  <a:gd name="connsiteX2" fmla="*/ 9242 w 9679"/>
                  <a:gd name="connsiteY2" fmla="*/ 6683 h 10001"/>
                  <a:gd name="connsiteX3" fmla="*/ 1406 w 9679"/>
                  <a:gd name="connsiteY3" fmla="*/ 226 h 10001"/>
                  <a:gd name="connsiteX4" fmla="*/ 8253 w 9679"/>
                  <a:gd name="connsiteY4" fmla="*/ 6685 h 10001"/>
                  <a:gd name="connsiteX5" fmla="*/ 17 w 9679"/>
                  <a:gd name="connsiteY5" fmla="*/ 9117 h 10001"/>
                  <a:gd name="connsiteX6" fmla="*/ 9679 w 9679"/>
                  <a:gd name="connsiteY6" fmla="*/ 6967 h 10001"/>
                  <a:gd name="connsiteX0" fmla="*/ 10080 w 10080"/>
                  <a:gd name="connsiteY0" fmla="*/ 6966 h 10000"/>
                  <a:gd name="connsiteX1" fmla="*/ 9854 w 10080"/>
                  <a:gd name="connsiteY1" fmla="*/ 6966 h 10000"/>
                  <a:gd name="connsiteX2" fmla="*/ 9629 w 10080"/>
                  <a:gd name="connsiteY2" fmla="*/ 6682 h 10000"/>
                  <a:gd name="connsiteX3" fmla="*/ 1533 w 10080"/>
                  <a:gd name="connsiteY3" fmla="*/ 226 h 10000"/>
                  <a:gd name="connsiteX4" fmla="*/ 8607 w 10080"/>
                  <a:gd name="connsiteY4" fmla="*/ 6684 h 10000"/>
                  <a:gd name="connsiteX5" fmla="*/ 98 w 10080"/>
                  <a:gd name="connsiteY5" fmla="*/ 9116 h 10000"/>
                  <a:gd name="connsiteX6" fmla="*/ 10080 w 10080"/>
                  <a:gd name="connsiteY6" fmla="*/ 6966 h 10000"/>
                  <a:gd name="connsiteX0" fmla="*/ 9999 w 9999"/>
                  <a:gd name="connsiteY0" fmla="*/ 6966 h 10505"/>
                  <a:gd name="connsiteX1" fmla="*/ 9773 w 9999"/>
                  <a:gd name="connsiteY1" fmla="*/ 6966 h 10505"/>
                  <a:gd name="connsiteX2" fmla="*/ 9548 w 9999"/>
                  <a:gd name="connsiteY2" fmla="*/ 6682 h 10505"/>
                  <a:gd name="connsiteX3" fmla="*/ 1452 w 9999"/>
                  <a:gd name="connsiteY3" fmla="*/ 226 h 10505"/>
                  <a:gd name="connsiteX4" fmla="*/ 8526 w 9999"/>
                  <a:gd name="connsiteY4" fmla="*/ 6684 h 10505"/>
                  <a:gd name="connsiteX5" fmla="*/ 17 w 9999"/>
                  <a:gd name="connsiteY5" fmla="*/ 9116 h 10505"/>
                  <a:gd name="connsiteX6" fmla="*/ 9999 w 9999"/>
                  <a:gd name="connsiteY6" fmla="*/ 6966 h 10505"/>
                  <a:gd name="connsiteX0" fmla="*/ 9477 w 9477"/>
                  <a:gd name="connsiteY0" fmla="*/ 6631 h 8681"/>
                  <a:gd name="connsiteX1" fmla="*/ 9251 w 9477"/>
                  <a:gd name="connsiteY1" fmla="*/ 6631 h 8681"/>
                  <a:gd name="connsiteX2" fmla="*/ 9026 w 9477"/>
                  <a:gd name="connsiteY2" fmla="*/ 6361 h 8681"/>
                  <a:gd name="connsiteX3" fmla="*/ 929 w 9477"/>
                  <a:gd name="connsiteY3" fmla="*/ 215 h 8681"/>
                  <a:gd name="connsiteX4" fmla="*/ 8004 w 9477"/>
                  <a:gd name="connsiteY4" fmla="*/ 6363 h 8681"/>
                  <a:gd name="connsiteX5" fmla="*/ 18 w 9477"/>
                  <a:gd name="connsiteY5" fmla="*/ 6936 h 8681"/>
                  <a:gd name="connsiteX6" fmla="*/ 9477 w 9477"/>
                  <a:gd name="connsiteY6" fmla="*/ 6631 h 8681"/>
                  <a:gd name="connsiteX0" fmla="*/ 11827 w 11827"/>
                  <a:gd name="connsiteY0" fmla="*/ 7639 h 9493"/>
                  <a:gd name="connsiteX1" fmla="*/ 11589 w 11827"/>
                  <a:gd name="connsiteY1" fmla="*/ 7639 h 9493"/>
                  <a:gd name="connsiteX2" fmla="*/ 11351 w 11827"/>
                  <a:gd name="connsiteY2" fmla="*/ 7327 h 9493"/>
                  <a:gd name="connsiteX3" fmla="*/ 2807 w 11827"/>
                  <a:gd name="connsiteY3" fmla="*/ 248 h 9493"/>
                  <a:gd name="connsiteX4" fmla="*/ 10273 w 11827"/>
                  <a:gd name="connsiteY4" fmla="*/ 7330 h 9493"/>
                  <a:gd name="connsiteX5" fmla="*/ 14 w 11827"/>
                  <a:gd name="connsiteY5" fmla="*/ 7210 h 9493"/>
                  <a:gd name="connsiteX6" fmla="*/ 11827 w 11827"/>
                  <a:gd name="connsiteY6" fmla="*/ 7639 h 9493"/>
                  <a:gd name="connsiteX0" fmla="*/ 9989 w 9989"/>
                  <a:gd name="connsiteY0" fmla="*/ 8047 h 9586"/>
                  <a:gd name="connsiteX1" fmla="*/ 9788 w 9989"/>
                  <a:gd name="connsiteY1" fmla="*/ 8047 h 9586"/>
                  <a:gd name="connsiteX2" fmla="*/ 9587 w 9989"/>
                  <a:gd name="connsiteY2" fmla="*/ 7718 h 9586"/>
                  <a:gd name="connsiteX3" fmla="*/ 2362 w 9989"/>
                  <a:gd name="connsiteY3" fmla="*/ 261 h 9586"/>
                  <a:gd name="connsiteX4" fmla="*/ 8675 w 9989"/>
                  <a:gd name="connsiteY4" fmla="*/ 7721 h 9586"/>
                  <a:gd name="connsiteX5" fmla="*/ 1 w 9989"/>
                  <a:gd name="connsiteY5" fmla="*/ 7595 h 9586"/>
                  <a:gd name="connsiteX6" fmla="*/ 9989 w 9989"/>
                  <a:gd name="connsiteY6" fmla="*/ 8047 h 9586"/>
                  <a:gd name="connsiteX0" fmla="*/ 10021 w 10021"/>
                  <a:gd name="connsiteY0" fmla="*/ 8395 h 10528"/>
                  <a:gd name="connsiteX1" fmla="*/ 9820 w 10021"/>
                  <a:gd name="connsiteY1" fmla="*/ 8395 h 10528"/>
                  <a:gd name="connsiteX2" fmla="*/ 9619 w 10021"/>
                  <a:gd name="connsiteY2" fmla="*/ 8051 h 10528"/>
                  <a:gd name="connsiteX3" fmla="*/ 2386 w 10021"/>
                  <a:gd name="connsiteY3" fmla="*/ 272 h 10528"/>
                  <a:gd name="connsiteX4" fmla="*/ 8706 w 10021"/>
                  <a:gd name="connsiteY4" fmla="*/ 8054 h 10528"/>
                  <a:gd name="connsiteX5" fmla="*/ 22 w 10021"/>
                  <a:gd name="connsiteY5" fmla="*/ 7923 h 10528"/>
                  <a:gd name="connsiteX6" fmla="*/ 10021 w 10021"/>
                  <a:gd name="connsiteY6" fmla="*/ 8395 h 10528"/>
                  <a:gd name="connsiteX0" fmla="*/ 10007 w 10007"/>
                  <a:gd name="connsiteY0" fmla="*/ 8395 h 9947"/>
                  <a:gd name="connsiteX1" fmla="*/ 9806 w 10007"/>
                  <a:gd name="connsiteY1" fmla="*/ 8395 h 9947"/>
                  <a:gd name="connsiteX2" fmla="*/ 9605 w 10007"/>
                  <a:gd name="connsiteY2" fmla="*/ 8051 h 9947"/>
                  <a:gd name="connsiteX3" fmla="*/ 2372 w 10007"/>
                  <a:gd name="connsiteY3" fmla="*/ 272 h 9947"/>
                  <a:gd name="connsiteX4" fmla="*/ 8692 w 10007"/>
                  <a:gd name="connsiteY4" fmla="*/ 8054 h 9947"/>
                  <a:gd name="connsiteX5" fmla="*/ 8 w 10007"/>
                  <a:gd name="connsiteY5" fmla="*/ 7923 h 9947"/>
                  <a:gd name="connsiteX6" fmla="*/ 10007 w 10007"/>
                  <a:gd name="connsiteY6" fmla="*/ 8395 h 9947"/>
                  <a:gd name="connsiteX0" fmla="*/ 10000 w 10000"/>
                  <a:gd name="connsiteY0" fmla="*/ 8440 h 10000"/>
                  <a:gd name="connsiteX1" fmla="*/ 9799 w 10000"/>
                  <a:gd name="connsiteY1" fmla="*/ 8440 h 10000"/>
                  <a:gd name="connsiteX2" fmla="*/ 9598 w 10000"/>
                  <a:gd name="connsiteY2" fmla="*/ 8094 h 10000"/>
                  <a:gd name="connsiteX3" fmla="*/ 2370 w 10000"/>
                  <a:gd name="connsiteY3" fmla="*/ 273 h 10000"/>
                  <a:gd name="connsiteX4" fmla="*/ 8686 w 10000"/>
                  <a:gd name="connsiteY4" fmla="*/ 8097 h 10000"/>
                  <a:gd name="connsiteX5" fmla="*/ 8 w 10000"/>
                  <a:gd name="connsiteY5" fmla="*/ 7965 h 10000"/>
                  <a:gd name="connsiteX6" fmla="*/ 10000 w 10000"/>
                  <a:gd name="connsiteY6" fmla="*/ 8440 h 10000"/>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440 h 10355"/>
                  <a:gd name="connsiteX1" fmla="*/ 9799 w 10000"/>
                  <a:gd name="connsiteY1" fmla="*/ 8440 h 10355"/>
                  <a:gd name="connsiteX2" fmla="*/ 9598 w 10000"/>
                  <a:gd name="connsiteY2" fmla="*/ 8094 h 10355"/>
                  <a:gd name="connsiteX3" fmla="*/ 2370 w 10000"/>
                  <a:gd name="connsiteY3" fmla="*/ 273 h 10355"/>
                  <a:gd name="connsiteX4" fmla="*/ 8686 w 10000"/>
                  <a:gd name="connsiteY4" fmla="*/ 8097 h 10355"/>
                  <a:gd name="connsiteX5" fmla="*/ 8 w 10000"/>
                  <a:gd name="connsiteY5" fmla="*/ 7965 h 10355"/>
                  <a:gd name="connsiteX6" fmla="*/ 10000 w 10000"/>
                  <a:gd name="connsiteY6" fmla="*/ 8440 h 10355"/>
                  <a:gd name="connsiteX0" fmla="*/ 10000 w 10000"/>
                  <a:gd name="connsiteY0" fmla="*/ 8605 h 10520"/>
                  <a:gd name="connsiteX1" fmla="*/ 9799 w 10000"/>
                  <a:gd name="connsiteY1" fmla="*/ 8605 h 10520"/>
                  <a:gd name="connsiteX2" fmla="*/ 9598 w 10000"/>
                  <a:gd name="connsiteY2" fmla="*/ 8259 h 10520"/>
                  <a:gd name="connsiteX3" fmla="*/ 2370 w 10000"/>
                  <a:gd name="connsiteY3" fmla="*/ 438 h 10520"/>
                  <a:gd name="connsiteX4" fmla="*/ 8686 w 10000"/>
                  <a:gd name="connsiteY4" fmla="*/ 8262 h 10520"/>
                  <a:gd name="connsiteX5" fmla="*/ 8 w 10000"/>
                  <a:gd name="connsiteY5" fmla="*/ 8130 h 10520"/>
                  <a:gd name="connsiteX6" fmla="*/ 10000 w 10000"/>
                  <a:gd name="connsiteY6" fmla="*/ 8605 h 10520"/>
                  <a:gd name="connsiteX0" fmla="*/ 10000 w 10000"/>
                  <a:gd name="connsiteY0" fmla="*/ 9473 h 11388"/>
                  <a:gd name="connsiteX1" fmla="*/ 9799 w 10000"/>
                  <a:gd name="connsiteY1" fmla="*/ 9473 h 11388"/>
                  <a:gd name="connsiteX2" fmla="*/ 9598 w 10000"/>
                  <a:gd name="connsiteY2" fmla="*/ 9127 h 11388"/>
                  <a:gd name="connsiteX3" fmla="*/ 2972 w 10000"/>
                  <a:gd name="connsiteY3" fmla="*/ 399 h 11388"/>
                  <a:gd name="connsiteX4" fmla="*/ 8686 w 10000"/>
                  <a:gd name="connsiteY4" fmla="*/ 9130 h 11388"/>
                  <a:gd name="connsiteX5" fmla="*/ 8 w 10000"/>
                  <a:gd name="connsiteY5" fmla="*/ 8998 h 11388"/>
                  <a:gd name="connsiteX6" fmla="*/ 10000 w 10000"/>
                  <a:gd name="connsiteY6" fmla="*/ 9473 h 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388">
                    <a:moveTo>
                      <a:pt x="10000" y="9473"/>
                    </a:moveTo>
                    <a:lnTo>
                      <a:pt x="9799" y="9473"/>
                    </a:lnTo>
                    <a:cubicBezTo>
                      <a:pt x="9799" y="9473"/>
                      <a:pt x="9697" y="9357"/>
                      <a:pt x="9598" y="9127"/>
                    </a:cubicBezTo>
                    <a:cubicBezTo>
                      <a:pt x="9052" y="6455"/>
                      <a:pt x="4912" y="-1914"/>
                      <a:pt x="2972" y="399"/>
                    </a:cubicBezTo>
                    <a:cubicBezTo>
                      <a:pt x="1036" y="3143"/>
                      <a:pt x="7079" y="8438"/>
                      <a:pt x="8686" y="9130"/>
                    </a:cubicBezTo>
                    <a:cubicBezTo>
                      <a:pt x="6064" y="8088"/>
                      <a:pt x="302" y="5769"/>
                      <a:pt x="8" y="8998"/>
                    </a:cubicBezTo>
                    <a:cubicBezTo>
                      <a:pt x="-286" y="12227"/>
                      <a:pt x="6911" y="11984"/>
                      <a:pt x="10000" y="9473"/>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0" name="Полилиния 67"/>
              <p:cNvSpPr>
                <a:spLocks/>
              </p:cNvSpPr>
              <p:nvPr/>
            </p:nvSpPr>
            <p:spPr bwMode="gray">
              <a:xfrm rot="21087457">
                <a:off x="5184534" y="1138589"/>
                <a:ext cx="1116456" cy="1228699"/>
              </a:xfrm>
              <a:custGeom>
                <a:avLst/>
                <a:gdLst>
                  <a:gd name="T0" fmla="*/ 100 w 128"/>
                  <a:gd name="T1" fmla="*/ 86 h 143"/>
                  <a:gd name="T2" fmla="*/ 98 w 128"/>
                  <a:gd name="T3" fmla="*/ 86 h 143"/>
                  <a:gd name="T4" fmla="*/ 96 w 128"/>
                  <a:gd name="T5" fmla="*/ 83 h 143"/>
                  <a:gd name="T6" fmla="*/ 24 w 128"/>
                  <a:gd name="T7" fmla="*/ 15 h 143"/>
                  <a:gd name="T8" fmla="*/ 95 w 128"/>
                  <a:gd name="T9" fmla="*/ 87 h 143"/>
                  <a:gd name="T10" fmla="*/ 6 w 128"/>
                  <a:gd name="T11" fmla="*/ 117 h 143"/>
                  <a:gd name="T12" fmla="*/ 100 w 128"/>
                  <a:gd name="T13" fmla="*/ 86 h 143"/>
                  <a:gd name="connsiteX0" fmla="*/ 7394 w 7741"/>
                  <a:gd name="connsiteY0" fmla="*/ 5105 h 7714"/>
                  <a:gd name="connsiteX1" fmla="*/ 7237 w 7741"/>
                  <a:gd name="connsiteY1" fmla="*/ 5105 h 7714"/>
                  <a:gd name="connsiteX2" fmla="*/ 7081 w 7741"/>
                  <a:gd name="connsiteY2" fmla="*/ 4895 h 7714"/>
                  <a:gd name="connsiteX3" fmla="*/ 1456 w 7741"/>
                  <a:gd name="connsiteY3" fmla="*/ 140 h 7714"/>
                  <a:gd name="connsiteX4" fmla="*/ 7003 w 7741"/>
                  <a:gd name="connsiteY4" fmla="*/ 5175 h 7714"/>
                  <a:gd name="connsiteX5" fmla="*/ 50 w 7741"/>
                  <a:gd name="connsiteY5" fmla="*/ 7273 h 7714"/>
                  <a:gd name="connsiteX6" fmla="*/ 7394 w 7741"/>
                  <a:gd name="connsiteY6" fmla="*/ 5105 h 7714"/>
                  <a:gd name="connsiteX0" fmla="*/ 9558 w 10006"/>
                  <a:gd name="connsiteY0" fmla="*/ 6618 h 10000"/>
                  <a:gd name="connsiteX1" fmla="*/ 9355 w 10006"/>
                  <a:gd name="connsiteY1" fmla="*/ 6618 h 10000"/>
                  <a:gd name="connsiteX2" fmla="*/ 9153 w 10006"/>
                  <a:gd name="connsiteY2" fmla="*/ 6346 h 10000"/>
                  <a:gd name="connsiteX3" fmla="*/ 1887 w 10006"/>
                  <a:gd name="connsiteY3" fmla="*/ 181 h 10000"/>
                  <a:gd name="connsiteX4" fmla="*/ 8236 w 10006"/>
                  <a:gd name="connsiteY4" fmla="*/ 6348 h 10000"/>
                  <a:gd name="connsiteX5" fmla="*/ 71 w 10006"/>
                  <a:gd name="connsiteY5" fmla="*/ 9428 h 10000"/>
                  <a:gd name="connsiteX6" fmla="*/ 9558 w 10006"/>
                  <a:gd name="connsiteY6" fmla="*/ 6618 h 10000"/>
                  <a:gd name="connsiteX0" fmla="*/ 9558 w 10006"/>
                  <a:gd name="connsiteY0" fmla="*/ 6652 h 10034"/>
                  <a:gd name="connsiteX1" fmla="*/ 9355 w 10006"/>
                  <a:gd name="connsiteY1" fmla="*/ 6652 h 10034"/>
                  <a:gd name="connsiteX2" fmla="*/ 9153 w 10006"/>
                  <a:gd name="connsiteY2" fmla="*/ 6380 h 10034"/>
                  <a:gd name="connsiteX3" fmla="*/ 1887 w 10006"/>
                  <a:gd name="connsiteY3" fmla="*/ 215 h 10034"/>
                  <a:gd name="connsiteX4" fmla="*/ 8236 w 10006"/>
                  <a:gd name="connsiteY4" fmla="*/ 6382 h 10034"/>
                  <a:gd name="connsiteX5" fmla="*/ 71 w 10006"/>
                  <a:gd name="connsiteY5" fmla="*/ 9462 h 10034"/>
                  <a:gd name="connsiteX6" fmla="*/ 9558 w 10006"/>
                  <a:gd name="connsiteY6" fmla="*/ 6652 h 10034"/>
                  <a:gd name="connsiteX0" fmla="*/ 9558 w 9558"/>
                  <a:gd name="connsiteY0" fmla="*/ 6652 h 10197"/>
                  <a:gd name="connsiteX1" fmla="*/ 9355 w 9558"/>
                  <a:gd name="connsiteY1" fmla="*/ 6652 h 10197"/>
                  <a:gd name="connsiteX2" fmla="*/ 9153 w 9558"/>
                  <a:gd name="connsiteY2" fmla="*/ 6380 h 10197"/>
                  <a:gd name="connsiteX3" fmla="*/ 1887 w 9558"/>
                  <a:gd name="connsiteY3" fmla="*/ 215 h 10197"/>
                  <a:gd name="connsiteX4" fmla="*/ 8236 w 9558"/>
                  <a:gd name="connsiteY4" fmla="*/ 6382 h 10197"/>
                  <a:gd name="connsiteX5" fmla="*/ 71 w 9558"/>
                  <a:gd name="connsiteY5" fmla="*/ 9462 h 10197"/>
                  <a:gd name="connsiteX6" fmla="*/ 9558 w 9558"/>
                  <a:gd name="connsiteY6" fmla="*/ 6652 h 10197"/>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696 h 10173"/>
                  <a:gd name="connsiteX1" fmla="*/ 9788 w 10000"/>
                  <a:gd name="connsiteY1" fmla="*/ 6696 h 10173"/>
                  <a:gd name="connsiteX2" fmla="*/ 9576 w 10000"/>
                  <a:gd name="connsiteY2" fmla="*/ 6430 h 10173"/>
                  <a:gd name="connsiteX3" fmla="*/ 1974 w 10000"/>
                  <a:gd name="connsiteY3" fmla="*/ 384 h 10173"/>
                  <a:gd name="connsiteX4" fmla="*/ 8617 w 10000"/>
                  <a:gd name="connsiteY4" fmla="*/ 6432 h 10173"/>
                  <a:gd name="connsiteX5" fmla="*/ 74 w 10000"/>
                  <a:gd name="connsiteY5" fmla="*/ 9452 h 10173"/>
                  <a:gd name="connsiteX6" fmla="*/ 10000 w 10000"/>
                  <a:gd name="connsiteY6" fmla="*/ 6696 h 10173"/>
                  <a:gd name="connsiteX0" fmla="*/ 10000 w 10000"/>
                  <a:gd name="connsiteY0" fmla="*/ 6747 h 10224"/>
                  <a:gd name="connsiteX1" fmla="*/ 9788 w 10000"/>
                  <a:gd name="connsiteY1" fmla="*/ 6747 h 10224"/>
                  <a:gd name="connsiteX2" fmla="*/ 9576 w 10000"/>
                  <a:gd name="connsiteY2" fmla="*/ 6481 h 10224"/>
                  <a:gd name="connsiteX3" fmla="*/ 1974 w 10000"/>
                  <a:gd name="connsiteY3" fmla="*/ 435 h 10224"/>
                  <a:gd name="connsiteX4" fmla="*/ 8617 w 10000"/>
                  <a:gd name="connsiteY4" fmla="*/ 6483 h 10224"/>
                  <a:gd name="connsiteX5" fmla="*/ 74 w 10000"/>
                  <a:gd name="connsiteY5" fmla="*/ 9503 h 10224"/>
                  <a:gd name="connsiteX6" fmla="*/ 10000 w 10000"/>
                  <a:gd name="connsiteY6" fmla="*/ 6747 h 10224"/>
                  <a:gd name="connsiteX0" fmla="*/ 10000 w 10000"/>
                  <a:gd name="connsiteY0" fmla="*/ 5820 h 9297"/>
                  <a:gd name="connsiteX1" fmla="*/ 9788 w 10000"/>
                  <a:gd name="connsiteY1" fmla="*/ 5820 h 9297"/>
                  <a:gd name="connsiteX2" fmla="*/ 9576 w 10000"/>
                  <a:gd name="connsiteY2" fmla="*/ 5554 h 9297"/>
                  <a:gd name="connsiteX3" fmla="*/ 2180 w 10000"/>
                  <a:gd name="connsiteY3" fmla="*/ 500 h 9297"/>
                  <a:gd name="connsiteX4" fmla="*/ 8617 w 10000"/>
                  <a:gd name="connsiteY4" fmla="*/ 5556 h 9297"/>
                  <a:gd name="connsiteX5" fmla="*/ 74 w 10000"/>
                  <a:gd name="connsiteY5" fmla="*/ 8576 h 9297"/>
                  <a:gd name="connsiteX6" fmla="*/ 10000 w 10000"/>
                  <a:gd name="connsiteY6" fmla="*/ 5820 h 9297"/>
                  <a:gd name="connsiteX0" fmla="*/ 10000 w 10000"/>
                  <a:gd name="connsiteY0" fmla="*/ 6260 h 10000"/>
                  <a:gd name="connsiteX1" fmla="*/ 9788 w 10000"/>
                  <a:gd name="connsiteY1" fmla="*/ 6260 h 10000"/>
                  <a:gd name="connsiteX2" fmla="*/ 9576 w 10000"/>
                  <a:gd name="connsiteY2" fmla="*/ 5974 h 10000"/>
                  <a:gd name="connsiteX3" fmla="*/ 2180 w 10000"/>
                  <a:gd name="connsiteY3" fmla="*/ 538 h 10000"/>
                  <a:gd name="connsiteX4" fmla="*/ 8617 w 10000"/>
                  <a:gd name="connsiteY4" fmla="*/ 5976 h 10000"/>
                  <a:gd name="connsiteX5" fmla="*/ 74 w 10000"/>
                  <a:gd name="connsiteY5" fmla="*/ 9224 h 10000"/>
                  <a:gd name="connsiteX6" fmla="*/ 10000 w 10000"/>
                  <a:gd name="connsiteY6" fmla="*/ 6260 h 10000"/>
                  <a:gd name="connsiteX0" fmla="*/ 10000 w 10000"/>
                  <a:gd name="connsiteY0" fmla="*/ 6206 h 9946"/>
                  <a:gd name="connsiteX1" fmla="*/ 9788 w 10000"/>
                  <a:gd name="connsiteY1" fmla="*/ 6206 h 9946"/>
                  <a:gd name="connsiteX2" fmla="*/ 9576 w 10000"/>
                  <a:gd name="connsiteY2" fmla="*/ 5920 h 9946"/>
                  <a:gd name="connsiteX3" fmla="*/ 2180 w 10000"/>
                  <a:gd name="connsiteY3" fmla="*/ 484 h 9946"/>
                  <a:gd name="connsiteX4" fmla="*/ 8617 w 10000"/>
                  <a:gd name="connsiteY4" fmla="*/ 5922 h 9946"/>
                  <a:gd name="connsiteX5" fmla="*/ 74 w 10000"/>
                  <a:gd name="connsiteY5" fmla="*/ 9170 h 9946"/>
                  <a:gd name="connsiteX6" fmla="*/ 10000 w 10000"/>
                  <a:gd name="connsiteY6" fmla="*/ 6206 h 9946"/>
                  <a:gd name="connsiteX0" fmla="*/ 10000 w 10000"/>
                  <a:gd name="connsiteY0" fmla="*/ 6240 h 10000"/>
                  <a:gd name="connsiteX1" fmla="*/ 9788 w 10000"/>
                  <a:gd name="connsiteY1" fmla="*/ 6240 h 10000"/>
                  <a:gd name="connsiteX2" fmla="*/ 9576 w 10000"/>
                  <a:gd name="connsiteY2" fmla="*/ 5952 h 10000"/>
                  <a:gd name="connsiteX3" fmla="*/ 2180 w 10000"/>
                  <a:gd name="connsiteY3" fmla="*/ 487 h 10000"/>
                  <a:gd name="connsiteX4" fmla="*/ 8617 w 10000"/>
                  <a:gd name="connsiteY4" fmla="*/ 5954 h 10000"/>
                  <a:gd name="connsiteX5" fmla="*/ 74 w 10000"/>
                  <a:gd name="connsiteY5" fmla="*/ 9220 h 10000"/>
                  <a:gd name="connsiteX6" fmla="*/ 10000 w 10000"/>
                  <a:gd name="connsiteY6" fmla="*/ 6240 h 10000"/>
                  <a:gd name="connsiteX0" fmla="*/ 10010 w 10010"/>
                  <a:gd name="connsiteY0" fmla="*/ 6240 h 10000"/>
                  <a:gd name="connsiteX1" fmla="*/ 9798 w 10010"/>
                  <a:gd name="connsiteY1" fmla="*/ 6240 h 10000"/>
                  <a:gd name="connsiteX2" fmla="*/ 9586 w 10010"/>
                  <a:gd name="connsiteY2" fmla="*/ 5952 h 10000"/>
                  <a:gd name="connsiteX3" fmla="*/ 2190 w 10010"/>
                  <a:gd name="connsiteY3" fmla="*/ 487 h 10000"/>
                  <a:gd name="connsiteX4" fmla="*/ 8627 w 10010"/>
                  <a:gd name="connsiteY4" fmla="*/ 5954 h 10000"/>
                  <a:gd name="connsiteX5" fmla="*/ 84 w 10010"/>
                  <a:gd name="connsiteY5" fmla="*/ 9220 h 10000"/>
                  <a:gd name="connsiteX6" fmla="*/ 10010 w 10010"/>
                  <a:gd name="connsiteY6" fmla="*/ 624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 h="10000">
                    <a:moveTo>
                      <a:pt x="10010" y="6240"/>
                    </a:moveTo>
                    <a:cubicBezTo>
                      <a:pt x="9939" y="6240"/>
                      <a:pt x="9869" y="6288"/>
                      <a:pt x="9798" y="6240"/>
                    </a:cubicBezTo>
                    <a:cubicBezTo>
                      <a:pt x="9727" y="6191"/>
                      <a:pt x="9692" y="6143"/>
                      <a:pt x="9586" y="5952"/>
                    </a:cubicBezTo>
                    <a:cubicBezTo>
                      <a:pt x="8966" y="4582"/>
                      <a:pt x="4839" y="-1788"/>
                      <a:pt x="2190" y="487"/>
                    </a:cubicBezTo>
                    <a:cubicBezTo>
                      <a:pt x="-459" y="2761"/>
                      <a:pt x="8035" y="5700"/>
                      <a:pt x="8627" y="5954"/>
                    </a:cubicBezTo>
                    <a:cubicBezTo>
                      <a:pt x="5379" y="6029"/>
                      <a:pt x="-792" y="6539"/>
                      <a:pt x="84" y="9220"/>
                    </a:cubicBezTo>
                    <a:cubicBezTo>
                      <a:pt x="1034" y="11720"/>
                      <a:pt x="8552" y="7527"/>
                      <a:pt x="10010" y="6240"/>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1" name="Полилиния 105"/>
              <p:cNvSpPr>
                <a:spLocks/>
              </p:cNvSpPr>
              <p:nvPr/>
            </p:nvSpPr>
            <p:spPr bwMode="gray">
              <a:xfrm>
                <a:off x="5767357" y="1125344"/>
                <a:ext cx="1357232" cy="1364000"/>
              </a:xfrm>
              <a:custGeom>
                <a:avLst/>
                <a:gdLst>
                  <a:gd name="T0" fmla="*/ 183 w 200"/>
                  <a:gd name="T1" fmla="*/ 119 h 200"/>
                  <a:gd name="T2" fmla="*/ 196 w 200"/>
                  <a:gd name="T3" fmla="*/ 97 h 200"/>
                  <a:gd name="T4" fmla="*/ 180 w 200"/>
                  <a:gd name="T5" fmla="*/ 50 h 200"/>
                  <a:gd name="T6" fmla="*/ 145 w 200"/>
                  <a:gd name="T7" fmla="*/ 15 h 200"/>
                  <a:gd name="T8" fmla="*/ 120 w 200"/>
                  <a:gd name="T9" fmla="*/ 17 h 200"/>
                  <a:gd name="T10" fmla="*/ 119 w 200"/>
                  <a:gd name="T11" fmla="*/ 17 h 200"/>
                  <a:gd name="T12" fmla="*/ 119 w 200"/>
                  <a:gd name="T13" fmla="*/ 17 h 200"/>
                  <a:gd name="T14" fmla="*/ 97 w 200"/>
                  <a:gd name="T15" fmla="*/ 4 h 200"/>
                  <a:gd name="T16" fmla="*/ 50 w 200"/>
                  <a:gd name="T17" fmla="*/ 20 h 200"/>
                  <a:gd name="T18" fmla="*/ 15 w 200"/>
                  <a:gd name="T19" fmla="*/ 55 h 200"/>
                  <a:gd name="T20" fmla="*/ 17 w 200"/>
                  <a:gd name="T21" fmla="*/ 80 h 200"/>
                  <a:gd name="T22" fmla="*/ 17 w 200"/>
                  <a:gd name="T23" fmla="*/ 81 h 200"/>
                  <a:gd name="T24" fmla="*/ 17 w 200"/>
                  <a:gd name="T25" fmla="*/ 82 h 200"/>
                  <a:gd name="T26" fmla="*/ 4 w 200"/>
                  <a:gd name="T27" fmla="*/ 103 h 200"/>
                  <a:gd name="T28" fmla="*/ 20 w 200"/>
                  <a:gd name="T29" fmla="*/ 150 h 200"/>
                  <a:gd name="T30" fmla="*/ 55 w 200"/>
                  <a:gd name="T31" fmla="*/ 185 h 200"/>
                  <a:gd name="T32" fmla="*/ 80 w 200"/>
                  <a:gd name="T33" fmla="*/ 183 h 200"/>
                  <a:gd name="T34" fmla="*/ 81 w 200"/>
                  <a:gd name="T35" fmla="*/ 183 h 200"/>
                  <a:gd name="T36" fmla="*/ 81 w 200"/>
                  <a:gd name="T37" fmla="*/ 183 h 200"/>
                  <a:gd name="T38" fmla="*/ 103 w 200"/>
                  <a:gd name="T39" fmla="*/ 196 h 200"/>
                  <a:gd name="T40" fmla="*/ 150 w 200"/>
                  <a:gd name="T41" fmla="*/ 180 h 200"/>
                  <a:gd name="T42" fmla="*/ 185 w 200"/>
                  <a:gd name="T43" fmla="*/ 146 h 200"/>
                  <a:gd name="T44" fmla="*/ 183 w 200"/>
                  <a:gd name="T45" fmla="*/ 120 h 200"/>
                  <a:gd name="T46" fmla="*/ 183 w 200"/>
                  <a:gd name="T47" fmla="*/ 120 h 200"/>
                  <a:gd name="T48" fmla="*/ 183 w 200"/>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200">
                    <a:moveTo>
                      <a:pt x="183" y="119"/>
                    </a:moveTo>
                    <a:cubicBezTo>
                      <a:pt x="190" y="113"/>
                      <a:pt x="194" y="105"/>
                      <a:pt x="196" y="97"/>
                    </a:cubicBezTo>
                    <a:cubicBezTo>
                      <a:pt x="200" y="81"/>
                      <a:pt x="194" y="64"/>
                      <a:pt x="180" y="50"/>
                    </a:cubicBezTo>
                    <a:cubicBezTo>
                      <a:pt x="173" y="32"/>
                      <a:pt x="161" y="19"/>
                      <a:pt x="145" y="15"/>
                    </a:cubicBezTo>
                    <a:cubicBezTo>
                      <a:pt x="137" y="13"/>
                      <a:pt x="128" y="14"/>
                      <a:pt x="120" y="17"/>
                    </a:cubicBezTo>
                    <a:cubicBezTo>
                      <a:pt x="119" y="17"/>
                      <a:pt x="119" y="17"/>
                      <a:pt x="119" y="17"/>
                    </a:cubicBezTo>
                    <a:cubicBezTo>
                      <a:pt x="119" y="17"/>
                      <a:pt x="119" y="17"/>
                      <a:pt x="119" y="17"/>
                    </a:cubicBezTo>
                    <a:cubicBezTo>
                      <a:pt x="112" y="10"/>
                      <a:pt x="105" y="6"/>
                      <a:pt x="97" y="4"/>
                    </a:cubicBezTo>
                    <a:cubicBezTo>
                      <a:pt x="81" y="0"/>
                      <a:pt x="64" y="7"/>
                      <a:pt x="50" y="20"/>
                    </a:cubicBezTo>
                    <a:cubicBezTo>
                      <a:pt x="32" y="27"/>
                      <a:pt x="19" y="39"/>
                      <a:pt x="15" y="55"/>
                    </a:cubicBezTo>
                    <a:cubicBezTo>
                      <a:pt x="13" y="63"/>
                      <a:pt x="14" y="72"/>
                      <a:pt x="17" y="80"/>
                    </a:cubicBezTo>
                    <a:cubicBezTo>
                      <a:pt x="17" y="81"/>
                      <a:pt x="17" y="81"/>
                      <a:pt x="17" y="81"/>
                    </a:cubicBezTo>
                    <a:cubicBezTo>
                      <a:pt x="17" y="82"/>
                      <a:pt x="17" y="82"/>
                      <a:pt x="17" y="82"/>
                    </a:cubicBezTo>
                    <a:cubicBezTo>
                      <a:pt x="10" y="88"/>
                      <a:pt x="6" y="95"/>
                      <a:pt x="4" y="103"/>
                    </a:cubicBezTo>
                    <a:cubicBezTo>
                      <a:pt x="0" y="119"/>
                      <a:pt x="6" y="136"/>
                      <a:pt x="20" y="150"/>
                    </a:cubicBezTo>
                    <a:cubicBezTo>
                      <a:pt x="27" y="168"/>
                      <a:pt x="39" y="181"/>
                      <a:pt x="55" y="185"/>
                    </a:cubicBezTo>
                    <a:cubicBezTo>
                      <a:pt x="63" y="187"/>
                      <a:pt x="72" y="186"/>
                      <a:pt x="80" y="183"/>
                    </a:cubicBezTo>
                    <a:cubicBezTo>
                      <a:pt x="81" y="183"/>
                      <a:pt x="81" y="183"/>
                      <a:pt x="81" y="183"/>
                    </a:cubicBezTo>
                    <a:cubicBezTo>
                      <a:pt x="81" y="183"/>
                      <a:pt x="81" y="183"/>
                      <a:pt x="81" y="183"/>
                    </a:cubicBezTo>
                    <a:cubicBezTo>
                      <a:pt x="88" y="190"/>
                      <a:pt x="95" y="195"/>
                      <a:pt x="103" y="196"/>
                    </a:cubicBezTo>
                    <a:cubicBezTo>
                      <a:pt x="119" y="200"/>
                      <a:pt x="136" y="194"/>
                      <a:pt x="150" y="180"/>
                    </a:cubicBezTo>
                    <a:cubicBezTo>
                      <a:pt x="168" y="174"/>
                      <a:pt x="181" y="161"/>
                      <a:pt x="185" y="146"/>
                    </a:cubicBezTo>
                    <a:cubicBezTo>
                      <a:pt x="187" y="137"/>
                      <a:pt x="186" y="129"/>
                      <a:pt x="183" y="120"/>
                    </a:cubicBezTo>
                    <a:cubicBezTo>
                      <a:pt x="183" y="120"/>
                      <a:pt x="183" y="120"/>
                      <a:pt x="183" y="120"/>
                    </a:cubicBezTo>
                    <a:lnTo>
                      <a:pt x="183" y="119"/>
                    </a:lnTo>
                    <a:close/>
                  </a:path>
                </a:pathLst>
              </a:custGeom>
              <a:gradFill flip="none" rotWithShape="1">
                <a:gsLst>
                  <a:gs pos="0">
                    <a:schemeClr val="accent1">
                      <a:lumMod val="60000"/>
                      <a:lumOff val="40000"/>
                    </a:schemeClr>
                  </a:gs>
                  <a:gs pos="60000">
                    <a:schemeClr val="accent1"/>
                  </a:gs>
                  <a:gs pos="100000">
                    <a:schemeClr val="accent1">
                      <a:lumMod val="75000"/>
                    </a:schemeClr>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2" name="Полилиния 106"/>
              <p:cNvSpPr>
                <a:spLocks/>
              </p:cNvSpPr>
              <p:nvPr/>
            </p:nvSpPr>
            <p:spPr bwMode="gray">
              <a:xfrm>
                <a:off x="5977499" y="1338871"/>
                <a:ext cx="936948" cy="93694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103" name="Полилиния 106"/>
              <p:cNvSpPr>
                <a:spLocks/>
              </p:cNvSpPr>
              <p:nvPr/>
            </p:nvSpPr>
            <p:spPr bwMode="gray">
              <a:xfrm>
                <a:off x="6222745" y="1584116"/>
                <a:ext cx="446457" cy="446457"/>
              </a:xfrm>
              <a:custGeom>
                <a:avLst/>
                <a:gdLst>
                  <a:gd name="T0" fmla="*/ 70 w 72"/>
                  <a:gd name="T1" fmla="*/ 34 h 72"/>
                  <a:gd name="T2" fmla="*/ 70 w 72"/>
                  <a:gd name="T3" fmla="*/ 24 h 72"/>
                  <a:gd name="T4" fmla="*/ 57 w 72"/>
                  <a:gd name="T5" fmla="*/ 12 h 72"/>
                  <a:gd name="T6" fmla="*/ 44 w 72"/>
                  <a:gd name="T7" fmla="*/ 1 h 72"/>
                  <a:gd name="T8" fmla="*/ 34 w 72"/>
                  <a:gd name="T9" fmla="*/ 1 h 72"/>
                  <a:gd name="T10" fmla="*/ 24 w 72"/>
                  <a:gd name="T11" fmla="*/ 2 h 72"/>
                  <a:gd name="T12" fmla="*/ 12 w 72"/>
                  <a:gd name="T13" fmla="*/ 15 h 72"/>
                  <a:gd name="T14" fmla="*/ 0 w 72"/>
                  <a:gd name="T15" fmla="*/ 28 h 72"/>
                  <a:gd name="T16" fmla="*/ 1 w 72"/>
                  <a:gd name="T17" fmla="*/ 38 h 72"/>
                  <a:gd name="T18" fmla="*/ 1 w 72"/>
                  <a:gd name="T19" fmla="*/ 48 h 72"/>
                  <a:gd name="T20" fmla="*/ 14 w 72"/>
                  <a:gd name="T21" fmla="*/ 59 h 72"/>
                  <a:gd name="T22" fmla="*/ 27 w 72"/>
                  <a:gd name="T23" fmla="*/ 71 h 72"/>
                  <a:gd name="T24" fmla="*/ 37 w 72"/>
                  <a:gd name="T25" fmla="*/ 70 h 72"/>
                  <a:gd name="T26" fmla="*/ 47 w 72"/>
                  <a:gd name="T27" fmla="*/ 70 h 72"/>
                  <a:gd name="T28" fmla="*/ 59 w 72"/>
                  <a:gd name="T29" fmla="*/ 57 h 72"/>
                  <a:gd name="T30" fmla="*/ 71 w 72"/>
                  <a:gd name="T31" fmla="*/ 44 h 72"/>
                  <a:gd name="T32" fmla="*/ 70 w 72"/>
                  <a:gd name="T3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70" y="34"/>
                    </a:moveTo>
                    <a:cubicBezTo>
                      <a:pt x="71" y="31"/>
                      <a:pt x="71" y="27"/>
                      <a:pt x="70" y="24"/>
                    </a:cubicBezTo>
                    <a:cubicBezTo>
                      <a:pt x="68" y="18"/>
                      <a:pt x="63" y="15"/>
                      <a:pt x="57" y="12"/>
                    </a:cubicBezTo>
                    <a:cubicBezTo>
                      <a:pt x="54" y="6"/>
                      <a:pt x="50" y="2"/>
                      <a:pt x="44" y="1"/>
                    </a:cubicBezTo>
                    <a:cubicBezTo>
                      <a:pt x="41" y="0"/>
                      <a:pt x="37" y="0"/>
                      <a:pt x="34" y="1"/>
                    </a:cubicBezTo>
                    <a:cubicBezTo>
                      <a:pt x="30" y="0"/>
                      <a:pt x="27" y="1"/>
                      <a:pt x="24" y="2"/>
                    </a:cubicBezTo>
                    <a:cubicBezTo>
                      <a:pt x="18" y="4"/>
                      <a:pt x="14" y="8"/>
                      <a:pt x="12" y="15"/>
                    </a:cubicBezTo>
                    <a:cubicBezTo>
                      <a:pt x="6" y="17"/>
                      <a:pt x="2" y="22"/>
                      <a:pt x="0" y="28"/>
                    </a:cubicBezTo>
                    <a:cubicBezTo>
                      <a:pt x="0" y="31"/>
                      <a:pt x="0" y="34"/>
                      <a:pt x="1" y="38"/>
                    </a:cubicBezTo>
                    <a:cubicBezTo>
                      <a:pt x="0" y="41"/>
                      <a:pt x="0" y="44"/>
                      <a:pt x="1" y="48"/>
                    </a:cubicBezTo>
                    <a:cubicBezTo>
                      <a:pt x="3" y="53"/>
                      <a:pt x="8" y="57"/>
                      <a:pt x="14" y="59"/>
                    </a:cubicBezTo>
                    <a:cubicBezTo>
                      <a:pt x="17" y="65"/>
                      <a:pt x="22" y="70"/>
                      <a:pt x="27" y="71"/>
                    </a:cubicBezTo>
                    <a:cubicBezTo>
                      <a:pt x="31" y="72"/>
                      <a:pt x="34" y="71"/>
                      <a:pt x="37" y="70"/>
                    </a:cubicBezTo>
                    <a:cubicBezTo>
                      <a:pt x="41" y="71"/>
                      <a:pt x="44" y="71"/>
                      <a:pt x="47" y="70"/>
                    </a:cubicBezTo>
                    <a:cubicBezTo>
                      <a:pt x="53" y="68"/>
                      <a:pt x="57" y="63"/>
                      <a:pt x="59" y="57"/>
                    </a:cubicBezTo>
                    <a:cubicBezTo>
                      <a:pt x="65" y="54"/>
                      <a:pt x="70" y="50"/>
                      <a:pt x="71" y="44"/>
                    </a:cubicBezTo>
                    <a:cubicBezTo>
                      <a:pt x="72" y="41"/>
                      <a:pt x="71" y="37"/>
                      <a:pt x="70" y="34"/>
                    </a:cubicBezTo>
                    <a:close/>
                  </a:path>
                </a:pathLst>
              </a:custGeom>
              <a:solidFill>
                <a:schemeClr val="tx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grpSp>
      <p:sp>
        <p:nvSpPr>
          <p:cNvPr id="2" name="Заголовок 1"/>
          <p:cNvSpPr>
            <a:spLocks noGrp="1"/>
          </p:cNvSpPr>
          <p:nvPr>
            <p:ph type="ctrTitle"/>
          </p:nvPr>
        </p:nvSpPr>
        <p:spPr>
          <a:xfrm>
            <a:off x="1524000" y="1005840"/>
            <a:ext cx="9144000" cy="2651760"/>
          </a:xfrm>
        </p:spPr>
        <p:txBody>
          <a:bodyPr rtlCol="0" anchor="b">
            <a:normAutofit/>
          </a:bodyPr>
          <a:lstStyle>
            <a:lvl1pPr algn="ctr">
              <a:lnSpc>
                <a:spcPct val="80000"/>
              </a:lnSpc>
              <a:defRPr sz="7200">
                <a:solidFill>
                  <a:schemeClr val="tx1"/>
                </a:solidFill>
                <a:effectLst>
                  <a:outerShdw blurRad="50800" algn="ctr" rotWithShape="0">
                    <a:prstClr val="black">
                      <a:alpha val="35000"/>
                    </a:prstClr>
                  </a:outerShdw>
                </a:effectLst>
              </a:defRPr>
            </a:lvl1pPr>
          </a:lstStyle>
          <a:p>
            <a:pPr rtl="0"/>
            <a:r>
              <a:rPr lang="ru-RU" noProof="0" smtClean="0"/>
              <a:t>Образец заголовка</a:t>
            </a:r>
            <a:endParaRPr lang="ru-RU" noProof="0" dirty="0"/>
          </a:p>
        </p:txBody>
      </p:sp>
      <p:sp>
        <p:nvSpPr>
          <p:cNvPr id="3" name="Подзаголовок 2"/>
          <p:cNvSpPr>
            <a:spLocks noGrp="1"/>
          </p:cNvSpPr>
          <p:nvPr>
            <p:ph type="subTitle" idx="1"/>
          </p:nvPr>
        </p:nvSpPr>
        <p:spPr>
          <a:xfrm>
            <a:off x="1524000" y="3719568"/>
            <a:ext cx="9144000" cy="1082939"/>
          </a:xfrm>
        </p:spPr>
        <p:txBody>
          <a:bodyPr rtlCol="0"/>
          <a:lstStyle>
            <a:lvl1pPr marL="0" indent="0" algn="ctr">
              <a:spcBef>
                <a:spcPts val="1000"/>
              </a:spcBef>
              <a:buNone/>
              <a:defRPr sz="2400">
                <a:effectLst>
                  <a:outerShdw blurRad="50800" algn="ctr" rotWithShape="0">
                    <a:prstClr val="black">
                      <a:alpha val="35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smtClean="0"/>
              <a:t>Образец подзаголовка</a:t>
            </a:r>
            <a:endParaRPr lang="ru-RU" noProof="0" dirty="0"/>
          </a:p>
        </p:txBody>
      </p:sp>
    </p:spTree>
    <p:extLst>
      <p:ext uri="{BB962C8B-B14F-4D97-AF65-F5344CB8AC3E}">
        <p14:creationId xmlns:p14="http://schemas.microsoft.com/office/powerpoint/2010/main" val="9217887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5223AB1B-22DB-4134-8BA6-12E209DDCEB3}" type="datetime1">
              <a:rPr lang="ru-RU" noProof="0" smtClean="0"/>
              <a:t>13.07.2020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33678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22080" y="567651"/>
            <a:ext cx="1645920" cy="5452149"/>
          </a:xfrm>
        </p:spPr>
        <p:txBody>
          <a:bodyPr vert="eaVert" rtlCol="0"/>
          <a:lstStyle>
            <a:lvl1pPr>
              <a:defRPr/>
            </a:lvl1pPr>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524000" y="567652"/>
            <a:ext cx="7315200" cy="5452148"/>
          </a:xfrm>
        </p:spPr>
        <p:txBody>
          <a:bodyPr vert="eaVert"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F4A73BAC-217F-459C-9A3E-34F70E621FBC}" type="datetime1">
              <a:rPr lang="ru-RU" noProof="0" smtClean="0"/>
              <a:t>13.07.2020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2650738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idx="1"/>
          </p:nvPr>
        </p:nvSpPr>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B1BCE19F-B81C-4922-B1EB-0F8271D9DC41}" type="datetime1">
              <a:rPr lang="ru-RU" noProof="0" smtClean="0"/>
              <a:t>13.07.2020</a:t>
            </a:fld>
            <a:endParaRPr lang="ru-RU" noProof="0" dirty="0"/>
          </a:p>
        </p:txBody>
      </p:sp>
      <p:sp>
        <p:nvSpPr>
          <p:cNvPr id="6" name="Номер слайда 5"/>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2643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4" name="Группа 83" descr="Несколько цветов в левой части слайда"/>
          <p:cNvGrpSpPr/>
          <p:nvPr/>
        </p:nvGrpSpPr>
        <p:grpSpPr bwMode="gray">
          <a:xfrm>
            <a:off x="-111192" y="56187"/>
            <a:ext cx="1187090" cy="6801813"/>
            <a:chOff x="-111192" y="56187"/>
            <a:chExt cx="1187090" cy="6801813"/>
          </a:xfrm>
        </p:grpSpPr>
        <p:sp>
          <p:nvSpPr>
            <p:cNvPr id="7" name="Полилиния 6"/>
            <p:cNvSpPr>
              <a:spLocks/>
            </p:cNvSpPr>
            <p:nvPr/>
          </p:nvSpPr>
          <p:spPr bwMode="gray">
            <a:xfrm rot="21370907">
              <a:off x="309865" y="316313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8" name="Овал 33"/>
            <p:cNvSpPr>
              <a:spLocks noChangeArrowheads="1"/>
            </p:cNvSpPr>
            <p:nvPr/>
          </p:nvSpPr>
          <p:spPr bwMode="gray">
            <a:xfrm rot="21370907">
              <a:off x="156317" y="389499"/>
              <a:ext cx="107325" cy="90813"/>
            </a:xfrm>
            <a:prstGeom prst="ellipse">
              <a:avLst/>
            </a:pr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9" name="Группа 8"/>
            <p:cNvGrpSpPr/>
            <p:nvPr/>
          </p:nvGrpSpPr>
          <p:grpSpPr bwMode="gray">
            <a:xfrm rot="21351673">
              <a:off x="188910" y="3285460"/>
              <a:ext cx="886988" cy="656333"/>
              <a:chOff x="452438" y="3540125"/>
              <a:chExt cx="750888" cy="555625"/>
            </a:xfrm>
          </p:grpSpPr>
          <p:sp>
            <p:nvSpPr>
              <p:cNvPr id="10" name="Полилиния 9"/>
              <p:cNvSpPr>
                <a:spLocks/>
              </p:cNvSpPr>
              <p:nvPr/>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10"/>
              <p:cNvSpPr>
                <a:spLocks/>
              </p:cNvSpPr>
              <p:nvPr/>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12" name="Полилиния 11"/>
            <p:cNvSpPr>
              <a:spLocks/>
            </p:cNvSpPr>
            <p:nvPr/>
          </p:nvSpPr>
          <p:spPr bwMode="gray">
            <a:xfrm rot="21370907">
              <a:off x="40737" y="3810995"/>
              <a:ext cx="338487" cy="336423"/>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12"/>
            <p:cNvSpPr>
              <a:spLocks/>
            </p:cNvSpPr>
            <p:nvPr/>
          </p:nvSpPr>
          <p:spPr bwMode="gray">
            <a:xfrm rot="1029304">
              <a:off x="-5757" y="2131015"/>
              <a:ext cx="717568" cy="786784"/>
            </a:xfrm>
            <a:custGeom>
              <a:avLst/>
              <a:gdLst>
                <a:gd name="connsiteX0" fmla="*/ 624166 w 717568"/>
                <a:gd name="connsiteY0" fmla="*/ 7939 h 786784"/>
                <a:gd name="connsiteX1" fmla="*/ 680993 w 717568"/>
                <a:gd name="connsiteY1" fmla="*/ 7779 h 786784"/>
                <a:gd name="connsiteX2" fmla="*/ 244665 w 717568"/>
                <a:gd name="connsiteY2" fmla="*/ 782347 h 786784"/>
                <a:gd name="connsiteX3" fmla="*/ 109114 w 717568"/>
                <a:gd name="connsiteY3" fmla="*/ 756152 h 786784"/>
                <a:gd name="connsiteX4" fmla="*/ 99313 w 717568"/>
                <a:gd name="connsiteY4" fmla="*/ 749712 h 786784"/>
                <a:gd name="connsiteX5" fmla="*/ 0 w 717568"/>
                <a:gd name="connsiteY5" fmla="*/ 427989 h 786784"/>
                <a:gd name="connsiteX6" fmla="*/ 3400 w 717568"/>
                <a:gd name="connsiteY6" fmla="*/ 430734 h 786784"/>
                <a:gd name="connsiteX7" fmla="*/ 260064 w 717568"/>
                <a:gd name="connsiteY7" fmla="*/ 731389 h 786784"/>
                <a:gd name="connsiteX8" fmla="*/ 624166 w 717568"/>
                <a:gd name="connsiteY8" fmla="*/ 7939 h 786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68" h="786784">
                  <a:moveTo>
                    <a:pt x="624166" y="7939"/>
                  </a:moveTo>
                  <a:cubicBezTo>
                    <a:pt x="643937" y="-2174"/>
                    <a:pt x="663027" y="-3050"/>
                    <a:pt x="680993" y="7779"/>
                  </a:cubicBezTo>
                  <a:cubicBezTo>
                    <a:pt x="870924" y="119888"/>
                    <a:pt x="260065" y="848593"/>
                    <a:pt x="244665" y="782347"/>
                  </a:cubicBezTo>
                  <a:cubicBezTo>
                    <a:pt x="206165" y="793813"/>
                    <a:pt x="158682" y="782347"/>
                    <a:pt x="109114" y="756152"/>
                  </a:cubicBezTo>
                  <a:lnTo>
                    <a:pt x="99313" y="749712"/>
                  </a:lnTo>
                  <a:lnTo>
                    <a:pt x="0" y="427989"/>
                  </a:lnTo>
                  <a:lnTo>
                    <a:pt x="3400" y="430734"/>
                  </a:lnTo>
                  <a:cubicBezTo>
                    <a:pt x="113766" y="527555"/>
                    <a:pt x="231831" y="660047"/>
                    <a:pt x="260064" y="731389"/>
                  </a:cubicBezTo>
                  <a:cubicBezTo>
                    <a:pt x="313964" y="602081"/>
                    <a:pt x="485768" y="78723"/>
                    <a:pt x="624166" y="7939"/>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noAutofit/>
            </a:bodyPr>
            <a:lstStyle/>
            <a:p>
              <a:pPr rtl="0"/>
              <a:endParaRPr lang="ru-RU" noProof="0" dirty="0"/>
            </a:p>
          </p:txBody>
        </p:sp>
        <p:sp>
          <p:nvSpPr>
            <p:cNvPr id="14" name="Полилиния 13"/>
            <p:cNvSpPr>
              <a:spLocks/>
            </p:cNvSpPr>
            <p:nvPr/>
          </p:nvSpPr>
          <p:spPr bwMode="gray">
            <a:xfrm rot="229093" flipH="1">
              <a:off x="363693" y="5127408"/>
              <a:ext cx="115581" cy="111454"/>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4"/>
            <p:cNvSpPr>
              <a:spLocks/>
            </p:cNvSpPr>
            <p:nvPr/>
          </p:nvSpPr>
          <p:spPr bwMode="gray">
            <a:xfrm rot="229093" flipH="1">
              <a:off x="820539" y="6496790"/>
              <a:ext cx="130517" cy="129721"/>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5"/>
            <p:cNvSpPr>
              <a:spLocks/>
            </p:cNvSpPr>
            <p:nvPr/>
          </p:nvSpPr>
          <p:spPr bwMode="gray">
            <a:xfrm rot="18488757">
              <a:off x="56320" y="5556204"/>
              <a:ext cx="303358" cy="304647"/>
            </a:xfrm>
            <a:custGeom>
              <a:avLst/>
              <a:gdLst>
                <a:gd name="T0" fmla="*/ 117 w 117"/>
                <a:gd name="T1" fmla="*/ 67 h 117"/>
                <a:gd name="T2" fmla="*/ 103 w 117"/>
                <a:gd name="T3" fmla="*/ 54 h 117"/>
                <a:gd name="T4" fmla="*/ 114 w 117"/>
                <a:gd name="T5" fmla="*/ 40 h 117"/>
                <a:gd name="T6" fmla="*/ 100 w 117"/>
                <a:gd name="T7" fmla="*/ 35 h 117"/>
                <a:gd name="T8" fmla="*/ 103 w 117"/>
                <a:gd name="T9" fmla="*/ 20 h 117"/>
                <a:gd name="T10" fmla="*/ 86 w 117"/>
                <a:gd name="T11" fmla="*/ 22 h 117"/>
                <a:gd name="T12" fmla="*/ 83 w 117"/>
                <a:gd name="T13" fmla="*/ 5 h 117"/>
                <a:gd name="T14" fmla="*/ 68 w 117"/>
                <a:gd name="T15" fmla="*/ 13 h 117"/>
                <a:gd name="T16" fmla="*/ 59 w 117"/>
                <a:gd name="T17" fmla="*/ 0 h 117"/>
                <a:gd name="T18" fmla="*/ 47 w 117"/>
                <a:gd name="T19" fmla="*/ 20 h 117"/>
                <a:gd name="T20" fmla="*/ 26 w 117"/>
                <a:gd name="T21" fmla="*/ 9 h 117"/>
                <a:gd name="T22" fmla="*/ 25 w 117"/>
                <a:gd name="T23" fmla="*/ 22 h 117"/>
                <a:gd name="T24" fmla="*/ 12 w 117"/>
                <a:gd name="T25" fmla="*/ 23 h 117"/>
                <a:gd name="T26" fmla="*/ 19 w 117"/>
                <a:gd name="T27" fmla="*/ 42 h 117"/>
                <a:gd name="T28" fmla="*/ 1 w 117"/>
                <a:gd name="T29" fmla="*/ 50 h 117"/>
                <a:gd name="T30" fmla="*/ 15 w 117"/>
                <a:gd name="T31" fmla="*/ 62 h 117"/>
                <a:gd name="T32" fmla="*/ 3 w 117"/>
                <a:gd name="T33" fmla="*/ 77 h 117"/>
                <a:gd name="T34" fmla="*/ 18 w 117"/>
                <a:gd name="T35" fmla="*/ 81 h 117"/>
                <a:gd name="T36" fmla="*/ 14 w 117"/>
                <a:gd name="T37" fmla="*/ 97 h 117"/>
                <a:gd name="T38" fmla="*/ 32 w 117"/>
                <a:gd name="T39" fmla="*/ 95 h 117"/>
                <a:gd name="T40" fmla="*/ 35 w 117"/>
                <a:gd name="T41" fmla="*/ 112 h 117"/>
                <a:gd name="T42" fmla="*/ 49 w 117"/>
                <a:gd name="T43" fmla="*/ 103 h 117"/>
                <a:gd name="T44" fmla="*/ 59 w 117"/>
                <a:gd name="T45" fmla="*/ 117 h 117"/>
                <a:gd name="T46" fmla="*/ 70 w 117"/>
                <a:gd name="T47" fmla="*/ 96 h 117"/>
                <a:gd name="T48" fmla="*/ 91 w 117"/>
                <a:gd name="T49" fmla="*/ 107 h 117"/>
                <a:gd name="T50" fmla="*/ 93 w 117"/>
                <a:gd name="T51" fmla="*/ 94 h 117"/>
                <a:gd name="T52" fmla="*/ 105 w 117"/>
                <a:gd name="T53" fmla="*/ 93 h 117"/>
                <a:gd name="T54" fmla="*/ 98 w 117"/>
                <a:gd name="T55" fmla="*/ 75 h 117"/>
                <a:gd name="T56" fmla="*/ 117 w 117"/>
                <a:gd name="T57" fmla="*/ 6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17">
                  <a:moveTo>
                    <a:pt x="117" y="67"/>
                  </a:moveTo>
                  <a:cubicBezTo>
                    <a:pt x="117" y="63"/>
                    <a:pt x="112" y="58"/>
                    <a:pt x="103" y="54"/>
                  </a:cubicBezTo>
                  <a:cubicBezTo>
                    <a:pt x="111" y="49"/>
                    <a:pt x="116" y="43"/>
                    <a:pt x="114" y="40"/>
                  </a:cubicBezTo>
                  <a:cubicBezTo>
                    <a:pt x="113" y="36"/>
                    <a:pt x="108" y="35"/>
                    <a:pt x="100" y="35"/>
                  </a:cubicBezTo>
                  <a:cubicBezTo>
                    <a:pt x="104" y="28"/>
                    <a:pt x="105" y="22"/>
                    <a:pt x="103" y="20"/>
                  </a:cubicBezTo>
                  <a:cubicBezTo>
                    <a:pt x="100" y="17"/>
                    <a:pt x="94" y="18"/>
                    <a:pt x="86" y="22"/>
                  </a:cubicBezTo>
                  <a:cubicBezTo>
                    <a:pt x="87" y="12"/>
                    <a:pt x="86" y="6"/>
                    <a:pt x="83" y="5"/>
                  </a:cubicBezTo>
                  <a:cubicBezTo>
                    <a:pt x="79" y="3"/>
                    <a:pt x="74" y="6"/>
                    <a:pt x="68" y="13"/>
                  </a:cubicBezTo>
                  <a:cubicBezTo>
                    <a:pt x="66" y="5"/>
                    <a:pt x="62" y="0"/>
                    <a:pt x="59" y="0"/>
                  </a:cubicBezTo>
                  <a:cubicBezTo>
                    <a:pt x="54" y="0"/>
                    <a:pt x="50" y="8"/>
                    <a:pt x="47" y="20"/>
                  </a:cubicBezTo>
                  <a:cubicBezTo>
                    <a:pt x="38" y="11"/>
                    <a:pt x="30" y="7"/>
                    <a:pt x="26" y="9"/>
                  </a:cubicBezTo>
                  <a:cubicBezTo>
                    <a:pt x="24" y="11"/>
                    <a:pt x="23" y="16"/>
                    <a:pt x="25" y="22"/>
                  </a:cubicBezTo>
                  <a:cubicBezTo>
                    <a:pt x="18" y="20"/>
                    <a:pt x="14" y="20"/>
                    <a:pt x="12" y="23"/>
                  </a:cubicBezTo>
                  <a:cubicBezTo>
                    <a:pt x="9" y="26"/>
                    <a:pt x="12" y="33"/>
                    <a:pt x="19" y="42"/>
                  </a:cubicBezTo>
                  <a:cubicBezTo>
                    <a:pt x="8" y="43"/>
                    <a:pt x="1" y="45"/>
                    <a:pt x="1" y="50"/>
                  </a:cubicBezTo>
                  <a:cubicBezTo>
                    <a:pt x="0" y="54"/>
                    <a:pt x="6" y="58"/>
                    <a:pt x="15" y="62"/>
                  </a:cubicBezTo>
                  <a:cubicBezTo>
                    <a:pt x="6" y="68"/>
                    <a:pt x="2" y="73"/>
                    <a:pt x="3" y="77"/>
                  </a:cubicBezTo>
                  <a:cubicBezTo>
                    <a:pt x="4" y="80"/>
                    <a:pt x="10" y="82"/>
                    <a:pt x="18" y="81"/>
                  </a:cubicBezTo>
                  <a:cubicBezTo>
                    <a:pt x="14" y="88"/>
                    <a:pt x="12" y="94"/>
                    <a:pt x="14" y="97"/>
                  </a:cubicBezTo>
                  <a:cubicBezTo>
                    <a:pt x="17" y="99"/>
                    <a:pt x="23" y="98"/>
                    <a:pt x="32" y="95"/>
                  </a:cubicBezTo>
                  <a:cubicBezTo>
                    <a:pt x="30" y="104"/>
                    <a:pt x="31" y="110"/>
                    <a:pt x="35" y="112"/>
                  </a:cubicBezTo>
                  <a:cubicBezTo>
                    <a:pt x="38" y="113"/>
                    <a:pt x="43" y="110"/>
                    <a:pt x="49" y="103"/>
                  </a:cubicBezTo>
                  <a:cubicBezTo>
                    <a:pt x="52" y="112"/>
                    <a:pt x="55" y="117"/>
                    <a:pt x="59" y="117"/>
                  </a:cubicBezTo>
                  <a:cubicBezTo>
                    <a:pt x="63" y="117"/>
                    <a:pt x="67" y="109"/>
                    <a:pt x="70" y="96"/>
                  </a:cubicBezTo>
                  <a:cubicBezTo>
                    <a:pt x="79" y="105"/>
                    <a:pt x="87" y="109"/>
                    <a:pt x="91" y="107"/>
                  </a:cubicBezTo>
                  <a:cubicBezTo>
                    <a:pt x="94" y="105"/>
                    <a:pt x="94" y="101"/>
                    <a:pt x="93" y="94"/>
                  </a:cubicBezTo>
                  <a:cubicBezTo>
                    <a:pt x="99" y="96"/>
                    <a:pt x="104" y="96"/>
                    <a:pt x="105" y="93"/>
                  </a:cubicBezTo>
                  <a:cubicBezTo>
                    <a:pt x="108" y="90"/>
                    <a:pt x="105" y="83"/>
                    <a:pt x="98" y="75"/>
                  </a:cubicBezTo>
                  <a:cubicBezTo>
                    <a:pt x="109" y="74"/>
                    <a:pt x="116" y="71"/>
                    <a:pt x="117" y="67"/>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6"/>
            <p:cNvSpPr>
              <a:spLocks/>
            </p:cNvSpPr>
            <p:nvPr/>
          </p:nvSpPr>
          <p:spPr bwMode="gray">
            <a:xfrm rot="21540920" flipH="1">
              <a:off x="309775" y="56187"/>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Овал 33"/>
            <p:cNvSpPr>
              <a:spLocks noChangeArrowheads="1"/>
            </p:cNvSpPr>
            <p:nvPr/>
          </p:nvSpPr>
          <p:spPr bwMode="gray">
            <a:xfrm rot="21540920" flipH="1">
              <a:off x="77245" y="2006726"/>
              <a:ext cx="107325" cy="90813"/>
            </a:xfrm>
            <a:prstGeom prst="ellipse">
              <a:avLst/>
            </a:pr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27"/>
            <p:cNvSpPr>
              <a:spLocks/>
            </p:cNvSpPr>
            <p:nvPr/>
          </p:nvSpPr>
          <p:spPr bwMode="gray">
            <a:xfrm rot="19007982" flipV="1">
              <a:off x="756768" y="5796628"/>
              <a:ext cx="138254" cy="141654"/>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20" name="Полилиния 19"/>
            <p:cNvSpPr/>
            <p:nvPr/>
          </p:nvSpPr>
          <p:spPr bwMode="gray">
            <a:xfrm>
              <a:off x="-111192" y="5906666"/>
              <a:ext cx="670" cy="8039"/>
            </a:xfrm>
            <a:custGeom>
              <a:avLst/>
              <a:gdLst>
                <a:gd name="connsiteX0" fmla="*/ 133 w 591"/>
                <a:gd name="connsiteY0" fmla="*/ 57 h 7090"/>
                <a:gd name="connsiteX1" fmla="*/ 502 w 591"/>
                <a:gd name="connsiteY1" fmla="*/ 3724 h 7090"/>
                <a:gd name="connsiteX2" fmla="*/ 591 w 591"/>
                <a:gd name="connsiteY2" fmla="*/ 5706 h 7090"/>
                <a:gd name="connsiteX3" fmla="*/ 1 w 591"/>
                <a:gd name="connsiteY3" fmla="*/ 7090 h 7090"/>
                <a:gd name="connsiteX4" fmla="*/ 133 w 591"/>
                <a:gd name="connsiteY4" fmla="*/ 57 h 7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1" h="7090">
                  <a:moveTo>
                    <a:pt x="133" y="57"/>
                  </a:moveTo>
                  <a:cubicBezTo>
                    <a:pt x="221" y="-306"/>
                    <a:pt x="348" y="1114"/>
                    <a:pt x="502" y="3724"/>
                  </a:cubicBezTo>
                  <a:lnTo>
                    <a:pt x="591" y="5706"/>
                  </a:lnTo>
                  <a:lnTo>
                    <a:pt x="1" y="7090"/>
                  </a:lnTo>
                  <a:cubicBezTo>
                    <a:pt x="-4" y="2567"/>
                    <a:pt x="45" y="420"/>
                    <a:pt x="133" y="5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1" name="Полилиния 49"/>
            <p:cNvSpPr>
              <a:spLocks/>
            </p:cNvSpPr>
            <p:nvPr/>
          </p:nvSpPr>
          <p:spPr bwMode="gray">
            <a:xfrm rot="238563">
              <a:off x="193325" y="5986638"/>
              <a:ext cx="587092" cy="435643"/>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 name="connsiteX0" fmla="*/ 437 w 8676"/>
                <a:gd name="connsiteY0" fmla="*/ 38 h 8343"/>
                <a:gd name="connsiteX1" fmla="*/ 3833 w 8676"/>
                <a:gd name="connsiteY1" fmla="*/ 6489 h 8343"/>
                <a:gd name="connsiteX2" fmla="*/ 8676 w 8676"/>
                <a:gd name="connsiteY2" fmla="*/ 1731 h 8343"/>
                <a:gd name="connsiteX3" fmla="*/ 3823 w 8676"/>
                <a:gd name="connsiteY3" fmla="*/ 8271 h 8343"/>
                <a:gd name="connsiteX4" fmla="*/ 3582 w 8676"/>
                <a:gd name="connsiteY4" fmla="*/ 8102 h 8343"/>
                <a:gd name="connsiteX5" fmla="*/ 437 w 8676"/>
                <a:gd name="connsiteY5" fmla="*/ 38 h 8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6" h="8343">
                  <a:moveTo>
                    <a:pt x="437" y="38"/>
                  </a:moveTo>
                  <a:cubicBezTo>
                    <a:pt x="1758" y="602"/>
                    <a:pt x="3645" y="4151"/>
                    <a:pt x="3833" y="6489"/>
                  </a:cubicBezTo>
                  <a:cubicBezTo>
                    <a:pt x="5091" y="4070"/>
                    <a:pt x="8676" y="-43"/>
                    <a:pt x="8676" y="1731"/>
                  </a:cubicBezTo>
                  <a:cubicBezTo>
                    <a:pt x="8613" y="4070"/>
                    <a:pt x="5458" y="8997"/>
                    <a:pt x="3823" y="8271"/>
                  </a:cubicBezTo>
                  <a:cubicBezTo>
                    <a:pt x="3760" y="8352"/>
                    <a:pt x="3582" y="8022"/>
                    <a:pt x="3582" y="8102"/>
                  </a:cubicBezTo>
                  <a:cubicBezTo>
                    <a:pt x="2764" y="9312"/>
                    <a:pt x="-1324" y="-688"/>
                    <a:pt x="437" y="38"/>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1"/>
            <p:cNvSpPr/>
            <p:nvPr/>
          </p:nvSpPr>
          <p:spPr bwMode="gray">
            <a:xfrm>
              <a:off x="-5482" y="1265703"/>
              <a:ext cx="764564" cy="2440644"/>
            </a:xfrm>
            <a:custGeom>
              <a:avLst/>
              <a:gdLst>
                <a:gd name="connsiteX0" fmla="*/ 762840 w 764564"/>
                <a:gd name="connsiteY0" fmla="*/ 0 h 2440644"/>
                <a:gd name="connsiteX1" fmla="*/ 764564 w 764564"/>
                <a:gd name="connsiteY1" fmla="*/ 6597 h 2440644"/>
                <a:gd name="connsiteX2" fmla="*/ 415990 w 764564"/>
                <a:gd name="connsiteY2" fmla="*/ 745997 h 2440644"/>
                <a:gd name="connsiteX3" fmla="*/ 496527 w 764564"/>
                <a:gd name="connsiteY3" fmla="*/ 655633 h 2440644"/>
                <a:gd name="connsiteX4" fmla="*/ 498251 w 764564"/>
                <a:gd name="connsiteY4" fmla="*/ 662230 h 2440644"/>
                <a:gd name="connsiteX5" fmla="*/ 412572 w 764564"/>
                <a:gd name="connsiteY5" fmla="*/ 757070 h 2440644"/>
                <a:gd name="connsiteX6" fmla="*/ 132423 w 764564"/>
                <a:gd name="connsiteY6" fmla="*/ 1794536 h 2440644"/>
                <a:gd name="connsiteX7" fmla="*/ 12481 w 764564"/>
                <a:gd name="connsiteY7" fmla="*/ 2370241 h 2440644"/>
                <a:gd name="connsiteX8" fmla="*/ 0 w 764564"/>
                <a:gd name="connsiteY8" fmla="*/ 2440644 h 2440644"/>
                <a:gd name="connsiteX9" fmla="*/ 0 w 764564"/>
                <a:gd name="connsiteY9" fmla="*/ 2414471 h 2440644"/>
                <a:gd name="connsiteX10" fmla="*/ 8605 w 764564"/>
                <a:gd name="connsiteY10" fmla="*/ 2365918 h 2440644"/>
                <a:gd name="connsiteX11" fmla="*/ 127275 w 764564"/>
                <a:gd name="connsiteY11" fmla="*/ 1794968 h 2440644"/>
                <a:gd name="connsiteX12" fmla="*/ 762840 w 764564"/>
                <a:gd name="connsiteY12" fmla="*/ 0 h 2440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4564" h="2440644">
                  <a:moveTo>
                    <a:pt x="762840" y="0"/>
                  </a:moveTo>
                  <a:cubicBezTo>
                    <a:pt x="764564" y="6597"/>
                    <a:pt x="764564" y="6597"/>
                    <a:pt x="764564" y="6597"/>
                  </a:cubicBezTo>
                  <a:cubicBezTo>
                    <a:pt x="661164" y="110118"/>
                    <a:pt x="539650" y="369766"/>
                    <a:pt x="415990" y="745997"/>
                  </a:cubicBezTo>
                  <a:cubicBezTo>
                    <a:pt x="496527" y="655633"/>
                    <a:pt x="496527" y="655633"/>
                    <a:pt x="496527" y="655633"/>
                  </a:cubicBezTo>
                  <a:cubicBezTo>
                    <a:pt x="498251" y="662230"/>
                    <a:pt x="498251" y="662230"/>
                    <a:pt x="498251" y="662230"/>
                  </a:cubicBezTo>
                  <a:cubicBezTo>
                    <a:pt x="412572" y="757070"/>
                    <a:pt x="412572" y="757070"/>
                    <a:pt x="412572" y="757070"/>
                  </a:cubicBezTo>
                  <a:cubicBezTo>
                    <a:pt x="318542" y="1041374"/>
                    <a:pt x="223452" y="1394081"/>
                    <a:pt x="132423" y="1794536"/>
                  </a:cubicBezTo>
                  <a:cubicBezTo>
                    <a:pt x="87192" y="1992829"/>
                    <a:pt x="46889" y="2187085"/>
                    <a:pt x="12481" y="2370241"/>
                  </a:cubicBezTo>
                  <a:lnTo>
                    <a:pt x="0" y="2440644"/>
                  </a:lnTo>
                  <a:lnTo>
                    <a:pt x="0" y="2414471"/>
                  </a:lnTo>
                  <a:lnTo>
                    <a:pt x="8605" y="2365918"/>
                  </a:lnTo>
                  <a:cubicBezTo>
                    <a:pt x="42739" y="2184035"/>
                    <a:pt x="82614" y="1991416"/>
                    <a:pt x="127275" y="1794968"/>
                  </a:cubicBezTo>
                  <a:cubicBezTo>
                    <a:pt x="341194" y="854304"/>
                    <a:pt x="578318" y="183597"/>
                    <a:pt x="762840" y="0"/>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23" name="Группа 22"/>
            <p:cNvGrpSpPr/>
            <p:nvPr/>
          </p:nvGrpSpPr>
          <p:grpSpPr bwMode="gray">
            <a:xfrm rot="399179" flipH="1">
              <a:off x="322913" y="912037"/>
              <a:ext cx="740803" cy="743600"/>
              <a:chOff x="2051052" y="5522596"/>
              <a:chExt cx="892175" cy="895542"/>
            </a:xfrm>
          </p:grpSpPr>
          <p:sp>
            <p:nvSpPr>
              <p:cNvPr id="24" name="Полилиния 5"/>
              <p:cNvSpPr>
                <a:spLocks/>
              </p:cNvSpPr>
              <p:nvPr/>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Линия 6"/>
              <p:cNvSpPr>
                <a:spLocks noChangeShapeType="1"/>
              </p:cNvSpPr>
              <p:nvPr/>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Полилиния 32"/>
              <p:cNvSpPr>
                <a:spLocks/>
              </p:cNvSpPr>
              <p:nvPr/>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33"/>
              <p:cNvSpPr>
                <a:spLocks/>
              </p:cNvSpPr>
              <p:nvPr/>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8" name="Полилиния 32"/>
              <p:cNvSpPr>
                <a:spLocks/>
              </p:cNvSpPr>
              <p:nvPr/>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9" name="Овал 28"/>
              <p:cNvSpPr/>
              <p:nvPr/>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sp>
          <p:nvSpPr>
            <p:cNvPr id="30" name="Полилиния 29"/>
            <p:cNvSpPr>
              <a:spLocks/>
            </p:cNvSpPr>
            <p:nvPr/>
          </p:nvSpPr>
          <p:spPr bwMode="gray">
            <a:xfrm rot="21370907">
              <a:off x="453244" y="1821965"/>
              <a:ext cx="173372" cy="171307"/>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1" name="Полилиния 30"/>
            <p:cNvSpPr/>
            <p:nvPr/>
          </p:nvSpPr>
          <p:spPr bwMode="gray">
            <a:xfrm>
              <a:off x="-5482" y="3721714"/>
              <a:ext cx="572070" cy="2025949"/>
            </a:xfrm>
            <a:custGeom>
              <a:avLst/>
              <a:gdLst>
                <a:gd name="connsiteX0" fmla="*/ 571311 w 572070"/>
                <a:gd name="connsiteY0" fmla="*/ 698 h 2025949"/>
                <a:gd name="connsiteX1" fmla="*/ 535841 w 572070"/>
                <a:gd name="connsiteY1" fmla="*/ 157150 h 2025949"/>
                <a:gd name="connsiteX2" fmla="*/ 43954 w 572070"/>
                <a:gd name="connsiteY2" fmla="*/ 1914280 h 2025949"/>
                <a:gd name="connsiteX3" fmla="*/ 0 w 572070"/>
                <a:gd name="connsiteY3" fmla="*/ 2025949 h 2025949"/>
                <a:gd name="connsiteX4" fmla="*/ 0 w 572070"/>
                <a:gd name="connsiteY4" fmla="*/ 1931247 h 2025949"/>
                <a:gd name="connsiteX5" fmla="*/ 38961 w 572070"/>
                <a:gd name="connsiteY5" fmla="*/ 1823186 h 2025949"/>
                <a:gd name="connsiteX6" fmla="*/ 487112 w 572070"/>
                <a:gd name="connsiteY6" fmla="*/ 146883 h 2025949"/>
                <a:gd name="connsiteX7" fmla="*/ 571311 w 572070"/>
                <a:gd name="connsiteY7" fmla="*/ 698 h 202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2070" h="2025949">
                  <a:moveTo>
                    <a:pt x="571311" y="698"/>
                  </a:moveTo>
                  <a:cubicBezTo>
                    <a:pt x="574851" y="6404"/>
                    <a:pt x="566519" y="47998"/>
                    <a:pt x="535841" y="157150"/>
                  </a:cubicBezTo>
                  <a:cubicBezTo>
                    <a:pt x="455308" y="443674"/>
                    <a:pt x="262063" y="1332539"/>
                    <a:pt x="43954" y="1914280"/>
                  </a:cubicBezTo>
                  <a:lnTo>
                    <a:pt x="0" y="2025949"/>
                  </a:lnTo>
                  <a:lnTo>
                    <a:pt x="0" y="1931247"/>
                  </a:lnTo>
                  <a:lnTo>
                    <a:pt x="38961" y="1823186"/>
                  </a:lnTo>
                  <a:cubicBezTo>
                    <a:pt x="257758" y="1197543"/>
                    <a:pt x="459012" y="348382"/>
                    <a:pt x="487112" y="146883"/>
                  </a:cubicBezTo>
                  <a:cubicBezTo>
                    <a:pt x="498274" y="149283"/>
                    <a:pt x="563523" y="-11856"/>
                    <a:pt x="571311" y="69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32" name="Полилиния 31"/>
            <p:cNvSpPr/>
            <p:nvPr/>
          </p:nvSpPr>
          <p:spPr bwMode="gray">
            <a:xfrm>
              <a:off x="404351" y="4895423"/>
              <a:ext cx="203734" cy="1962577"/>
            </a:xfrm>
            <a:custGeom>
              <a:avLst/>
              <a:gdLst>
                <a:gd name="connsiteX0" fmla="*/ 203734 w 203734"/>
                <a:gd name="connsiteY0" fmla="*/ 34 h 1962577"/>
                <a:gd name="connsiteX1" fmla="*/ 38502 w 203734"/>
                <a:gd name="connsiteY1" fmla="*/ 1942127 h 1962577"/>
                <a:gd name="connsiteX2" fmla="*/ 38124 w 203734"/>
                <a:gd name="connsiteY2" fmla="*/ 1962577 h 1962577"/>
                <a:gd name="connsiteX3" fmla="*/ 0 w 203734"/>
                <a:gd name="connsiteY3" fmla="*/ 1962577 h 1962577"/>
                <a:gd name="connsiteX4" fmla="*/ 861 w 203734"/>
                <a:gd name="connsiteY4" fmla="*/ 1930481 h 1962577"/>
                <a:gd name="connsiteX5" fmla="*/ 168890 w 203734"/>
                <a:gd name="connsiteY5" fmla="*/ 27735 h 1962577"/>
                <a:gd name="connsiteX6" fmla="*/ 203734 w 203734"/>
                <a:gd name="connsiteY6" fmla="*/ 34 h 1962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3734" h="1962577">
                  <a:moveTo>
                    <a:pt x="203734" y="34"/>
                  </a:moveTo>
                  <a:cubicBezTo>
                    <a:pt x="84994" y="510675"/>
                    <a:pt x="48957" y="1435542"/>
                    <a:pt x="38502" y="1942127"/>
                  </a:cubicBezTo>
                  <a:lnTo>
                    <a:pt x="38124" y="1962577"/>
                  </a:lnTo>
                  <a:lnTo>
                    <a:pt x="0" y="1962577"/>
                  </a:lnTo>
                  <a:lnTo>
                    <a:pt x="861" y="1930481"/>
                  </a:lnTo>
                  <a:cubicBezTo>
                    <a:pt x="15196" y="1428054"/>
                    <a:pt x="54378" y="534635"/>
                    <a:pt x="168890" y="27735"/>
                  </a:cubicBezTo>
                  <a:cubicBezTo>
                    <a:pt x="168890" y="27735"/>
                    <a:pt x="186897" y="-1137"/>
                    <a:pt x="203734" y="34"/>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nvGrpSpPr>
            <p:cNvPr id="33" name="Группа 32"/>
            <p:cNvGrpSpPr/>
            <p:nvPr/>
          </p:nvGrpSpPr>
          <p:grpSpPr bwMode="gray">
            <a:xfrm rot="16304340" flipH="1">
              <a:off x="178634" y="4276817"/>
              <a:ext cx="888787" cy="885044"/>
              <a:chOff x="4277517" y="3752400"/>
              <a:chExt cx="1154448" cy="1149586"/>
            </a:xfrm>
          </p:grpSpPr>
          <p:sp>
            <p:nvSpPr>
              <p:cNvPr id="34" name="Полилиния 33"/>
              <p:cNvSpPr>
                <a:spLocks/>
              </p:cNvSpPr>
              <p:nvPr/>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35"/>
              <p:cNvSpPr>
                <a:spLocks/>
              </p:cNvSpPr>
              <p:nvPr/>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41"/>
              <p:cNvSpPr>
                <a:spLocks/>
              </p:cNvSpPr>
              <p:nvPr/>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41"/>
              <p:cNvSpPr>
                <a:spLocks/>
              </p:cNvSpPr>
              <p:nvPr/>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8" name="Полилиния 42"/>
              <p:cNvSpPr>
                <a:spLocks/>
              </p:cNvSpPr>
              <p:nvPr/>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grpSp>
      <p:grpSp>
        <p:nvGrpSpPr>
          <p:cNvPr id="83" name="Группа 82" descr="Несколько цветов в правой части слайда"/>
          <p:cNvGrpSpPr/>
          <p:nvPr/>
        </p:nvGrpSpPr>
        <p:grpSpPr bwMode="gray">
          <a:xfrm>
            <a:off x="10666412" y="2618021"/>
            <a:ext cx="1376735" cy="4239979"/>
            <a:chOff x="10666412" y="2618021"/>
            <a:chExt cx="1376735" cy="4239979"/>
          </a:xfrm>
        </p:grpSpPr>
        <p:sp>
          <p:nvSpPr>
            <p:cNvPr id="82" name="Полилиния 13"/>
            <p:cNvSpPr>
              <a:spLocks noEditPoints="1"/>
            </p:cNvSpPr>
            <p:nvPr/>
          </p:nvSpPr>
          <p:spPr bwMode="gray">
            <a:xfrm>
              <a:off x="11081335" y="4464333"/>
              <a:ext cx="842070" cy="2393667"/>
            </a:xfrm>
            <a:custGeom>
              <a:avLst/>
              <a:gdLst>
                <a:gd name="T0" fmla="*/ 31 w 274"/>
                <a:gd name="T1" fmla="*/ 768 h 826"/>
                <a:gd name="T2" fmla="*/ 21 w 274"/>
                <a:gd name="T3" fmla="*/ 826 h 826"/>
                <a:gd name="T4" fmla="*/ 29 w 274"/>
                <a:gd name="T5" fmla="*/ 826 h 826"/>
                <a:gd name="T6" fmla="*/ 107 w 274"/>
                <a:gd name="T7" fmla="*/ 491 h 826"/>
                <a:gd name="T8" fmla="*/ 139 w 274"/>
                <a:gd name="T9" fmla="*/ 364 h 826"/>
                <a:gd name="T10" fmla="*/ 272 w 274"/>
                <a:gd name="T11" fmla="*/ 359 h 826"/>
                <a:gd name="T12" fmla="*/ 274 w 274"/>
                <a:gd name="T13" fmla="*/ 351 h 826"/>
                <a:gd name="T14" fmla="*/ 141 w 274"/>
                <a:gd name="T15" fmla="*/ 354 h 826"/>
                <a:gd name="T16" fmla="*/ 139 w 274"/>
                <a:gd name="T17" fmla="*/ 0 h 826"/>
                <a:gd name="T18" fmla="*/ 132 w 274"/>
                <a:gd name="T19" fmla="*/ 3 h 826"/>
                <a:gd name="T20" fmla="*/ 131 w 274"/>
                <a:gd name="T21" fmla="*/ 357 h 826"/>
                <a:gd name="T22" fmla="*/ 96 w 274"/>
                <a:gd name="T23" fmla="*/ 382 h 826"/>
                <a:gd name="T24" fmla="*/ 50 w 274"/>
                <a:gd name="T25" fmla="*/ 451 h 826"/>
                <a:gd name="T26" fmla="*/ 21 w 274"/>
                <a:gd name="T27" fmla="*/ 393 h 826"/>
                <a:gd name="T28" fmla="*/ 14 w 274"/>
                <a:gd name="T29" fmla="*/ 396 h 826"/>
                <a:gd name="T30" fmla="*/ 45 w 274"/>
                <a:gd name="T31" fmla="*/ 462 h 826"/>
                <a:gd name="T32" fmla="*/ 31 w 274"/>
                <a:gd name="T33" fmla="*/ 768 h 826"/>
                <a:gd name="T34" fmla="*/ 102 w 274"/>
                <a:gd name="T35" fmla="*/ 389 h 826"/>
                <a:gd name="T36" fmla="*/ 129 w 274"/>
                <a:gd name="T37" fmla="*/ 369 h 826"/>
                <a:gd name="T38" fmla="*/ 98 w 274"/>
                <a:gd name="T39" fmla="*/ 489 h 826"/>
                <a:gd name="T40" fmla="*/ 36 w 274"/>
                <a:gd name="T41" fmla="*/ 744 h 826"/>
                <a:gd name="T42" fmla="*/ 102 w 274"/>
                <a:gd name="T43" fmla="*/ 389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4" h="826">
                  <a:moveTo>
                    <a:pt x="31" y="768"/>
                  </a:moveTo>
                  <a:cubicBezTo>
                    <a:pt x="27" y="787"/>
                    <a:pt x="24" y="806"/>
                    <a:pt x="21" y="826"/>
                  </a:cubicBezTo>
                  <a:cubicBezTo>
                    <a:pt x="29" y="826"/>
                    <a:pt x="29" y="826"/>
                    <a:pt x="29" y="826"/>
                  </a:cubicBezTo>
                  <a:cubicBezTo>
                    <a:pt x="51" y="698"/>
                    <a:pt x="81" y="589"/>
                    <a:pt x="107" y="491"/>
                  </a:cubicBezTo>
                  <a:cubicBezTo>
                    <a:pt x="118" y="446"/>
                    <a:pt x="129" y="404"/>
                    <a:pt x="139" y="364"/>
                  </a:cubicBezTo>
                  <a:cubicBezTo>
                    <a:pt x="174" y="348"/>
                    <a:pt x="219" y="346"/>
                    <a:pt x="272" y="359"/>
                  </a:cubicBezTo>
                  <a:cubicBezTo>
                    <a:pt x="274" y="351"/>
                    <a:pt x="274" y="351"/>
                    <a:pt x="274" y="351"/>
                  </a:cubicBezTo>
                  <a:cubicBezTo>
                    <a:pt x="222" y="338"/>
                    <a:pt x="178" y="338"/>
                    <a:pt x="141" y="354"/>
                  </a:cubicBezTo>
                  <a:cubicBezTo>
                    <a:pt x="173" y="217"/>
                    <a:pt x="184" y="107"/>
                    <a:pt x="139" y="0"/>
                  </a:cubicBezTo>
                  <a:cubicBezTo>
                    <a:pt x="132" y="3"/>
                    <a:pt x="132" y="3"/>
                    <a:pt x="132" y="3"/>
                  </a:cubicBezTo>
                  <a:cubicBezTo>
                    <a:pt x="177" y="109"/>
                    <a:pt x="164" y="220"/>
                    <a:pt x="131" y="357"/>
                  </a:cubicBezTo>
                  <a:cubicBezTo>
                    <a:pt x="119" y="364"/>
                    <a:pt x="107" y="372"/>
                    <a:pt x="96" y="382"/>
                  </a:cubicBezTo>
                  <a:cubicBezTo>
                    <a:pt x="76" y="401"/>
                    <a:pt x="61" y="424"/>
                    <a:pt x="50" y="451"/>
                  </a:cubicBezTo>
                  <a:cubicBezTo>
                    <a:pt x="21" y="393"/>
                    <a:pt x="21" y="393"/>
                    <a:pt x="21" y="393"/>
                  </a:cubicBezTo>
                  <a:cubicBezTo>
                    <a:pt x="14" y="396"/>
                    <a:pt x="14" y="396"/>
                    <a:pt x="14" y="396"/>
                  </a:cubicBezTo>
                  <a:cubicBezTo>
                    <a:pt x="45" y="462"/>
                    <a:pt x="45" y="462"/>
                    <a:pt x="45" y="462"/>
                  </a:cubicBezTo>
                  <a:cubicBezTo>
                    <a:pt x="0" y="584"/>
                    <a:pt x="29" y="756"/>
                    <a:pt x="31" y="768"/>
                  </a:cubicBezTo>
                  <a:close/>
                  <a:moveTo>
                    <a:pt x="102" y="389"/>
                  </a:moveTo>
                  <a:cubicBezTo>
                    <a:pt x="110" y="381"/>
                    <a:pt x="119" y="374"/>
                    <a:pt x="129" y="369"/>
                  </a:cubicBezTo>
                  <a:cubicBezTo>
                    <a:pt x="120" y="407"/>
                    <a:pt x="110" y="447"/>
                    <a:pt x="98" y="489"/>
                  </a:cubicBezTo>
                  <a:cubicBezTo>
                    <a:pt x="78" y="566"/>
                    <a:pt x="55" y="650"/>
                    <a:pt x="36" y="744"/>
                  </a:cubicBezTo>
                  <a:cubicBezTo>
                    <a:pt x="28" y="675"/>
                    <a:pt x="11" y="473"/>
                    <a:pt x="102" y="389"/>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0" name="Полилиния 23"/>
            <p:cNvSpPr>
              <a:spLocks/>
            </p:cNvSpPr>
            <p:nvPr/>
          </p:nvSpPr>
          <p:spPr bwMode="gray">
            <a:xfrm rot="18719809">
              <a:off x="11765934" y="6045503"/>
              <a:ext cx="200698" cy="200698"/>
            </a:xfrm>
            <a:custGeom>
              <a:avLst/>
              <a:gdLst>
                <a:gd name="T0" fmla="*/ 108 w 108"/>
                <a:gd name="T1" fmla="*/ 48 h 108"/>
                <a:gd name="T2" fmla="*/ 98 w 108"/>
                <a:gd name="T3" fmla="*/ 41 h 108"/>
                <a:gd name="T4" fmla="*/ 102 w 108"/>
                <a:gd name="T5" fmla="*/ 30 h 108"/>
                <a:gd name="T6" fmla="*/ 84 w 108"/>
                <a:gd name="T7" fmla="*/ 28 h 108"/>
                <a:gd name="T8" fmla="*/ 85 w 108"/>
                <a:gd name="T9" fmla="*/ 10 h 108"/>
                <a:gd name="T10" fmla="*/ 69 w 108"/>
                <a:gd name="T11" fmla="*/ 16 h 108"/>
                <a:gd name="T12" fmla="*/ 62 w 108"/>
                <a:gd name="T13" fmla="*/ 0 h 108"/>
                <a:gd name="T14" fmla="*/ 52 w 108"/>
                <a:gd name="T15" fmla="*/ 10 h 108"/>
                <a:gd name="T16" fmla="*/ 41 w 108"/>
                <a:gd name="T17" fmla="*/ 1 h 108"/>
                <a:gd name="T18" fmla="*/ 35 w 108"/>
                <a:gd name="T19" fmla="*/ 16 h 108"/>
                <a:gd name="T20" fmla="*/ 20 w 108"/>
                <a:gd name="T21" fmla="*/ 12 h 108"/>
                <a:gd name="T22" fmla="*/ 21 w 108"/>
                <a:gd name="T23" fmla="*/ 27 h 108"/>
                <a:gd name="T24" fmla="*/ 6 w 108"/>
                <a:gd name="T25" fmla="*/ 29 h 108"/>
                <a:gd name="T26" fmla="*/ 18 w 108"/>
                <a:gd name="T27" fmla="*/ 47 h 108"/>
                <a:gd name="T28" fmla="*/ 0 w 108"/>
                <a:gd name="T29" fmla="*/ 60 h 108"/>
                <a:gd name="T30" fmla="*/ 10 w 108"/>
                <a:gd name="T31" fmla="*/ 67 h 108"/>
                <a:gd name="T32" fmla="*/ 5 w 108"/>
                <a:gd name="T33" fmla="*/ 78 h 108"/>
                <a:gd name="T34" fmla="*/ 24 w 108"/>
                <a:gd name="T35" fmla="*/ 80 h 108"/>
                <a:gd name="T36" fmla="*/ 23 w 108"/>
                <a:gd name="T37" fmla="*/ 98 h 108"/>
                <a:gd name="T38" fmla="*/ 39 w 108"/>
                <a:gd name="T39" fmla="*/ 92 h 108"/>
                <a:gd name="T40" fmla="*/ 46 w 108"/>
                <a:gd name="T41" fmla="*/ 107 h 108"/>
                <a:gd name="T42" fmla="*/ 56 w 108"/>
                <a:gd name="T43" fmla="*/ 97 h 108"/>
                <a:gd name="T44" fmla="*/ 67 w 108"/>
                <a:gd name="T45" fmla="*/ 106 h 108"/>
                <a:gd name="T46" fmla="*/ 73 w 108"/>
                <a:gd name="T47" fmla="*/ 91 h 108"/>
                <a:gd name="T48" fmla="*/ 88 w 108"/>
                <a:gd name="T49" fmla="*/ 96 h 108"/>
                <a:gd name="T50" fmla="*/ 87 w 108"/>
                <a:gd name="T51" fmla="*/ 81 h 108"/>
                <a:gd name="T52" fmla="*/ 102 w 108"/>
                <a:gd name="T53" fmla="*/ 78 h 108"/>
                <a:gd name="T54" fmla="*/ 90 w 108"/>
                <a:gd name="T55" fmla="*/ 60 h 108"/>
                <a:gd name="T56" fmla="*/ 108 w 108"/>
                <a:gd name="T57"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8">
                  <a:moveTo>
                    <a:pt x="108" y="48"/>
                  </a:moveTo>
                  <a:cubicBezTo>
                    <a:pt x="107" y="45"/>
                    <a:pt x="104" y="43"/>
                    <a:pt x="98" y="41"/>
                  </a:cubicBezTo>
                  <a:cubicBezTo>
                    <a:pt x="102" y="37"/>
                    <a:pt x="104" y="33"/>
                    <a:pt x="102" y="30"/>
                  </a:cubicBezTo>
                  <a:cubicBezTo>
                    <a:pt x="101" y="27"/>
                    <a:pt x="94" y="26"/>
                    <a:pt x="84" y="28"/>
                  </a:cubicBezTo>
                  <a:cubicBezTo>
                    <a:pt x="88" y="19"/>
                    <a:pt x="88" y="12"/>
                    <a:pt x="85" y="10"/>
                  </a:cubicBezTo>
                  <a:cubicBezTo>
                    <a:pt x="82" y="8"/>
                    <a:pt x="76" y="10"/>
                    <a:pt x="69" y="16"/>
                  </a:cubicBezTo>
                  <a:cubicBezTo>
                    <a:pt x="68" y="7"/>
                    <a:pt x="65" y="1"/>
                    <a:pt x="62" y="0"/>
                  </a:cubicBezTo>
                  <a:cubicBezTo>
                    <a:pt x="59" y="0"/>
                    <a:pt x="55" y="4"/>
                    <a:pt x="52" y="10"/>
                  </a:cubicBezTo>
                  <a:cubicBezTo>
                    <a:pt x="48" y="4"/>
                    <a:pt x="44" y="1"/>
                    <a:pt x="41" y="1"/>
                  </a:cubicBezTo>
                  <a:cubicBezTo>
                    <a:pt x="37" y="2"/>
                    <a:pt x="35" y="8"/>
                    <a:pt x="35" y="16"/>
                  </a:cubicBezTo>
                  <a:cubicBezTo>
                    <a:pt x="28" y="12"/>
                    <a:pt x="22" y="10"/>
                    <a:pt x="20" y="12"/>
                  </a:cubicBezTo>
                  <a:cubicBezTo>
                    <a:pt x="17" y="14"/>
                    <a:pt x="18" y="20"/>
                    <a:pt x="21" y="27"/>
                  </a:cubicBezTo>
                  <a:cubicBezTo>
                    <a:pt x="13" y="26"/>
                    <a:pt x="7" y="26"/>
                    <a:pt x="6" y="29"/>
                  </a:cubicBezTo>
                  <a:cubicBezTo>
                    <a:pt x="4" y="33"/>
                    <a:pt x="9" y="40"/>
                    <a:pt x="18" y="47"/>
                  </a:cubicBezTo>
                  <a:cubicBezTo>
                    <a:pt x="6" y="51"/>
                    <a:pt x="0" y="56"/>
                    <a:pt x="0" y="60"/>
                  </a:cubicBezTo>
                  <a:cubicBezTo>
                    <a:pt x="0" y="63"/>
                    <a:pt x="4" y="65"/>
                    <a:pt x="10" y="67"/>
                  </a:cubicBezTo>
                  <a:cubicBezTo>
                    <a:pt x="6" y="71"/>
                    <a:pt x="4" y="75"/>
                    <a:pt x="5" y="78"/>
                  </a:cubicBezTo>
                  <a:cubicBezTo>
                    <a:pt x="7" y="81"/>
                    <a:pt x="14" y="82"/>
                    <a:pt x="24" y="80"/>
                  </a:cubicBezTo>
                  <a:cubicBezTo>
                    <a:pt x="20" y="89"/>
                    <a:pt x="19" y="96"/>
                    <a:pt x="23" y="98"/>
                  </a:cubicBezTo>
                  <a:cubicBezTo>
                    <a:pt x="26" y="100"/>
                    <a:pt x="31" y="98"/>
                    <a:pt x="39" y="92"/>
                  </a:cubicBezTo>
                  <a:cubicBezTo>
                    <a:pt x="40" y="101"/>
                    <a:pt x="42" y="107"/>
                    <a:pt x="46" y="107"/>
                  </a:cubicBezTo>
                  <a:cubicBezTo>
                    <a:pt x="49" y="108"/>
                    <a:pt x="53" y="104"/>
                    <a:pt x="56" y="97"/>
                  </a:cubicBezTo>
                  <a:cubicBezTo>
                    <a:pt x="60" y="104"/>
                    <a:pt x="64" y="107"/>
                    <a:pt x="67" y="106"/>
                  </a:cubicBezTo>
                  <a:cubicBezTo>
                    <a:pt x="70" y="106"/>
                    <a:pt x="72" y="100"/>
                    <a:pt x="73" y="91"/>
                  </a:cubicBezTo>
                  <a:cubicBezTo>
                    <a:pt x="80" y="96"/>
                    <a:pt x="85" y="98"/>
                    <a:pt x="88" y="96"/>
                  </a:cubicBezTo>
                  <a:cubicBezTo>
                    <a:pt x="91" y="94"/>
                    <a:pt x="90" y="88"/>
                    <a:pt x="87" y="81"/>
                  </a:cubicBezTo>
                  <a:cubicBezTo>
                    <a:pt x="95" y="82"/>
                    <a:pt x="101" y="81"/>
                    <a:pt x="102" y="78"/>
                  </a:cubicBezTo>
                  <a:cubicBezTo>
                    <a:pt x="104" y="75"/>
                    <a:pt x="99" y="68"/>
                    <a:pt x="90" y="60"/>
                  </a:cubicBezTo>
                  <a:cubicBezTo>
                    <a:pt x="101" y="56"/>
                    <a:pt x="108" y="52"/>
                    <a:pt x="108" y="48"/>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1" name="Полилиния 27"/>
            <p:cNvSpPr>
              <a:spLocks/>
            </p:cNvSpPr>
            <p:nvPr/>
          </p:nvSpPr>
          <p:spPr bwMode="gray">
            <a:xfrm rot="18719809" flipV="1">
              <a:off x="11572170" y="2616716"/>
              <a:ext cx="106135" cy="108746"/>
            </a:xfrm>
            <a:custGeom>
              <a:avLst/>
              <a:gdLst>
                <a:gd name="T0" fmla="*/ 57 w 61"/>
                <a:gd name="T1" fmla="*/ 32 h 62"/>
                <a:gd name="T2" fmla="*/ 61 w 61"/>
                <a:gd name="T3" fmla="*/ 27 h 62"/>
                <a:gd name="T4" fmla="*/ 51 w 61"/>
                <a:gd name="T5" fmla="*/ 23 h 62"/>
                <a:gd name="T6" fmla="*/ 55 w 61"/>
                <a:gd name="T7" fmla="*/ 13 h 62"/>
                <a:gd name="T8" fmla="*/ 45 w 61"/>
                <a:gd name="T9" fmla="*/ 13 h 62"/>
                <a:gd name="T10" fmla="*/ 44 w 61"/>
                <a:gd name="T11" fmla="*/ 4 h 62"/>
                <a:gd name="T12" fmla="*/ 37 w 61"/>
                <a:gd name="T13" fmla="*/ 7 h 62"/>
                <a:gd name="T14" fmla="*/ 32 w 61"/>
                <a:gd name="T15" fmla="*/ 1 h 62"/>
                <a:gd name="T16" fmla="*/ 27 w 61"/>
                <a:gd name="T17" fmla="*/ 8 h 62"/>
                <a:gd name="T18" fmla="*/ 19 w 61"/>
                <a:gd name="T19" fmla="*/ 3 h 62"/>
                <a:gd name="T20" fmla="*/ 17 w 61"/>
                <a:gd name="T21" fmla="*/ 11 h 62"/>
                <a:gd name="T22" fmla="*/ 9 w 61"/>
                <a:gd name="T23" fmla="*/ 10 h 62"/>
                <a:gd name="T24" fmla="*/ 12 w 61"/>
                <a:gd name="T25" fmla="*/ 22 h 62"/>
                <a:gd name="T26" fmla="*/ 0 w 61"/>
                <a:gd name="T27" fmla="*/ 26 h 62"/>
                <a:gd name="T28" fmla="*/ 4 w 61"/>
                <a:gd name="T29" fmla="*/ 31 h 62"/>
                <a:gd name="T30" fmla="*/ 0 w 61"/>
                <a:gd name="T31" fmla="*/ 36 h 62"/>
                <a:gd name="T32" fmla="*/ 10 w 61"/>
                <a:gd name="T33" fmla="*/ 40 h 62"/>
                <a:gd name="T34" fmla="*/ 6 w 61"/>
                <a:gd name="T35" fmla="*/ 50 h 62"/>
                <a:gd name="T36" fmla="*/ 16 w 61"/>
                <a:gd name="T37" fmla="*/ 49 h 62"/>
                <a:gd name="T38" fmla="*/ 17 w 61"/>
                <a:gd name="T39" fmla="*/ 59 h 62"/>
                <a:gd name="T40" fmla="*/ 24 w 61"/>
                <a:gd name="T41" fmla="*/ 55 h 62"/>
                <a:gd name="T42" fmla="*/ 29 w 61"/>
                <a:gd name="T43" fmla="*/ 62 h 62"/>
                <a:gd name="T44" fmla="*/ 34 w 61"/>
                <a:gd name="T45" fmla="*/ 55 h 62"/>
                <a:gd name="T46" fmla="*/ 42 w 61"/>
                <a:gd name="T47" fmla="*/ 60 h 62"/>
                <a:gd name="T48" fmla="*/ 44 w 61"/>
                <a:gd name="T49" fmla="*/ 52 h 62"/>
                <a:gd name="T50" fmla="*/ 53 w 61"/>
                <a:gd name="T51" fmla="*/ 53 h 62"/>
                <a:gd name="T52" fmla="*/ 49 w 61"/>
                <a:gd name="T53" fmla="*/ 41 h 62"/>
                <a:gd name="T54" fmla="*/ 61 w 61"/>
                <a:gd name="T55" fmla="*/ 37 h 62"/>
                <a:gd name="T56" fmla="*/ 57 w 61"/>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62">
                  <a:moveTo>
                    <a:pt x="57" y="32"/>
                  </a:moveTo>
                  <a:cubicBezTo>
                    <a:pt x="60" y="30"/>
                    <a:pt x="61" y="29"/>
                    <a:pt x="61" y="27"/>
                  </a:cubicBezTo>
                  <a:cubicBezTo>
                    <a:pt x="61" y="25"/>
                    <a:pt x="57" y="23"/>
                    <a:pt x="51" y="23"/>
                  </a:cubicBezTo>
                  <a:cubicBezTo>
                    <a:pt x="55" y="18"/>
                    <a:pt x="57" y="15"/>
                    <a:pt x="55" y="13"/>
                  </a:cubicBezTo>
                  <a:cubicBezTo>
                    <a:pt x="54" y="11"/>
                    <a:pt x="50" y="12"/>
                    <a:pt x="45" y="13"/>
                  </a:cubicBezTo>
                  <a:cubicBezTo>
                    <a:pt x="46" y="8"/>
                    <a:pt x="46" y="5"/>
                    <a:pt x="44" y="4"/>
                  </a:cubicBezTo>
                  <a:cubicBezTo>
                    <a:pt x="43" y="3"/>
                    <a:pt x="40" y="4"/>
                    <a:pt x="37" y="7"/>
                  </a:cubicBezTo>
                  <a:cubicBezTo>
                    <a:pt x="36" y="3"/>
                    <a:pt x="34" y="1"/>
                    <a:pt x="32" y="1"/>
                  </a:cubicBezTo>
                  <a:cubicBezTo>
                    <a:pt x="31" y="0"/>
                    <a:pt x="29" y="3"/>
                    <a:pt x="27" y="8"/>
                  </a:cubicBezTo>
                  <a:cubicBezTo>
                    <a:pt x="24" y="4"/>
                    <a:pt x="21" y="2"/>
                    <a:pt x="19" y="3"/>
                  </a:cubicBezTo>
                  <a:cubicBezTo>
                    <a:pt x="18" y="3"/>
                    <a:pt x="17" y="7"/>
                    <a:pt x="17" y="11"/>
                  </a:cubicBezTo>
                  <a:cubicBezTo>
                    <a:pt x="13" y="9"/>
                    <a:pt x="10" y="8"/>
                    <a:pt x="9" y="10"/>
                  </a:cubicBezTo>
                  <a:cubicBezTo>
                    <a:pt x="7" y="11"/>
                    <a:pt x="8" y="16"/>
                    <a:pt x="12" y="22"/>
                  </a:cubicBezTo>
                  <a:cubicBezTo>
                    <a:pt x="5" y="22"/>
                    <a:pt x="1" y="23"/>
                    <a:pt x="0" y="26"/>
                  </a:cubicBezTo>
                  <a:cubicBezTo>
                    <a:pt x="0" y="27"/>
                    <a:pt x="2" y="29"/>
                    <a:pt x="4" y="31"/>
                  </a:cubicBezTo>
                  <a:cubicBezTo>
                    <a:pt x="1" y="33"/>
                    <a:pt x="0" y="34"/>
                    <a:pt x="0" y="36"/>
                  </a:cubicBezTo>
                  <a:cubicBezTo>
                    <a:pt x="0" y="38"/>
                    <a:pt x="4" y="40"/>
                    <a:pt x="10" y="40"/>
                  </a:cubicBezTo>
                  <a:cubicBezTo>
                    <a:pt x="6" y="45"/>
                    <a:pt x="5" y="48"/>
                    <a:pt x="6" y="50"/>
                  </a:cubicBezTo>
                  <a:cubicBezTo>
                    <a:pt x="7" y="52"/>
                    <a:pt x="11" y="51"/>
                    <a:pt x="16" y="49"/>
                  </a:cubicBezTo>
                  <a:cubicBezTo>
                    <a:pt x="15" y="55"/>
                    <a:pt x="15" y="58"/>
                    <a:pt x="17" y="59"/>
                  </a:cubicBezTo>
                  <a:cubicBezTo>
                    <a:pt x="19" y="60"/>
                    <a:pt x="21" y="59"/>
                    <a:pt x="24" y="55"/>
                  </a:cubicBezTo>
                  <a:cubicBezTo>
                    <a:pt x="25" y="60"/>
                    <a:pt x="27" y="62"/>
                    <a:pt x="29" y="62"/>
                  </a:cubicBezTo>
                  <a:cubicBezTo>
                    <a:pt x="31" y="62"/>
                    <a:pt x="33" y="60"/>
                    <a:pt x="34" y="55"/>
                  </a:cubicBezTo>
                  <a:cubicBezTo>
                    <a:pt x="37" y="59"/>
                    <a:pt x="40" y="61"/>
                    <a:pt x="42" y="60"/>
                  </a:cubicBezTo>
                  <a:cubicBezTo>
                    <a:pt x="44" y="60"/>
                    <a:pt x="44" y="56"/>
                    <a:pt x="44" y="52"/>
                  </a:cubicBezTo>
                  <a:cubicBezTo>
                    <a:pt x="48" y="54"/>
                    <a:pt x="51" y="55"/>
                    <a:pt x="53" y="53"/>
                  </a:cubicBezTo>
                  <a:cubicBezTo>
                    <a:pt x="54" y="51"/>
                    <a:pt x="53" y="47"/>
                    <a:pt x="49" y="41"/>
                  </a:cubicBezTo>
                  <a:cubicBezTo>
                    <a:pt x="56" y="41"/>
                    <a:pt x="60" y="40"/>
                    <a:pt x="61" y="37"/>
                  </a:cubicBezTo>
                  <a:cubicBezTo>
                    <a:pt x="61" y="36"/>
                    <a:pt x="60" y="34"/>
                    <a:pt x="57" y="32"/>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43" name="Полилиния 5"/>
            <p:cNvSpPr>
              <a:spLocks/>
            </p:cNvSpPr>
            <p:nvPr/>
          </p:nvSpPr>
          <p:spPr bwMode="gray">
            <a:xfrm rot="18200584">
              <a:off x="11560581" y="5201813"/>
              <a:ext cx="5528" cy="11055"/>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Линия 6"/>
            <p:cNvSpPr>
              <a:spLocks noChangeShapeType="1"/>
            </p:cNvSpPr>
            <p:nvPr/>
          </p:nvSpPr>
          <p:spPr bwMode="gray">
            <a:xfrm rot="18200584" flipH="1" flipV="1">
              <a:off x="11560581" y="5201813"/>
              <a:ext cx="5528" cy="1105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10"/>
            <p:cNvSpPr>
              <a:spLocks/>
            </p:cNvSpPr>
            <p:nvPr/>
          </p:nvSpPr>
          <p:spPr bwMode="gray">
            <a:xfrm rot="18694609">
              <a:off x="11379664" y="4584602"/>
              <a:ext cx="437369" cy="481059"/>
            </a:xfrm>
            <a:custGeom>
              <a:avLst/>
              <a:gdLst>
                <a:gd name="T0" fmla="*/ 171 w 196"/>
                <a:gd name="T1" fmla="*/ 162 h 191"/>
                <a:gd name="T2" fmla="*/ 46 w 196"/>
                <a:gd name="T3" fmla="*/ 135 h 191"/>
                <a:gd name="T4" fmla="*/ 79 w 196"/>
                <a:gd name="T5" fmla="*/ 11 h 191"/>
                <a:gd name="T6" fmla="*/ 25 w 196"/>
                <a:gd name="T7" fmla="*/ 148 h 191"/>
                <a:gd name="T8" fmla="*/ 23 w 196"/>
                <a:gd name="T9" fmla="*/ 150 h 191"/>
                <a:gd name="T10" fmla="*/ 171 w 196"/>
                <a:gd name="T11" fmla="*/ 162 h 191"/>
                <a:gd name="connsiteX0" fmla="*/ 7753 w 7872"/>
                <a:gd name="connsiteY0" fmla="*/ 8159 h 8944"/>
                <a:gd name="connsiteX1" fmla="*/ 1376 w 7872"/>
                <a:gd name="connsiteY1" fmla="*/ 6745 h 8944"/>
                <a:gd name="connsiteX2" fmla="*/ 3060 w 7872"/>
                <a:gd name="connsiteY2" fmla="*/ 253 h 8944"/>
                <a:gd name="connsiteX3" fmla="*/ 305 w 7872"/>
                <a:gd name="connsiteY3" fmla="*/ 7426 h 8944"/>
                <a:gd name="connsiteX4" fmla="*/ 202 w 7872"/>
                <a:gd name="connsiteY4" fmla="*/ 7530 h 8944"/>
                <a:gd name="connsiteX5" fmla="*/ 7753 w 7872"/>
                <a:gd name="connsiteY5" fmla="*/ 8159 h 8944"/>
                <a:gd name="connsiteX0" fmla="*/ 9849 w 9849"/>
                <a:gd name="connsiteY0" fmla="*/ 9122 h 10251"/>
                <a:gd name="connsiteX1" fmla="*/ 1748 w 9849"/>
                <a:gd name="connsiteY1" fmla="*/ 7541 h 10251"/>
                <a:gd name="connsiteX2" fmla="*/ 3887 w 9849"/>
                <a:gd name="connsiteY2" fmla="*/ 283 h 10251"/>
                <a:gd name="connsiteX3" fmla="*/ 387 w 9849"/>
                <a:gd name="connsiteY3" fmla="*/ 8303 h 10251"/>
                <a:gd name="connsiteX4" fmla="*/ 257 w 9849"/>
                <a:gd name="connsiteY4" fmla="*/ 8419 h 10251"/>
                <a:gd name="connsiteX5" fmla="*/ 9849 w 9849"/>
                <a:gd name="connsiteY5" fmla="*/ 9122 h 10251"/>
                <a:gd name="connsiteX0" fmla="*/ 10000 w 10000"/>
                <a:gd name="connsiteY0" fmla="*/ 8899 h 10131"/>
                <a:gd name="connsiteX1" fmla="*/ 1775 w 10000"/>
                <a:gd name="connsiteY1" fmla="*/ 7356 h 10131"/>
                <a:gd name="connsiteX2" fmla="*/ 3947 w 10000"/>
                <a:gd name="connsiteY2" fmla="*/ 276 h 10131"/>
                <a:gd name="connsiteX3" fmla="*/ 393 w 10000"/>
                <a:gd name="connsiteY3" fmla="*/ 8100 h 10131"/>
                <a:gd name="connsiteX4" fmla="*/ 261 w 10000"/>
                <a:gd name="connsiteY4" fmla="*/ 8213 h 10131"/>
                <a:gd name="connsiteX5" fmla="*/ 10000 w 10000"/>
                <a:gd name="connsiteY5" fmla="*/ 8899 h 10131"/>
                <a:gd name="connsiteX0" fmla="*/ 10361 w 10361"/>
                <a:gd name="connsiteY0" fmla="*/ 8632 h 9864"/>
                <a:gd name="connsiteX1" fmla="*/ 2136 w 10361"/>
                <a:gd name="connsiteY1" fmla="*/ 7089 h 9864"/>
                <a:gd name="connsiteX2" fmla="*/ 4308 w 10361"/>
                <a:gd name="connsiteY2" fmla="*/ 9 h 9864"/>
                <a:gd name="connsiteX3" fmla="*/ 754 w 10361"/>
                <a:gd name="connsiteY3" fmla="*/ 7833 h 9864"/>
                <a:gd name="connsiteX4" fmla="*/ 622 w 10361"/>
                <a:gd name="connsiteY4" fmla="*/ 7946 h 9864"/>
                <a:gd name="connsiteX5" fmla="*/ 10361 w 10361"/>
                <a:gd name="connsiteY5" fmla="*/ 8632 h 9864"/>
                <a:gd name="connsiteX0" fmla="*/ 10000 w 10000"/>
                <a:gd name="connsiteY0" fmla="*/ 8749 h 9998"/>
                <a:gd name="connsiteX1" fmla="*/ 2062 w 10000"/>
                <a:gd name="connsiteY1" fmla="*/ 7185 h 9998"/>
                <a:gd name="connsiteX2" fmla="*/ 4158 w 10000"/>
                <a:gd name="connsiteY2" fmla="*/ 7 h 9998"/>
                <a:gd name="connsiteX3" fmla="*/ 728 w 10000"/>
                <a:gd name="connsiteY3" fmla="*/ 7939 h 9998"/>
                <a:gd name="connsiteX4" fmla="*/ 600 w 10000"/>
                <a:gd name="connsiteY4" fmla="*/ 8054 h 9998"/>
                <a:gd name="connsiteX5" fmla="*/ 10000 w 10000"/>
                <a:gd name="connsiteY5" fmla="*/ 8749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9998">
                  <a:moveTo>
                    <a:pt x="10000" y="8749"/>
                  </a:moveTo>
                  <a:cubicBezTo>
                    <a:pt x="8794" y="7359"/>
                    <a:pt x="4412" y="6548"/>
                    <a:pt x="2062" y="7185"/>
                  </a:cubicBezTo>
                  <a:cubicBezTo>
                    <a:pt x="3589" y="5882"/>
                    <a:pt x="5305" y="-234"/>
                    <a:pt x="4158" y="7"/>
                  </a:cubicBezTo>
                  <a:cubicBezTo>
                    <a:pt x="92" y="863"/>
                    <a:pt x="-860" y="6318"/>
                    <a:pt x="728" y="7939"/>
                  </a:cubicBezTo>
                  <a:cubicBezTo>
                    <a:pt x="663" y="7996"/>
                    <a:pt x="663" y="8054"/>
                    <a:pt x="600" y="8054"/>
                  </a:cubicBezTo>
                  <a:cubicBezTo>
                    <a:pt x="2036" y="9883"/>
                    <a:pt x="5687" y="10988"/>
                    <a:pt x="10000" y="8749"/>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sp>
          <p:nvSpPr>
            <p:cNvPr id="46" name="Полилиния 25"/>
            <p:cNvSpPr>
              <a:spLocks/>
            </p:cNvSpPr>
            <p:nvPr/>
          </p:nvSpPr>
          <p:spPr bwMode="gray">
            <a:xfrm rot="16884820">
              <a:off x="10934141" y="5972481"/>
              <a:ext cx="304390" cy="345390"/>
            </a:xfrm>
            <a:custGeom>
              <a:avLst/>
              <a:gdLst>
                <a:gd name="T0" fmla="*/ 133 w 149"/>
                <a:gd name="T1" fmla="*/ 26 h 151"/>
                <a:gd name="T2" fmla="*/ 8 w 149"/>
                <a:gd name="T3" fmla="*/ 107 h 151"/>
                <a:gd name="T4" fmla="*/ 17 w 149"/>
                <a:gd name="T5" fmla="*/ 111 h 151"/>
                <a:gd name="T6" fmla="*/ 80 w 149"/>
                <a:gd name="T7" fmla="*/ 137 h 151"/>
                <a:gd name="T8" fmla="*/ 23 w 149"/>
                <a:gd name="T9" fmla="*/ 108 h 151"/>
                <a:gd name="T10" fmla="*/ 133 w 149"/>
                <a:gd name="T11" fmla="*/ 26 h 151"/>
                <a:gd name="connsiteX0" fmla="*/ 8650 w 8781"/>
                <a:gd name="connsiteY0" fmla="*/ 295 h 7940"/>
                <a:gd name="connsiteX1" fmla="*/ 261 w 8781"/>
                <a:gd name="connsiteY1" fmla="*/ 5659 h 7940"/>
                <a:gd name="connsiteX2" fmla="*/ 865 w 8781"/>
                <a:gd name="connsiteY2" fmla="*/ 5924 h 7940"/>
                <a:gd name="connsiteX3" fmla="*/ 5093 w 8781"/>
                <a:gd name="connsiteY3" fmla="*/ 7646 h 7940"/>
                <a:gd name="connsiteX4" fmla="*/ 1268 w 8781"/>
                <a:gd name="connsiteY4" fmla="*/ 5725 h 7940"/>
                <a:gd name="connsiteX5" fmla="*/ 8650 w 8781"/>
                <a:gd name="connsiteY5" fmla="*/ 295 h 7940"/>
                <a:gd name="connsiteX0" fmla="*/ 9851 w 10000"/>
                <a:gd name="connsiteY0" fmla="*/ 525 h 10154"/>
                <a:gd name="connsiteX1" fmla="*/ 297 w 10000"/>
                <a:gd name="connsiteY1" fmla="*/ 7280 h 10154"/>
                <a:gd name="connsiteX2" fmla="*/ 985 w 10000"/>
                <a:gd name="connsiteY2" fmla="*/ 7614 h 10154"/>
                <a:gd name="connsiteX3" fmla="*/ 5800 w 10000"/>
                <a:gd name="connsiteY3" fmla="*/ 9783 h 10154"/>
                <a:gd name="connsiteX4" fmla="*/ 1444 w 10000"/>
                <a:gd name="connsiteY4" fmla="*/ 7363 h 10154"/>
                <a:gd name="connsiteX5" fmla="*/ 9851 w 10000"/>
                <a:gd name="connsiteY5" fmla="*/ 525 h 10154"/>
                <a:gd name="connsiteX0" fmla="*/ 9851 w 9851"/>
                <a:gd name="connsiteY0" fmla="*/ 525 h 10154"/>
                <a:gd name="connsiteX1" fmla="*/ 297 w 9851"/>
                <a:gd name="connsiteY1" fmla="*/ 7280 h 10154"/>
                <a:gd name="connsiteX2" fmla="*/ 985 w 9851"/>
                <a:gd name="connsiteY2" fmla="*/ 7614 h 10154"/>
                <a:gd name="connsiteX3" fmla="*/ 5800 w 9851"/>
                <a:gd name="connsiteY3" fmla="*/ 9783 h 10154"/>
                <a:gd name="connsiteX4" fmla="*/ 1444 w 9851"/>
                <a:gd name="connsiteY4" fmla="*/ 7363 h 10154"/>
                <a:gd name="connsiteX5" fmla="*/ 9851 w 9851"/>
                <a:gd name="connsiteY5" fmla="*/ 525 h 10154"/>
                <a:gd name="connsiteX0" fmla="*/ 10000 w 10602"/>
                <a:gd name="connsiteY0" fmla="*/ 517 h 10000"/>
                <a:gd name="connsiteX1" fmla="*/ 301 w 10602"/>
                <a:gd name="connsiteY1" fmla="*/ 7170 h 10000"/>
                <a:gd name="connsiteX2" fmla="*/ 1000 w 10602"/>
                <a:gd name="connsiteY2" fmla="*/ 7499 h 10000"/>
                <a:gd name="connsiteX3" fmla="*/ 5888 w 10602"/>
                <a:gd name="connsiteY3" fmla="*/ 9635 h 10000"/>
                <a:gd name="connsiteX4" fmla="*/ 1466 w 10602"/>
                <a:gd name="connsiteY4" fmla="*/ 7251 h 10000"/>
                <a:gd name="connsiteX5" fmla="*/ 10000 w 10602"/>
                <a:gd name="connsiteY5" fmla="*/ 517 h 10000"/>
                <a:gd name="connsiteX0" fmla="*/ 10000 w 10118"/>
                <a:gd name="connsiteY0" fmla="*/ 1687 h 11170"/>
                <a:gd name="connsiteX1" fmla="*/ 301 w 10118"/>
                <a:gd name="connsiteY1" fmla="*/ 8340 h 11170"/>
                <a:gd name="connsiteX2" fmla="*/ 1000 w 10118"/>
                <a:gd name="connsiteY2" fmla="*/ 8669 h 11170"/>
                <a:gd name="connsiteX3" fmla="*/ 5888 w 10118"/>
                <a:gd name="connsiteY3" fmla="*/ 10805 h 11170"/>
                <a:gd name="connsiteX4" fmla="*/ 1466 w 10118"/>
                <a:gd name="connsiteY4" fmla="*/ 8421 h 11170"/>
                <a:gd name="connsiteX5" fmla="*/ 10000 w 10118"/>
                <a:gd name="connsiteY5" fmla="*/ 1687 h 11170"/>
                <a:gd name="connsiteX0" fmla="*/ 10000 w 10038"/>
                <a:gd name="connsiteY0" fmla="*/ 1102 h 10585"/>
                <a:gd name="connsiteX1" fmla="*/ 301 w 10038"/>
                <a:gd name="connsiteY1" fmla="*/ 7755 h 10585"/>
                <a:gd name="connsiteX2" fmla="*/ 1000 w 10038"/>
                <a:gd name="connsiteY2" fmla="*/ 8084 h 10585"/>
                <a:gd name="connsiteX3" fmla="*/ 5888 w 10038"/>
                <a:gd name="connsiteY3" fmla="*/ 10220 h 10585"/>
                <a:gd name="connsiteX4" fmla="*/ 1466 w 10038"/>
                <a:gd name="connsiteY4" fmla="*/ 7836 h 10585"/>
                <a:gd name="connsiteX5" fmla="*/ 10000 w 10038"/>
                <a:gd name="connsiteY5" fmla="*/ 1102 h 10585"/>
                <a:gd name="connsiteX0" fmla="*/ 10000 w 10602"/>
                <a:gd name="connsiteY0" fmla="*/ 740 h 10223"/>
                <a:gd name="connsiteX1" fmla="*/ 301 w 10602"/>
                <a:gd name="connsiteY1" fmla="*/ 7393 h 10223"/>
                <a:gd name="connsiteX2" fmla="*/ 1000 w 10602"/>
                <a:gd name="connsiteY2" fmla="*/ 7722 h 10223"/>
                <a:gd name="connsiteX3" fmla="*/ 5888 w 10602"/>
                <a:gd name="connsiteY3" fmla="*/ 9858 h 10223"/>
                <a:gd name="connsiteX4" fmla="*/ 1466 w 10602"/>
                <a:gd name="connsiteY4" fmla="*/ 7474 h 10223"/>
                <a:gd name="connsiteX5" fmla="*/ 10000 w 10602"/>
                <a:gd name="connsiteY5" fmla="*/ 740 h 10223"/>
                <a:gd name="connsiteX0" fmla="*/ 6852 w 7703"/>
                <a:gd name="connsiteY0" fmla="*/ 687 h 11041"/>
                <a:gd name="connsiteX1" fmla="*/ 301 w 7703"/>
                <a:gd name="connsiteY1" fmla="*/ 8211 h 11041"/>
                <a:gd name="connsiteX2" fmla="*/ 1000 w 7703"/>
                <a:gd name="connsiteY2" fmla="*/ 8540 h 11041"/>
                <a:gd name="connsiteX3" fmla="*/ 5888 w 7703"/>
                <a:gd name="connsiteY3" fmla="*/ 10676 h 11041"/>
                <a:gd name="connsiteX4" fmla="*/ 1466 w 7703"/>
                <a:gd name="connsiteY4" fmla="*/ 8292 h 11041"/>
                <a:gd name="connsiteX5" fmla="*/ 6852 w 7703"/>
                <a:gd name="connsiteY5" fmla="*/ 687 h 11041"/>
                <a:gd name="connsiteX0" fmla="*/ 8895 w 9440"/>
                <a:gd name="connsiteY0" fmla="*/ 189 h 9567"/>
                <a:gd name="connsiteX1" fmla="*/ 391 w 9440"/>
                <a:gd name="connsiteY1" fmla="*/ 7004 h 9567"/>
                <a:gd name="connsiteX2" fmla="*/ 1298 w 9440"/>
                <a:gd name="connsiteY2" fmla="*/ 7302 h 9567"/>
                <a:gd name="connsiteX3" fmla="*/ 7644 w 9440"/>
                <a:gd name="connsiteY3" fmla="*/ 9236 h 9567"/>
                <a:gd name="connsiteX4" fmla="*/ 1903 w 9440"/>
                <a:gd name="connsiteY4" fmla="*/ 7077 h 9567"/>
                <a:gd name="connsiteX5" fmla="*/ 8895 w 9440"/>
                <a:gd name="connsiteY5" fmla="*/ 189 h 9567"/>
                <a:gd name="connsiteX0" fmla="*/ 11246 w 11712"/>
                <a:gd name="connsiteY0" fmla="*/ 214 h 9356"/>
                <a:gd name="connsiteX1" fmla="*/ 414 w 11712"/>
                <a:gd name="connsiteY1" fmla="*/ 6677 h 9356"/>
                <a:gd name="connsiteX2" fmla="*/ 1375 w 11712"/>
                <a:gd name="connsiteY2" fmla="*/ 6988 h 9356"/>
                <a:gd name="connsiteX3" fmla="*/ 8097 w 11712"/>
                <a:gd name="connsiteY3" fmla="*/ 9010 h 9356"/>
                <a:gd name="connsiteX4" fmla="*/ 2016 w 11712"/>
                <a:gd name="connsiteY4" fmla="*/ 6753 h 9356"/>
                <a:gd name="connsiteX5" fmla="*/ 11246 w 11712"/>
                <a:gd name="connsiteY5" fmla="*/ 214 h 9356"/>
                <a:gd name="connsiteX0" fmla="*/ 9602 w 10000"/>
                <a:gd name="connsiteY0" fmla="*/ 514 h 10285"/>
                <a:gd name="connsiteX1" fmla="*/ 353 w 10000"/>
                <a:gd name="connsiteY1" fmla="*/ 7422 h 10285"/>
                <a:gd name="connsiteX2" fmla="*/ 1174 w 10000"/>
                <a:gd name="connsiteY2" fmla="*/ 7754 h 10285"/>
                <a:gd name="connsiteX3" fmla="*/ 6913 w 10000"/>
                <a:gd name="connsiteY3" fmla="*/ 9915 h 10285"/>
                <a:gd name="connsiteX4" fmla="*/ 1721 w 10000"/>
                <a:gd name="connsiteY4" fmla="*/ 7503 h 10285"/>
                <a:gd name="connsiteX5" fmla="*/ 9602 w 10000"/>
                <a:gd name="connsiteY5" fmla="*/ 514 h 10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285">
                  <a:moveTo>
                    <a:pt x="9602" y="514"/>
                  </a:moveTo>
                  <a:cubicBezTo>
                    <a:pt x="7561" y="-2176"/>
                    <a:pt x="1721" y="6507"/>
                    <a:pt x="353" y="7422"/>
                  </a:cubicBezTo>
                  <a:cubicBezTo>
                    <a:pt x="-375" y="8005"/>
                    <a:pt x="81" y="8005"/>
                    <a:pt x="1174" y="7754"/>
                  </a:cubicBezTo>
                  <a:cubicBezTo>
                    <a:pt x="2139" y="9262"/>
                    <a:pt x="5821" y="11078"/>
                    <a:pt x="6913" y="9915"/>
                  </a:cubicBezTo>
                  <a:cubicBezTo>
                    <a:pt x="7277" y="9583"/>
                    <a:pt x="6093" y="8337"/>
                    <a:pt x="1721" y="7503"/>
                  </a:cubicBezTo>
                  <a:cubicBezTo>
                    <a:pt x="5365" y="6424"/>
                    <a:pt x="11643" y="3204"/>
                    <a:pt x="9602" y="514"/>
                  </a:cubicBezTo>
                  <a:close/>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7" name="Полилиния 26"/>
            <p:cNvSpPr>
              <a:spLocks/>
            </p:cNvSpPr>
            <p:nvPr/>
          </p:nvSpPr>
          <p:spPr bwMode="gray">
            <a:xfrm rot="18200584">
              <a:off x="11077105" y="3154034"/>
              <a:ext cx="172736" cy="172736"/>
            </a:xfrm>
            <a:custGeom>
              <a:avLst/>
              <a:gdLst>
                <a:gd name="T0" fmla="*/ 57 w 62"/>
                <a:gd name="T1" fmla="*/ 32 h 62"/>
                <a:gd name="T2" fmla="*/ 62 w 62"/>
                <a:gd name="T3" fmla="*/ 26 h 62"/>
                <a:gd name="T4" fmla="*/ 52 w 62"/>
                <a:gd name="T5" fmla="*/ 22 h 62"/>
                <a:gd name="T6" fmla="*/ 56 w 62"/>
                <a:gd name="T7" fmla="*/ 12 h 62"/>
                <a:gd name="T8" fmla="*/ 46 w 62"/>
                <a:gd name="T9" fmla="*/ 13 h 62"/>
                <a:gd name="T10" fmla="*/ 45 w 62"/>
                <a:gd name="T11" fmla="*/ 3 h 62"/>
                <a:gd name="T12" fmla="*/ 37 w 62"/>
                <a:gd name="T13" fmla="*/ 7 h 62"/>
                <a:gd name="T14" fmla="*/ 33 w 62"/>
                <a:gd name="T15" fmla="*/ 0 h 62"/>
                <a:gd name="T16" fmla="*/ 27 w 62"/>
                <a:gd name="T17" fmla="*/ 7 h 62"/>
                <a:gd name="T18" fmla="*/ 20 w 62"/>
                <a:gd name="T19" fmla="*/ 2 h 62"/>
                <a:gd name="T20" fmla="*/ 18 w 62"/>
                <a:gd name="T21" fmla="*/ 11 h 62"/>
                <a:gd name="T22" fmla="*/ 9 w 62"/>
                <a:gd name="T23" fmla="*/ 9 h 62"/>
                <a:gd name="T24" fmla="*/ 13 w 62"/>
                <a:gd name="T25" fmla="*/ 21 h 62"/>
                <a:gd name="T26" fmla="*/ 1 w 62"/>
                <a:gd name="T27" fmla="*/ 25 h 62"/>
                <a:gd name="T28" fmla="*/ 5 w 62"/>
                <a:gd name="T29" fmla="*/ 30 h 62"/>
                <a:gd name="T30" fmla="*/ 0 w 62"/>
                <a:gd name="T31" fmla="*/ 36 h 62"/>
                <a:gd name="T32" fmla="*/ 10 w 62"/>
                <a:gd name="T33" fmla="*/ 40 h 62"/>
                <a:gd name="T34" fmla="*/ 6 w 62"/>
                <a:gd name="T35" fmla="*/ 50 h 62"/>
                <a:gd name="T36" fmla="*/ 16 w 62"/>
                <a:gd name="T37" fmla="*/ 49 h 62"/>
                <a:gd name="T38" fmla="*/ 17 w 62"/>
                <a:gd name="T39" fmla="*/ 59 h 62"/>
                <a:gd name="T40" fmla="*/ 25 w 62"/>
                <a:gd name="T41" fmla="*/ 55 h 62"/>
                <a:gd name="T42" fmla="*/ 29 w 62"/>
                <a:gd name="T43" fmla="*/ 62 h 62"/>
                <a:gd name="T44" fmla="*/ 35 w 62"/>
                <a:gd name="T45" fmla="*/ 55 h 62"/>
                <a:gd name="T46" fmla="*/ 42 w 62"/>
                <a:gd name="T47" fmla="*/ 60 h 62"/>
                <a:gd name="T48" fmla="*/ 44 w 62"/>
                <a:gd name="T49" fmla="*/ 51 h 62"/>
                <a:gd name="T50" fmla="*/ 53 w 62"/>
                <a:gd name="T51" fmla="*/ 53 h 62"/>
                <a:gd name="T52" fmla="*/ 50 w 62"/>
                <a:gd name="T53" fmla="*/ 41 h 62"/>
                <a:gd name="T54" fmla="*/ 61 w 62"/>
                <a:gd name="T55" fmla="*/ 37 h 62"/>
                <a:gd name="T56" fmla="*/ 57 w 62"/>
                <a:gd name="T57" fmla="*/ 3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2" h="62">
                  <a:moveTo>
                    <a:pt x="57" y="32"/>
                  </a:moveTo>
                  <a:cubicBezTo>
                    <a:pt x="60" y="30"/>
                    <a:pt x="62" y="28"/>
                    <a:pt x="62" y="26"/>
                  </a:cubicBezTo>
                  <a:cubicBezTo>
                    <a:pt x="61" y="24"/>
                    <a:pt x="58" y="23"/>
                    <a:pt x="52" y="22"/>
                  </a:cubicBezTo>
                  <a:cubicBezTo>
                    <a:pt x="55" y="18"/>
                    <a:pt x="57" y="14"/>
                    <a:pt x="56" y="12"/>
                  </a:cubicBezTo>
                  <a:cubicBezTo>
                    <a:pt x="54" y="11"/>
                    <a:pt x="51" y="11"/>
                    <a:pt x="46" y="13"/>
                  </a:cubicBezTo>
                  <a:cubicBezTo>
                    <a:pt x="47" y="8"/>
                    <a:pt x="47" y="4"/>
                    <a:pt x="45" y="3"/>
                  </a:cubicBezTo>
                  <a:cubicBezTo>
                    <a:pt x="43" y="2"/>
                    <a:pt x="40" y="4"/>
                    <a:pt x="37" y="7"/>
                  </a:cubicBezTo>
                  <a:cubicBezTo>
                    <a:pt x="36" y="3"/>
                    <a:pt x="35" y="0"/>
                    <a:pt x="33" y="0"/>
                  </a:cubicBezTo>
                  <a:cubicBezTo>
                    <a:pt x="31" y="0"/>
                    <a:pt x="29" y="3"/>
                    <a:pt x="27" y="7"/>
                  </a:cubicBezTo>
                  <a:cubicBezTo>
                    <a:pt x="24" y="4"/>
                    <a:pt x="22" y="1"/>
                    <a:pt x="20" y="2"/>
                  </a:cubicBezTo>
                  <a:cubicBezTo>
                    <a:pt x="18" y="3"/>
                    <a:pt x="17" y="6"/>
                    <a:pt x="18" y="11"/>
                  </a:cubicBezTo>
                  <a:cubicBezTo>
                    <a:pt x="14" y="9"/>
                    <a:pt x="10" y="8"/>
                    <a:pt x="9" y="9"/>
                  </a:cubicBezTo>
                  <a:cubicBezTo>
                    <a:pt x="7" y="11"/>
                    <a:pt x="9" y="16"/>
                    <a:pt x="13" y="21"/>
                  </a:cubicBezTo>
                  <a:cubicBezTo>
                    <a:pt x="6" y="21"/>
                    <a:pt x="1" y="23"/>
                    <a:pt x="1" y="25"/>
                  </a:cubicBezTo>
                  <a:cubicBezTo>
                    <a:pt x="0" y="27"/>
                    <a:pt x="2" y="29"/>
                    <a:pt x="5" y="30"/>
                  </a:cubicBezTo>
                  <a:cubicBezTo>
                    <a:pt x="2" y="32"/>
                    <a:pt x="0" y="34"/>
                    <a:pt x="0" y="36"/>
                  </a:cubicBezTo>
                  <a:cubicBezTo>
                    <a:pt x="1" y="38"/>
                    <a:pt x="4" y="39"/>
                    <a:pt x="10" y="40"/>
                  </a:cubicBezTo>
                  <a:cubicBezTo>
                    <a:pt x="7" y="44"/>
                    <a:pt x="5" y="48"/>
                    <a:pt x="6" y="50"/>
                  </a:cubicBezTo>
                  <a:cubicBezTo>
                    <a:pt x="8" y="51"/>
                    <a:pt x="11" y="51"/>
                    <a:pt x="16" y="49"/>
                  </a:cubicBezTo>
                  <a:cubicBezTo>
                    <a:pt x="15" y="54"/>
                    <a:pt x="16" y="58"/>
                    <a:pt x="17" y="59"/>
                  </a:cubicBezTo>
                  <a:cubicBezTo>
                    <a:pt x="19" y="60"/>
                    <a:pt x="22" y="58"/>
                    <a:pt x="25" y="55"/>
                  </a:cubicBezTo>
                  <a:cubicBezTo>
                    <a:pt x="26" y="59"/>
                    <a:pt x="27" y="62"/>
                    <a:pt x="29" y="62"/>
                  </a:cubicBezTo>
                  <a:cubicBezTo>
                    <a:pt x="31" y="62"/>
                    <a:pt x="33" y="59"/>
                    <a:pt x="35" y="55"/>
                  </a:cubicBezTo>
                  <a:cubicBezTo>
                    <a:pt x="38" y="58"/>
                    <a:pt x="40" y="61"/>
                    <a:pt x="42" y="60"/>
                  </a:cubicBezTo>
                  <a:cubicBezTo>
                    <a:pt x="44" y="59"/>
                    <a:pt x="45" y="56"/>
                    <a:pt x="44" y="51"/>
                  </a:cubicBezTo>
                  <a:cubicBezTo>
                    <a:pt x="49" y="53"/>
                    <a:pt x="52" y="54"/>
                    <a:pt x="53" y="53"/>
                  </a:cubicBezTo>
                  <a:cubicBezTo>
                    <a:pt x="55" y="51"/>
                    <a:pt x="53" y="46"/>
                    <a:pt x="50" y="41"/>
                  </a:cubicBezTo>
                  <a:cubicBezTo>
                    <a:pt x="56" y="41"/>
                    <a:pt x="61" y="39"/>
                    <a:pt x="61" y="37"/>
                  </a:cubicBezTo>
                  <a:cubicBezTo>
                    <a:pt x="62" y="35"/>
                    <a:pt x="60" y="33"/>
                    <a:pt x="57" y="32"/>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31"/>
            <p:cNvSpPr>
              <a:spLocks/>
            </p:cNvSpPr>
            <p:nvPr/>
          </p:nvSpPr>
          <p:spPr bwMode="gray">
            <a:xfrm rot="18200584">
              <a:off x="11129266" y="4557578"/>
              <a:ext cx="129897" cy="131280"/>
            </a:xfrm>
            <a:custGeom>
              <a:avLst/>
              <a:gdLst>
                <a:gd name="T0" fmla="*/ 11 w 47"/>
                <a:gd name="T1" fmla="*/ 11 h 47"/>
                <a:gd name="T2" fmla="*/ 7 w 47"/>
                <a:gd name="T3" fmla="*/ 40 h 47"/>
                <a:gd name="T4" fmla="*/ 36 w 47"/>
                <a:gd name="T5" fmla="*/ 37 h 47"/>
                <a:gd name="T6" fmla="*/ 40 w 47"/>
                <a:gd name="T7" fmla="*/ 8 h 47"/>
                <a:gd name="T8" fmla="*/ 11 w 47"/>
                <a:gd name="T9" fmla="*/ 11 h 47"/>
              </a:gdLst>
              <a:ahLst/>
              <a:cxnLst>
                <a:cxn ang="0">
                  <a:pos x="T0" y="T1"/>
                </a:cxn>
                <a:cxn ang="0">
                  <a:pos x="T2" y="T3"/>
                </a:cxn>
                <a:cxn ang="0">
                  <a:pos x="T4" y="T5"/>
                </a:cxn>
                <a:cxn ang="0">
                  <a:pos x="T6" y="T7"/>
                </a:cxn>
                <a:cxn ang="0">
                  <a:pos x="T8" y="T9"/>
                </a:cxn>
              </a:cxnLst>
              <a:rect l="0" t="0" r="r" b="b"/>
              <a:pathLst>
                <a:path w="47" h="47">
                  <a:moveTo>
                    <a:pt x="11" y="11"/>
                  </a:moveTo>
                  <a:cubicBezTo>
                    <a:pt x="2" y="19"/>
                    <a:pt x="0" y="32"/>
                    <a:pt x="7" y="40"/>
                  </a:cubicBezTo>
                  <a:cubicBezTo>
                    <a:pt x="14" y="47"/>
                    <a:pt x="27" y="46"/>
                    <a:pt x="36" y="37"/>
                  </a:cubicBezTo>
                  <a:cubicBezTo>
                    <a:pt x="45" y="28"/>
                    <a:pt x="47" y="15"/>
                    <a:pt x="40" y="8"/>
                  </a:cubicBezTo>
                  <a:cubicBezTo>
                    <a:pt x="33" y="0"/>
                    <a:pt x="20" y="2"/>
                    <a:pt x="11" y="1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9" name="Полилиния 34"/>
            <p:cNvSpPr>
              <a:spLocks/>
            </p:cNvSpPr>
            <p:nvPr/>
          </p:nvSpPr>
          <p:spPr bwMode="gray">
            <a:xfrm rot="18200584">
              <a:off x="11516723" y="3589667"/>
              <a:ext cx="84296" cy="77386"/>
            </a:xfrm>
            <a:custGeom>
              <a:avLst/>
              <a:gdLst>
                <a:gd name="T0" fmla="*/ 7 w 30"/>
                <a:gd name="T1" fmla="*/ 5 h 28"/>
                <a:gd name="T2" fmla="*/ 5 w 30"/>
                <a:gd name="T3" fmla="*/ 23 h 28"/>
                <a:gd name="T4" fmla="*/ 23 w 30"/>
                <a:gd name="T5" fmla="*/ 23 h 28"/>
                <a:gd name="T6" fmla="*/ 26 w 30"/>
                <a:gd name="T7" fmla="*/ 5 h 28"/>
                <a:gd name="T8" fmla="*/ 7 w 30"/>
                <a:gd name="T9" fmla="*/ 5 h 28"/>
              </a:gdLst>
              <a:ahLst/>
              <a:cxnLst>
                <a:cxn ang="0">
                  <a:pos x="T0" y="T1"/>
                </a:cxn>
                <a:cxn ang="0">
                  <a:pos x="T2" y="T3"/>
                </a:cxn>
                <a:cxn ang="0">
                  <a:pos x="T4" y="T5"/>
                </a:cxn>
                <a:cxn ang="0">
                  <a:pos x="T6" y="T7"/>
                </a:cxn>
                <a:cxn ang="0">
                  <a:pos x="T8" y="T9"/>
                </a:cxn>
              </a:cxnLst>
              <a:rect l="0" t="0" r="r" b="b"/>
              <a:pathLst>
                <a:path w="30" h="28">
                  <a:moveTo>
                    <a:pt x="7" y="5"/>
                  </a:moveTo>
                  <a:cubicBezTo>
                    <a:pt x="1" y="10"/>
                    <a:pt x="0" y="18"/>
                    <a:pt x="5" y="23"/>
                  </a:cubicBezTo>
                  <a:cubicBezTo>
                    <a:pt x="9" y="28"/>
                    <a:pt x="17" y="28"/>
                    <a:pt x="23" y="23"/>
                  </a:cubicBezTo>
                  <a:cubicBezTo>
                    <a:pt x="29" y="18"/>
                    <a:pt x="30" y="10"/>
                    <a:pt x="26" y="5"/>
                  </a:cubicBezTo>
                  <a:cubicBezTo>
                    <a:pt x="21" y="0"/>
                    <a:pt x="13" y="0"/>
                    <a:pt x="7" y="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0" name="Полилиния 49"/>
            <p:cNvSpPr>
              <a:spLocks/>
            </p:cNvSpPr>
            <p:nvPr/>
          </p:nvSpPr>
          <p:spPr bwMode="gray">
            <a:xfrm rot="18200584">
              <a:off x="11446291" y="6327413"/>
              <a:ext cx="140953" cy="139571"/>
            </a:xfrm>
            <a:custGeom>
              <a:avLst/>
              <a:gdLst>
                <a:gd name="T0" fmla="*/ 50 w 51"/>
                <a:gd name="T1" fmla="*/ 21 h 50"/>
                <a:gd name="T2" fmla="*/ 46 w 51"/>
                <a:gd name="T3" fmla="*/ 18 h 50"/>
                <a:gd name="T4" fmla="*/ 48 w 51"/>
                <a:gd name="T5" fmla="*/ 13 h 50"/>
                <a:gd name="T6" fmla="*/ 39 w 51"/>
                <a:gd name="T7" fmla="*/ 12 h 50"/>
                <a:gd name="T8" fmla="*/ 40 w 51"/>
                <a:gd name="T9" fmla="*/ 4 h 50"/>
                <a:gd name="T10" fmla="*/ 32 w 51"/>
                <a:gd name="T11" fmla="*/ 7 h 50"/>
                <a:gd name="T12" fmla="*/ 29 w 51"/>
                <a:gd name="T13" fmla="*/ 0 h 50"/>
                <a:gd name="T14" fmla="*/ 24 w 51"/>
                <a:gd name="T15" fmla="*/ 4 h 50"/>
                <a:gd name="T16" fmla="*/ 19 w 51"/>
                <a:gd name="T17" fmla="*/ 0 h 50"/>
                <a:gd name="T18" fmla="*/ 17 w 51"/>
                <a:gd name="T19" fmla="*/ 7 h 50"/>
                <a:gd name="T20" fmla="*/ 9 w 51"/>
                <a:gd name="T21" fmla="*/ 5 h 50"/>
                <a:gd name="T22" fmla="*/ 10 w 51"/>
                <a:gd name="T23" fmla="*/ 12 h 50"/>
                <a:gd name="T24" fmla="*/ 3 w 51"/>
                <a:gd name="T25" fmla="*/ 14 h 50"/>
                <a:gd name="T26" fmla="*/ 9 w 51"/>
                <a:gd name="T27" fmla="*/ 22 h 50"/>
                <a:gd name="T28" fmla="*/ 1 w 51"/>
                <a:gd name="T29" fmla="*/ 28 h 50"/>
                <a:gd name="T30" fmla="*/ 5 w 51"/>
                <a:gd name="T31" fmla="*/ 31 h 50"/>
                <a:gd name="T32" fmla="*/ 3 w 51"/>
                <a:gd name="T33" fmla="*/ 36 h 50"/>
                <a:gd name="T34" fmla="*/ 12 w 51"/>
                <a:gd name="T35" fmla="*/ 37 h 50"/>
                <a:gd name="T36" fmla="*/ 11 w 51"/>
                <a:gd name="T37" fmla="*/ 45 h 50"/>
                <a:gd name="T38" fmla="*/ 19 w 51"/>
                <a:gd name="T39" fmla="*/ 42 h 50"/>
                <a:gd name="T40" fmla="*/ 22 w 51"/>
                <a:gd name="T41" fmla="*/ 49 h 50"/>
                <a:gd name="T42" fmla="*/ 27 w 51"/>
                <a:gd name="T43" fmla="*/ 45 h 50"/>
                <a:gd name="T44" fmla="*/ 32 w 51"/>
                <a:gd name="T45" fmla="*/ 49 h 50"/>
                <a:gd name="T46" fmla="*/ 35 w 51"/>
                <a:gd name="T47" fmla="*/ 42 h 50"/>
                <a:gd name="T48" fmla="*/ 42 w 51"/>
                <a:gd name="T49" fmla="*/ 44 h 50"/>
                <a:gd name="T50" fmla="*/ 41 w 51"/>
                <a:gd name="T51" fmla="*/ 37 h 50"/>
                <a:gd name="T52" fmla="*/ 48 w 51"/>
                <a:gd name="T53" fmla="*/ 36 h 50"/>
                <a:gd name="T54" fmla="*/ 42 w 51"/>
                <a:gd name="T55" fmla="*/ 27 h 50"/>
                <a:gd name="T56" fmla="*/ 50 w 51"/>
                <a:gd name="T5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0">
                  <a:moveTo>
                    <a:pt x="50" y="21"/>
                  </a:moveTo>
                  <a:cubicBezTo>
                    <a:pt x="50" y="20"/>
                    <a:pt x="49" y="19"/>
                    <a:pt x="46" y="18"/>
                  </a:cubicBezTo>
                  <a:cubicBezTo>
                    <a:pt x="48" y="16"/>
                    <a:pt x="48" y="14"/>
                    <a:pt x="48" y="13"/>
                  </a:cubicBezTo>
                  <a:cubicBezTo>
                    <a:pt x="47" y="12"/>
                    <a:pt x="44" y="11"/>
                    <a:pt x="39" y="12"/>
                  </a:cubicBezTo>
                  <a:cubicBezTo>
                    <a:pt x="41" y="8"/>
                    <a:pt x="41" y="5"/>
                    <a:pt x="40" y="4"/>
                  </a:cubicBezTo>
                  <a:cubicBezTo>
                    <a:pt x="38" y="3"/>
                    <a:pt x="36" y="4"/>
                    <a:pt x="32" y="7"/>
                  </a:cubicBezTo>
                  <a:cubicBezTo>
                    <a:pt x="32" y="3"/>
                    <a:pt x="31" y="0"/>
                    <a:pt x="29" y="0"/>
                  </a:cubicBezTo>
                  <a:cubicBezTo>
                    <a:pt x="27" y="0"/>
                    <a:pt x="26" y="1"/>
                    <a:pt x="24" y="4"/>
                  </a:cubicBezTo>
                  <a:cubicBezTo>
                    <a:pt x="22" y="2"/>
                    <a:pt x="20" y="0"/>
                    <a:pt x="19" y="0"/>
                  </a:cubicBezTo>
                  <a:cubicBezTo>
                    <a:pt x="18" y="1"/>
                    <a:pt x="17" y="3"/>
                    <a:pt x="17" y="7"/>
                  </a:cubicBezTo>
                  <a:cubicBezTo>
                    <a:pt x="13" y="5"/>
                    <a:pt x="11" y="4"/>
                    <a:pt x="9" y="5"/>
                  </a:cubicBezTo>
                  <a:cubicBezTo>
                    <a:pt x="8" y="6"/>
                    <a:pt x="9" y="9"/>
                    <a:pt x="10" y="12"/>
                  </a:cubicBezTo>
                  <a:cubicBezTo>
                    <a:pt x="6" y="12"/>
                    <a:pt x="4" y="12"/>
                    <a:pt x="3" y="14"/>
                  </a:cubicBezTo>
                  <a:cubicBezTo>
                    <a:pt x="2" y="15"/>
                    <a:pt x="4" y="18"/>
                    <a:pt x="9" y="22"/>
                  </a:cubicBezTo>
                  <a:cubicBezTo>
                    <a:pt x="4" y="24"/>
                    <a:pt x="0" y="26"/>
                    <a:pt x="1" y="28"/>
                  </a:cubicBezTo>
                  <a:cubicBezTo>
                    <a:pt x="1" y="29"/>
                    <a:pt x="3" y="30"/>
                    <a:pt x="5" y="31"/>
                  </a:cubicBezTo>
                  <a:cubicBezTo>
                    <a:pt x="3" y="33"/>
                    <a:pt x="3" y="35"/>
                    <a:pt x="3" y="36"/>
                  </a:cubicBezTo>
                  <a:cubicBezTo>
                    <a:pt x="4" y="38"/>
                    <a:pt x="7" y="38"/>
                    <a:pt x="12" y="37"/>
                  </a:cubicBezTo>
                  <a:cubicBezTo>
                    <a:pt x="10" y="41"/>
                    <a:pt x="10" y="44"/>
                    <a:pt x="11" y="45"/>
                  </a:cubicBezTo>
                  <a:cubicBezTo>
                    <a:pt x="13" y="46"/>
                    <a:pt x="16" y="45"/>
                    <a:pt x="19" y="42"/>
                  </a:cubicBezTo>
                  <a:cubicBezTo>
                    <a:pt x="19" y="47"/>
                    <a:pt x="21" y="49"/>
                    <a:pt x="22" y="49"/>
                  </a:cubicBezTo>
                  <a:cubicBezTo>
                    <a:pt x="24" y="50"/>
                    <a:pt x="25" y="48"/>
                    <a:pt x="27" y="45"/>
                  </a:cubicBezTo>
                  <a:cubicBezTo>
                    <a:pt x="29" y="48"/>
                    <a:pt x="31" y="49"/>
                    <a:pt x="32" y="49"/>
                  </a:cubicBezTo>
                  <a:cubicBezTo>
                    <a:pt x="34" y="48"/>
                    <a:pt x="34" y="46"/>
                    <a:pt x="35" y="42"/>
                  </a:cubicBezTo>
                  <a:cubicBezTo>
                    <a:pt x="38" y="44"/>
                    <a:pt x="40" y="45"/>
                    <a:pt x="42" y="44"/>
                  </a:cubicBezTo>
                  <a:cubicBezTo>
                    <a:pt x="43" y="43"/>
                    <a:pt x="43" y="40"/>
                    <a:pt x="41" y="37"/>
                  </a:cubicBezTo>
                  <a:cubicBezTo>
                    <a:pt x="45" y="37"/>
                    <a:pt x="47" y="37"/>
                    <a:pt x="48" y="36"/>
                  </a:cubicBezTo>
                  <a:cubicBezTo>
                    <a:pt x="49" y="34"/>
                    <a:pt x="47" y="31"/>
                    <a:pt x="42" y="27"/>
                  </a:cubicBezTo>
                  <a:cubicBezTo>
                    <a:pt x="48" y="25"/>
                    <a:pt x="51" y="23"/>
                    <a:pt x="50" y="21"/>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Полилиния 50"/>
            <p:cNvSpPr>
              <a:spLocks/>
            </p:cNvSpPr>
            <p:nvPr/>
          </p:nvSpPr>
          <p:spPr bwMode="gray">
            <a:xfrm rot="18200584">
              <a:off x="10778184" y="6620087"/>
              <a:ext cx="11055"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Линия 76"/>
            <p:cNvSpPr>
              <a:spLocks noChangeShapeType="1"/>
            </p:cNvSpPr>
            <p:nvPr/>
          </p:nvSpPr>
          <p:spPr bwMode="gray">
            <a:xfrm rot="18200584" flipH="1">
              <a:off x="10778184" y="6620087"/>
              <a:ext cx="1105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3" name="Полилиния 78"/>
            <p:cNvSpPr>
              <a:spLocks/>
            </p:cNvSpPr>
            <p:nvPr/>
          </p:nvSpPr>
          <p:spPr bwMode="gray">
            <a:xfrm rot="18200584">
              <a:off x="11631202" y="5236123"/>
              <a:ext cx="410585" cy="413304"/>
            </a:xfrm>
            <a:custGeom>
              <a:avLst/>
              <a:gdLst>
                <a:gd name="T0" fmla="*/ 216 w 226"/>
                <a:gd name="T1" fmla="*/ 84 h 226"/>
                <a:gd name="T2" fmla="*/ 195 w 226"/>
                <a:gd name="T3" fmla="*/ 65 h 226"/>
                <a:gd name="T4" fmla="*/ 194 w 226"/>
                <a:gd name="T5" fmla="*/ 64 h 226"/>
                <a:gd name="T6" fmla="*/ 194 w 226"/>
                <a:gd name="T7" fmla="*/ 63 h 226"/>
                <a:gd name="T8" fmla="*/ 188 w 226"/>
                <a:gd name="T9" fmla="*/ 35 h 226"/>
                <a:gd name="T10" fmla="*/ 139 w 226"/>
                <a:gd name="T11" fmla="*/ 10 h 226"/>
                <a:gd name="T12" fmla="*/ 83 w 226"/>
                <a:gd name="T13" fmla="*/ 9 h 226"/>
                <a:gd name="T14" fmla="*/ 65 w 226"/>
                <a:gd name="T15" fmla="*/ 30 h 226"/>
                <a:gd name="T16" fmla="*/ 64 w 226"/>
                <a:gd name="T17" fmla="*/ 31 h 226"/>
                <a:gd name="T18" fmla="*/ 63 w 226"/>
                <a:gd name="T19" fmla="*/ 31 h 226"/>
                <a:gd name="T20" fmla="*/ 35 w 226"/>
                <a:gd name="T21" fmla="*/ 38 h 226"/>
                <a:gd name="T22" fmla="*/ 10 w 226"/>
                <a:gd name="T23" fmla="*/ 87 h 226"/>
                <a:gd name="T24" fmla="*/ 9 w 226"/>
                <a:gd name="T25" fmla="*/ 142 h 226"/>
                <a:gd name="T26" fmla="*/ 30 w 226"/>
                <a:gd name="T27" fmla="*/ 161 h 226"/>
                <a:gd name="T28" fmla="*/ 31 w 226"/>
                <a:gd name="T29" fmla="*/ 161 h 226"/>
                <a:gd name="T30" fmla="*/ 31 w 226"/>
                <a:gd name="T31" fmla="*/ 162 h 226"/>
                <a:gd name="T32" fmla="*/ 37 w 226"/>
                <a:gd name="T33" fmla="*/ 190 h 226"/>
                <a:gd name="T34" fmla="*/ 87 w 226"/>
                <a:gd name="T35" fmla="*/ 215 h 226"/>
                <a:gd name="T36" fmla="*/ 142 w 226"/>
                <a:gd name="T37" fmla="*/ 216 h 226"/>
                <a:gd name="T38" fmla="*/ 161 w 226"/>
                <a:gd name="T39" fmla="*/ 195 h 226"/>
                <a:gd name="T40" fmla="*/ 161 w 226"/>
                <a:gd name="T41" fmla="*/ 195 h 226"/>
                <a:gd name="T42" fmla="*/ 162 w 226"/>
                <a:gd name="T43" fmla="*/ 194 h 226"/>
                <a:gd name="T44" fmla="*/ 190 w 226"/>
                <a:gd name="T45" fmla="*/ 188 h 226"/>
                <a:gd name="T46" fmla="*/ 215 w 226"/>
                <a:gd name="T47" fmla="*/ 139 h 226"/>
                <a:gd name="T48" fmla="*/ 216 w 226"/>
                <a:gd name="T49" fmla="*/ 8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6" h="226">
                  <a:moveTo>
                    <a:pt x="216" y="84"/>
                  </a:moveTo>
                  <a:cubicBezTo>
                    <a:pt x="211" y="75"/>
                    <a:pt x="204" y="69"/>
                    <a:pt x="195" y="65"/>
                  </a:cubicBezTo>
                  <a:cubicBezTo>
                    <a:pt x="194" y="64"/>
                    <a:pt x="194" y="64"/>
                    <a:pt x="194" y="64"/>
                  </a:cubicBezTo>
                  <a:cubicBezTo>
                    <a:pt x="194" y="63"/>
                    <a:pt x="194" y="63"/>
                    <a:pt x="194" y="63"/>
                  </a:cubicBezTo>
                  <a:cubicBezTo>
                    <a:pt x="195" y="53"/>
                    <a:pt x="193" y="44"/>
                    <a:pt x="188" y="35"/>
                  </a:cubicBezTo>
                  <a:cubicBezTo>
                    <a:pt x="178" y="20"/>
                    <a:pt x="160" y="11"/>
                    <a:pt x="139" y="10"/>
                  </a:cubicBezTo>
                  <a:cubicBezTo>
                    <a:pt x="119" y="1"/>
                    <a:pt x="99" y="0"/>
                    <a:pt x="83" y="9"/>
                  </a:cubicBezTo>
                  <a:cubicBezTo>
                    <a:pt x="75" y="14"/>
                    <a:pt x="69" y="21"/>
                    <a:pt x="65" y="30"/>
                  </a:cubicBezTo>
                  <a:cubicBezTo>
                    <a:pt x="64" y="31"/>
                    <a:pt x="64" y="31"/>
                    <a:pt x="64" y="31"/>
                  </a:cubicBezTo>
                  <a:cubicBezTo>
                    <a:pt x="63" y="31"/>
                    <a:pt x="63" y="31"/>
                    <a:pt x="63" y="31"/>
                  </a:cubicBezTo>
                  <a:cubicBezTo>
                    <a:pt x="53" y="31"/>
                    <a:pt x="44" y="33"/>
                    <a:pt x="35" y="38"/>
                  </a:cubicBezTo>
                  <a:cubicBezTo>
                    <a:pt x="20" y="47"/>
                    <a:pt x="11" y="65"/>
                    <a:pt x="10" y="87"/>
                  </a:cubicBezTo>
                  <a:cubicBezTo>
                    <a:pt x="1" y="106"/>
                    <a:pt x="0" y="126"/>
                    <a:pt x="9" y="142"/>
                  </a:cubicBezTo>
                  <a:cubicBezTo>
                    <a:pt x="14" y="150"/>
                    <a:pt x="21" y="156"/>
                    <a:pt x="30" y="161"/>
                  </a:cubicBezTo>
                  <a:cubicBezTo>
                    <a:pt x="31" y="161"/>
                    <a:pt x="31" y="161"/>
                    <a:pt x="31" y="161"/>
                  </a:cubicBezTo>
                  <a:cubicBezTo>
                    <a:pt x="31" y="162"/>
                    <a:pt x="31" y="162"/>
                    <a:pt x="31" y="162"/>
                  </a:cubicBezTo>
                  <a:cubicBezTo>
                    <a:pt x="31" y="172"/>
                    <a:pt x="33" y="182"/>
                    <a:pt x="37" y="190"/>
                  </a:cubicBezTo>
                  <a:cubicBezTo>
                    <a:pt x="47" y="206"/>
                    <a:pt x="65" y="214"/>
                    <a:pt x="87" y="215"/>
                  </a:cubicBezTo>
                  <a:cubicBezTo>
                    <a:pt x="106" y="225"/>
                    <a:pt x="126" y="226"/>
                    <a:pt x="142" y="216"/>
                  </a:cubicBezTo>
                  <a:cubicBezTo>
                    <a:pt x="150" y="212"/>
                    <a:pt x="156" y="204"/>
                    <a:pt x="161" y="195"/>
                  </a:cubicBezTo>
                  <a:cubicBezTo>
                    <a:pt x="161" y="195"/>
                    <a:pt x="161" y="195"/>
                    <a:pt x="161" y="195"/>
                  </a:cubicBezTo>
                  <a:cubicBezTo>
                    <a:pt x="162" y="194"/>
                    <a:pt x="162" y="194"/>
                    <a:pt x="162" y="194"/>
                  </a:cubicBezTo>
                  <a:cubicBezTo>
                    <a:pt x="172" y="195"/>
                    <a:pt x="182" y="193"/>
                    <a:pt x="190" y="188"/>
                  </a:cubicBezTo>
                  <a:cubicBezTo>
                    <a:pt x="205" y="179"/>
                    <a:pt x="214" y="161"/>
                    <a:pt x="215" y="139"/>
                  </a:cubicBezTo>
                  <a:cubicBezTo>
                    <a:pt x="224" y="119"/>
                    <a:pt x="226" y="99"/>
                    <a:pt x="216" y="84"/>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Полилиния 79"/>
            <p:cNvSpPr>
              <a:spLocks/>
            </p:cNvSpPr>
            <p:nvPr/>
          </p:nvSpPr>
          <p:spPr bwMode="gray">
            <a:xfrm rot="18200584">
              <a:off x="11729090" y="5334011"/>
              <a:ext cx="214810" cy="217530"/>
            </a:xfrm>
            <a:custGeom>
              <a:avLst/>
              <a:gdLst>
                <a:gd name="T0" fmla="*/ 102 w 118"/>
                <a:gd name="T1" fmla="*/ 62 h 119"/>
                <a:gd name="T2" fmla="*/ 117 w 118"/>
                <a:gd name="T3" fmla="*/ 48 h 119"/>
                <a:gd name="T4" fmla="*/ 105 w 118"/>
                <a:gd name="T5" fmla="*/ 42 h 119"/>
                <a:gd name="T6" fmla="*/ 110 w 118"/>
                <a:gd name="T7" fmla="*/ 29 h 119"/>
                <a:gd name="T8" fmla="*/ 86 w 118"/>
                <a:gd name="T9" fmla="*/ 30 h 119"/>
                <a:gd name="T10" fmla="*/ 84 w 118"/>
                <a:gd name="T11" fmla="*/ 6 h 119"/>
                <a:gd name="T12" fmla="*/ 70 w 118"/>
                <a:gd name="T13" fmla="*/ 14 h 119"/>
                <a:gd name="T14" fmla="*/ 60 w 118"/>
                <a:gd name="T15" fmla="*/ 1 h 119"/>
                <a:gd name="T16" fmla="*/ 50 w 118"/>
                <a:gd name="T17" fmla="*/ 15 h 119"/>
                <a:gd name="T18" fmla="*/ 35 w 118"/>
                <a:gd name="T19" fmla="*/ 5 h 119"/>
                <a:gd name="T20" fmla="*/ 31 w 118"/>
                <a:gd name="T21" fmla="*/ 20 h 119"/>
                <a:gd name="T22" fmla="*/ 16 w 118"/>
                <a:gd name="T23" fmla="*/ 19 h 119"/>
                <a:gd name="T24" fmla="*/ 20 w 118"/>
                <a:gd name="T25" fmla="*/ 37 h 119"/>
                <a:gd name="T26" fmla="*/ 2 w 118"/>
                <a:gd name="T27" fmla="*/ 42 h 119"/>
                <a:gd name="T28" fmla="*/ 15 w 118"/>
                <a:gd name="T29" fmla="*/ 58 h 119"/>
                <a:gd name="T30" fmla="*/ 1 w 118"/>
                <a:gd name="T31" fmla="*/ 71 h 119"/>
                <a:gd name="T32" fmla="*/ 12 w 118"/>
                <a:gd name="T33" fmla="*/ 78 h 119"/>
                <a:gd name="T34" fmla="*/ 8 w 118"/>
                <a:gd name="T35" fmla="*/ 90 h 119"/>
                <a:gd name="T36" fmla="*/ 31 w 118"/>
                <a:gd name="T37" fmla="*/ 89 h 119"/>
                <a:gd name="T38" fmla="*/ 33 w 118"/>
                <a:gd name="T39" fmla="*/ 113 h 119"/>
                <a:gd name="T40" fmla="*/ 48 w 118"/>
                <a:gd name="T41" fmla="*/ 105 h 119"/>
                <a:gd name="T42" fmla="*/ 57 w 118"/>
                <a:gd name="T43" fmla="*/ 119 h 119"/>
                <a:gd name="T44" fmla="*/ 67 w 118"/>
                <a:gd name="T45" fmla="*/ 105 h 119"/>
                <a:gd name="T46" fmla="*/ 82 w 118"/>
                <a:gd name="T47" fmla="*/ 114 h 119"/>
                <a:gd name="T48" fmla="*/ 86 w 118"/>
                <a:gd name="T49" fmla="*/ 99 h 119"/>
                <a:gd name="T50" fmla="*/ 101 w 118"/>
                <a:gd name="T51" fmla="*/ 101 h 119"/>
                <a:gd name="T52" fmla="*/ 97 w 118"/>
                <a:gd name="T53" fmla="*/ 83 h 119"/>
                <a:gd name="T54" fmla="*/ 115 w 118"/>
                <a:gd name="T55" fmla="*/ 77 h 119"/>
                <a:gd name="T56" fmla="*/ 102 w 118"/>
                <a:gd name="T57"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119">
                  <a:moveTo>
                    <a:pt x="102" y="62"/>
                  </a:moveTo>
                  <a:cubicBezTo>
                    <a:pt x="112" y="57"/>
                    <a:pt x="118" y="52"/>
                    <a:pt x="117" y="48"/>
                  </a:cubicBezTo>
                  <a:cubicBezTo>
                    <a:pt x="116" y="45"/>
                    <a:pt x="112" y="43"/>
                    <a:pt x="105" y="42"/>
                  </a:cubicBezTo>
                  <a:cubicBezTo>
                    <a:pt x="109" y="36"/>
                    <a:pt x="111" y="32"/>
                    <a:pt x="110" y="29"/>
                  </a:cubicBezTo>
                  <a:cubicBezTo>
                    <a:pt x="107" y="25"/>
                    <a:pt x="98" y="26"/>
                    <a:pt x="86" y="30"/>
                  </a:cubicBezTo>
                  <a:cubicBezTo>
                    <a:pt x="89" y="17"/>
                    <a:pt x="88" y="8"/>
                    <a:pt x="84" y="6"/>
                  </a:cubicBezTo>
                  <a:cubicBezTo>
                    <a:pt x="81" y="5"/>
                    <a:pt x="76" y="8"/>
                    <a:pt x="70" y="14"/>
                  </a:cubicBezTo>
                  <a:cubicBezTo>
                    <a:pt x="67" y="6"/>
                    <a:pt x="64" y="1"/>
                    <a:pt x="60" y="1"/>
                  </a:cubicBezTo>
                  <a:cubicBezTo>
                    <a:pt x="56" y="0"/>
                    <a:pt x="53" y="6"/>
                    <a:pt x="50" y="15"/>
                  </a:cubicBezTo>
                  <a:cubicBezTo>
                    <a:pt x="44" y="7"/>
                    <a:pt x="39" y="4"/>
                    <a:pt x="35" y="5"/>
                  </a:cubicBezTo>
                  <a:cubicBezTo>
                    <a:pt x="32" y="7"/>
                    <a:pt x="31" y="12"/>
                    <a:pt x="31" y="20"/>
                  </a:cubicBezTo>
                  <a:cubicBezTo>
                    <a:pt x="24" y="17"/>
                    <a:pt x="18" y="16"/>
                    <a:pt x="16" y="19"/>
                  </a:cubicBezTo>
                  <a:cubicBezTo>
                    <a:pt x="13" y="21"/>
                    <a:pt x="15" y="28"/>
                    <a:pt x="20" y="37"/>
                  </a:cubicBezTo>
                  <a:cubicBezTo>
                    <a:pt x="10" y="37"/>
                    <a:pt x="3" y="38"/>
                    <a:pt x="2" y="42"/>
                  </a:cubicBezTo>
                  <a:cubicBezTo>
                    <a:pt x="1" y="46"/>
                    <a:pt x="6" y="52"/>
                    <a:pt x="15" y="58"/>
                  </a:cubicBezTo>
                  <a:cubicBezTo>
                    <a:pt x="5" y="62"/>
                    <a:pt x="0" y="67"/>
                    <a:pt x="1" y="71"/>
                  </a:cubicBezTo>
                  <a:cubicBezTo>
                    <a:pt x="1" y="75"/>
                    <a:pt x="5" y="77"/>
                    <a:pt x="12" y="78"/>
                  </a:cubicBezTo>
                  <a:cubicBezTo>
                    <a:pt x="8" y="83"/>
                    <a:pt x="6" y="87"/>
                    <a:pt x="8" y="90"/>
                  </a:cubicBezTo>
                  <a:cubicBezTo>
                    <a:pt x="10" y="94"/>
                    <a:pt x="19" y="93"/>
                    <a:pt x="31" y="89"/>
                  </a:cubicBezTo>
                  <a:cubicBezTo>
                    <a:pt x="29" y="102"/>
                    <a:pt x="29" y="111"/>
                    <a:pt x="33" y="113"/>
                  </a:cubicBezTo>
                  <a:cubicBezTo>
                    <a:pt x="36" y="115"/>
                    <a:pt x="42" y="112"/>
                    <a:pt x="48" y="105"/>
                  </a:cubicBezTo>
                  <a:cubicBezTo>
                    <a:pt x="50" y="114"/>
                    <a:pt x="53" y="119"/>
                    <a:pt x="57" y="119"/>
                  </a:cubicBezTo>
                  <a:cubicBezTo>
                    <a:pt x="61" y="119"/>
                    <a:pt x="64" y="114"/>
                    <a:pt x="67" y="105"/>
                  </a:cubicBezTo>
                  <a:cubicBezTo>
                    <a:pt x="73" y="112"/>
                    <a:pt x="79" y="116"/>
                    <a:pt x="82" y="114"/>
                  </a:cubicBezTo>
                  <a:cubicBezTo>
                    <a:pt x="85" y="113"/>
                    <a:pt x="86" y="107"/>
                    <a:pt x="86" y="99"/>
                  </a:cubicBezTo>
                  <a:cubicBezTo>
                    <a:pt x="93" y="103"/>
                    <a:pt x="99" y="103"/>
                    <a:pt x="101" y="101"/>
                  </a:cubicBezTo>
                  <a:cubicBezTo>
                    <a:pt x="104" y="98"/>
                    <a:pt x="102" y="91"/>
                    <a:pt x="97" y="83"/>
                  </a:cubicBezTo>
                  <a:cubicBezTo>
                    <a:pt x="107" y="83"/>
                    <a:pt x="114" y="81"/>
                    <a:pt x="115" y="77"/>
                  </a:cubicBezTo>
                  <a:cubicBezTo>
                    <a:pt x="116" y="73"/>
                    <a:pt x="111" y="68"/>
                    <a:pt x="102" y="62"/>
                  </a:cubicBezTo>
                  <a:close/>
                </a:path>
              </a:pathLst>
            </a:custGeom>
            <a:solidFill>
              <a:schemeClr val="accent1">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Полилиния 82"/>
            <p:cNvSpPr>
              <a:spLocks/>
            </p:cNvSpPr>
            <p:nvPr/>
          </p:nvSpPr>
          <p:spPr bwMode="gray">
            <a:xfrm rot="18200584">
              <a:off x="11387846" y="6491559"/>
              <a:ext cx="82913" cy="91205"/>
            </a:xfrm>
            <a:custGeom>
              <a:avLst/>
              <a:gdLst>
                <a:gd name="T0" fmla="*/ 25 w 30"/>
                <a:gd name="T1" fmla="*/ 23 h 33"/>
                <a:gd name="T2" fmla="*/ 7 w 30"/>
                <a:gd name="T3" fmla="*/ 30 h 33"/>
                <a:gd name="T4" fmla="*/ 4 w 30"/>
                <a:gd name="T5" fmla="*/ 11 h 33"/>
                <a:gd name="T6" fmla="*/ 22 w 30"/>
                <a:gd name="T7" fmla="*/ 4 h 33"/>
                <a:gd name="T8" fmla="*/ 25 w 30"/>
                <a:gd name="T9" fmla="*/ 23 h 33"/>
              </a:gdLst>
              <a:ahLst/>
              <a:cxnLst>
                <a:cxn ang="0">
                  <a:pos x="T0" y="T1"/>
                </a:cxn>
                <a:cxn ang="0">
                  <a:pos x="T2" y="T3"/>
                </a:cxn>
                <a:cxn ang="0">
                  <a:pos x="T4" y="T5"/>
                </a:cxn>
                <a:cxn ang="0">
                  <a:pos x="T6" y="T7"/>
                </a:cxn>
                <a:cxn ang="0">
                  <a:pos x="T8" y="T9"/>
                </a:cxn>
              </a:cxnLst>
              <a:rect l="0" t="0" r="r" b="b"/>
              <a:pathLst>
                <a:path w="30" h="33">
                  <a:moveTo>
                    <a:pt x="25" y="23"/>
                  </a:moveTo>
                  <a:cubicBezTo>
                    <a:pt x="21" y="30"/>
                    <a:pt x="13" y="33"/>
                    <a:pt x="7" y="30"/>
                  </a:cubicBezTo>
                  <a:cubicBezTo>
                    <a:pt x="1" y="27"/>
                    <a:pt x="0" y="18"/>
                    <a:pt x="4" y="11"/>
                  </a:cubicBezTo>
                  <a:cubicBezTo>
                    <a:pt x="8" y="3"/>
                    <a:pt x="16" y="0"/>
                    <a:pt x="22" y="4"/>
                  </a:cubicBezTo>
                  <a:cubicBezTo>
                    <a:pt x="28" y="7"/>
                    <a:pt x="30" y="15"/>
                    <a:pt x="25" y="2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6" name="Полилиния 84"/>
            <p:cNvSpPr>
              <a:spLocks/>
            </p:cNvSpPr>
            <p:nvPr/>
          </p:nvSpPr>
          <p:spPr bwMode="gray">
            <a:xfrm rot="18654775">
              <a:off x="11285659" y="4098012"/>
              <a:ext cx="439370" cy="430587"/>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gradFill>
              <a:gsLst>
                <a:gs pos="0">
                  <a:schemeClr val="accent2">
                    <a:lumMod val="60000"/>
                    <a:lumOff val="40000"/>
                  </a:schemeClr>
                </a:gs>
                <a:gs pos="56000">
                  <a:schemeClr val="accent2">
                    <a:lumMod val="75000"/>
                  </a:schemeClr>
                </a:gs>
              </a:gsLst>
              <a:path path="circle">
                <a:fillToRect l="50000" t="50000" r="50000" b="50000"/>
              </a:path>
            </a:gra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7" name="Полилиния 80"/>
            <p:cNvSpPr>
              <a:spLocks/>
            </p:cNvSpPr>
            <p:nvPr/>
          </p:nvSpPr>
          <p:spPr bwMode="gray">
            <a:xfrm rot="18654775" flipV="1">
              <a:off x="11435559" y="4243519"/>
              <a:ext cx="139573" cy="139573"/>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8" name="Полилиния 84"/>
            <p:cNvSpPr>
              <a:spLocks/>
            </p:cNvSpPr>
            <p:nvPr/>
          </p:nvSpPr>
          <p:spPr bwMode="gray">
            <a:xfrm rot="18200584">
              <a:off x="11789521" y="5396741"/>
              <a:ext cx="93948" cy="92071"/>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59" name="Группа 58"/>
            <p:cNvGrpSpPr/>
            <p:nvPr/>
          </p:nvGrpSpPr>
          <p:grpSpPr bwMode="gray">
            <a:xfrm rot="21311827">
              <a:off x="11197677" y="5664822"/>
              <a:ext cx="407354" cy="408816"/>
              <a:chOff x="11057071" y="5480091"/>
              <a:chExt cx="473402" cy="475102"/>
            </a:xfrm>
          </p:grpSpPr>
          <p:sp>
            <p:nvSpPr>
              <p:cNvPr id="65" name="Полилиния 83"/>
              <p:cNvSpPr>
                <a:spLocks/>
              </p:cNvSpPr>
              <p:nvPr/>
            </p:nvSpPr>
            <p:spPr bwMode="gray">
              <a:xfrm rot="18488757">
                <a:off x="11056221" y="5480941"/>
                <a:ext cx="475102" cy="473402"/>
              </a:xfrm>
              <a:custGeom>
                <a:avLst/>
                <a:gdLst>
                  <a:gd name="T0" fmla="*/ 133 w 139"/>
                  <a:gd name="T1" fmla="*/ 54 h 138"/>
                  <a:gd name="T2" fmla="*/ 121 w 139"/>
                  <a:gd name="T3" fmla="*/ 42 h 138"/>
                  <a:gd name="T4" fmla="*/ 120 w 139"/>
                  <a:gd name="T5" fmla="*/ 41 h 138"/>
                  <a:gd name="T6" fmla="*/ 120 w 139"/>
                  <a:gd name="T7" fmla="*/ 41 h 138"/>
                  <a:gd name="T8" fmla="*/ 117 w 139"/>
                  <a:gd name="T9" fmla="*/ 24 h 138"/>
                  <a:gd name="T10" fmla="*/ 88 w 139"/>
                  <a:gd name="T11" fmla="*/ 7 h 138"/>
                  <a:gd name="T12" fmla="*/ 54 w 139"/>
                  <a:gd name="T13" fmla="*/ 5 h 138"/>
                  <a:gd name="T14" fmla="*/ 42 w 139"/>
                  <a:gd name="T15" fmla="*/ 18 h 138"/>
                  <a:gd name="T16" fmla="*/ 42 w 139"/>
                  <a:gd name="T17" fmla="*/ 18 h 138"/>
                  <a:gd name="T18" fmla="*/ 41 w 139"/>
                  <a:gd name="T19" fmla="*/ 18 h 138"/>
                  <a:gd name="T20" fmla="*/ 24 w 139"/>
                  <a:gd name="T21" fmla="*/ 21 h 138"/>
                  <a:gd name="T22" fmla="*/ 8 w 139"/>
                  <a:gd name="T23" fmla="*/ 50 h 138"/>
                  <a:gd name="T24" fmla="*/ 5 w 139"/>
                  <a:gd name="T25" fmla="*/ 84 h 138"/>
                  <a:gd name="T26" fmla="*/ 18 w 139"/>
                  <a:gd name="T27" fmla="*/ 96 h 138"/>
                  <a:gd name="T28" fmla="*/ 18 w 139"/>
                  <a:gd name="T29" fmla="*/ 96 h 138"/>
                  <a:gd name="T30" fmla="*/ 19 w 139"/>
                  <a:gd name="T31" fmla="*/ 97 h 138"/>
                  <a:gd name="T32" fmla="*/ 22 w 139"/>
                  <a:gd name="T33" fmla="*/ 114 h 138"/>
                  <a:gd name="T34" fmla="*/ 51 w 139"/>
                  <a:gd name="T35" fmla="*/ 131 h 138"/>
                  <a:gd name="T36" fmla="*/ 84 w 139"/>
                  <a:gd name="T37" fmla="*/ 133 h 138"/>
                  <a:gd name="T38" fmla="*/ 96 w 139"/>
                  <a:gd name="T39" fmla="*/ 120 h 138"/>
                  <a:gd name="T40" fmla="*/ 97 w 139"/>
                  <a:gd name="T41" fmla="*/ 120 h 138"/>
                  <a:gd name="T42" fmla="*/ 97 w 139"/>
                  <a:gd name="T43" fmla="*/ 120 h 138"/>
                  <a:gd name="T44" fmla="*/ 114 w 139"/>
                  <a:gd name="T45" fmla="*/ 117 h 138"/>
                  <a:gd name="T46" fmla="*/ 131 w 139"/>
                  <a:gd name="T47" fmla="*/ 87 h 138"/>
                  <a:gd name="T48" fmla="*/ 133 w 139"/>
                  <a:gd name="T49"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38">
                    <a:moveTo>
                      <a:pt x="133" y="54"/>
                    </a:moveTo>
                    <a:cubicBezTo>
                      <a:pt x="130" y="49"/>
                      <a:pt x="126" y="45"/>
                      <a:pt x="121" y="42"/>
                    </a:cubicBezTo>
                    <a:cubicBezTo>
                      <a:pt x="120" y="41"/>
                      <a:pt x="120" y="41"/>
                      <a:pt x="120" y="41"/>
                    </a:cubicBezTo>
                    <a:cubicBezTo>
                      <a:pt x="120" y="41"/>
                      <a:pt x="120" y="41"/>
                      <a:pt x="120" y="41"/>
                    </a:cubicBezTo>
                    <a:cubicBezTo>
                      <a:pt x="121" y="35"/>
                      <a:pt x="120" y="29"/>
                      <a:pt x="117" y="24"/>
                    </a:cubicBezTo>
                    <a:cubicBezTo>
                      <a:pt x="112" y="14"/>
                      <a:pt x="101" y="9"/>
                      <a:pt x="88" y="7"/>
                    </a:cubicBezTo>
                    <a:cubicBezTo>
                      <a:pt x="76" y="1"/>
                      <a:pt x="64" y="0"/>
                      <a:pt x="54" y="5"/>
                    </a:cubicBezTo>
                    <a:cubicBezTo>
                      <a:pt x="49" y="8"/>
                      <a:pt x="45" y="12"/>
                      <a:pt x="42" y="18"/>
                    </a:cubicBezTo>
                    <a:cubicBezTo>
                      <a:pt x="42" y="18"/>
                      <a:pt x="42" y="18"/>
                      <a:pt x="42" y="18"/>
                    </a:cubicBezTo>
                    <a:cubicBezTo>
                      <a:pt x="41" y="18"/>
                      <a:pt x="41" y="18"/>
                      <a:pt x="41" y="18"/>
                    </a:cubicBezTo>
                    <a:cubicBezTo>
                      <a:pt x="35" y="17"/>
                      <a:pt x="30" y="18"/>
                      <a:pt x="24" y="21"/>
                    </a:cubicBezTo>
                    <a:cubicBezTo>
                      <a:pt x="15" y="26"/>
                      <a:pt x="9" y="37"/>
                      <a:pt x="8" y="50"/>
                    </a:cubicBezTo>
                    <a:cubicBezTo>
                      <a:pt x="1" y="62"/>
                      <a:pt x="0" y="74"/>
                      <a:pt x="5" y="84"/>
                    </a:cubicBezTo>
                    <a:cubicBezTo>
                      <a:pt x="8" y="89"/>
                      <a:pt x="13" y="93"/>
                      <a:pt x="18" y="96"/>
                    </a:cubicBezTo>
                    <a:cubicBezTo>
                      <a:pt x="18" y="96"/>
                      <a:pt x="18" y="96"/>
                      <a:pt x="18" y="96"/>
                    </a:cubicBezTo>
                    <a:cubicBezTo>
                      <a:pt x="19" y="97"/>
                      <a:pt x="19" y="97"/>
                      <a:pt x="19" y="97"/>
                    </a:cubicBezTo>
                    <a:cubicBezTo>
                      <a:pt x="18" y="103"/>
                      <a:pt x="19" y="109"/>
                      <a:pt x="22" y="114"/>
                    </a:cubicBezTo>
                    <a:cubicBezTo>
                      <a:pt x="27" y="124"/>
                      <a:pt x="38" y="129"/>
                      <a:pt x="51" y="131"/>
                    </a:cubicBezTo>
                    <a:cubicBezTo>
                      <a:pt x="63" y="137"/>
                      <a:pt x="75" y="138"/>
                      <a:pt x="84" y="133"/>
                    </a:cubicBezTo>
                    <a:cubicBezTo>
                      <a:pt x="90" y="130"/>
                      <a:pt x="94" y="126"/>
                      <a:pt x="96" y="120"/>
                    </a:cubicBezTo>
                    <a:cubicBezTo>
                      <a:pt x="97" y="120"/>
                      <a:pt x="97" y="120"/>
                      <a:pt x="97" y="120"/>
                    </a:cubicBezTo>
                    <a:cubicBezTo>
                      <a:pt x="97" y="120"/>
                      <a:pt x="97" y="120"/>
                      <a:pt x="97" y="120"/>
                    </a:cubicBezTo>
                    <a:cubicBezTo>
                      <a:pt x="103" y="120"/>
                      <a:pt x="109" y="120"/>
                      <a:pt x="114" y="117"/>
                    </a:cubicBezTo>
                    <a:cubicBezTo>
                      <a:pt x="124" y="111"/>
                      <a:pt x="130" y="101"/>
                      <a:pt x="131" y="87"/>
                    </a:cubicBezTo>
                    <a:cubicBezTo>
                      <a:pt x="137" y="76"/>
                      <a:pt x="139" y="64"/>
                      <a:pt x="133" y="54"/>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6" name="Полилиния 80"/>
              <p:cNvSpPr>
                <a:spLocks/>
              </p:cNvSpPr>
              <p:nvPr/>
            </p:nvSpPr>
            <p:spPr bwMode="gray">
              <a:xfrm rot="18488757">
                <a:off x="11172328" y="5596198"/>
                <a:ext cx="242888" cy="242888"/>
              </a:xfrm>
              <a:custGeom>
                <a:avLst/>
                <a:gdLst>
                  <a:gd name="T0" fmla="*/ 76 w 76"/>
                  <a:gd name="T1" fmla="*/ 39 h 76"/>
                  <a:gd name="T2" fmla="*/ 67 w 76"/>
                  <a:gd name="T3" fmla="*/ 32 h 76"/>
                  <a:gd name="T4" fmla="*/ 73 w 76"/>
                  <a:gd name="T5" fmla="*/ 23 h 76"/>
                  <a:gd name="T6" fmla="*/ 62 w 76"/>
                  <a:gd name="T7" fmla="*/ 20 h 76"/>
                  <a:gd name="T8" fmla="*/ 63 w 76"/>
                  <a:gd name="T9" fmla="*/ 10 h 76"/>
                  <a:gd name="T10" fmla="*/ 49 w 76"/>
                  <a:gd name="T11" fmla="*/ 15 h 76"/>
                  <a:gd name="T12" fmla="*/ 43 w 76"/>
                  <a:gd name="T13" fmla="*/ 0 h 76"/>
                  <a:gd name="T14" fmla="*/ 37 w 76"/>
                  <a:gd name="T15" fmla="*/ 6 h 76"/>
                  <a:gd name="T16" fmla="*/ 31 w 76"/>
                  <a:gd name="T17" fmla="*/ 0 h 76"/>
                  <a:gd name="T18" fmla="*/ 26 w 76"/>
                  <a:gd name="T19" fmla="*/ 13 h 76"/>
                  <a:gd name="T20" fmla="*/ 13 w 76"/>
                  <a:gd name="T21" fmla="*/ 9 h 76"/>
                  <a:gd name="T22" fmla="*/ 15 w 76"/>
                  <a:gd name="T23" fmla="*/ 21 h 76"/>
                  <a:gd name="T24" fmla="*/ 3 w 76"/>
                  <a:gd name="T25" fmla="*/ 23 h 76"/>
                  <a:gd name="T26" fmla="*/ 8 w 76"/>
                  <a:gd name="T27" fmla="*/ 31 h 76"/>
                  <a:gd name="T28" fmla="*/ 0 w 76"/>
                  <a:gd name="T29" fmla="*/ 37 h 76"/>
                  <a:gd name="T30" fmla="*/ 9 w 76"/>
                  <a:gd name="T31" fmla="*/ 44 h 76"/>
                  <a:gd name="T32" fmla="*/ 3 w 76"/>
                  <a:gd name="T33" fmla="*/ 53 h 76"/>
                  <a:gd name="T34" fmla="*/ 13 w 76"/>
                  <a:gd name="T35" fmla="*/ 56 h 76"/>
                  <a:gd name="T36" fmla="*/ 12 w 76"/>
                  <a:gd name="T37" fmla="*/ 66 h 76"/>
                  <a:gd name="T38" fmla="*/ 27 w 76"/>
                  <a:gd name="T39" fmla="*/ 61 h 76"/>
                  <a:gd name="T40" fmla="*/ 32 w 76"/>
                  <a:gd name="T41" fmla="*/ 76 h 76"/>
                  <a:gd name="T42" fmla="*/ 38 w 76"/>
                  <a:gd name="T43" fmla="*/ 70 h 76"/>
                  <a:gd name="T44" fmla="*/ 45 w 76"/>
                  <a:gd name="T45" fmla="*/ 76 h 76"/>
                  <a:gd name="T46" fmla="*/ 50 w 76"/>
                  <a:gd name="T47" fmla="*/ 63 h 76"/>
                  <a:gd name="T48" fmla="*/ 62 w 76"/>
                  <a:gd name="T49" fmla="*/ 67 h 76"/>
                  <a:gd name="T50" fmla="*/ 61 w 76"/>
                  <a:gd name="T51" fmla="*/ 55 h 76"/>
                  <a:gd name="T52" fmla="*/ 73 w 76"/>
                  <a:gd name="T53" fmla="*/ 53 h 76"/>
                  <a:gd name="T54" fmla="*/ 68 w 76"/>
                  <a:gd name="T55" fmla="*/ 45 h 76"/>
                  <a:gd name="T56" fmla="*/ 76 w 76"/>
                  <a:gd name="T5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76">
                    <a:moveTo>
                      <a:pt x="76" y="39"/>
                    </a:moveTo>
                    <a:cubicBezTo>
                      <a:pt x="76" y="36"/>
                      <a:pt x="73" y="34"/>
                      <a:pt x="67" y="32"/>
                    </a:cubicBezTo>
                    <a:cubicBezTo>
                      <a:pt x="71" y="28"/>
                      <a:pt x="74" y="25"/>
                      <a:pt x="73" y="23"/>
                    </a:cubicBezTo>
                    <a:cubicBezTo>
                      <a:pt x="72" y="20"/>
                      <a:pt x="68" y="20"/>
                      <a:pt x="62" y="20"/>
                    </a:cubicBezTo>
                    <a:cubicBezTo>
                      <a:pt x="65" y="15"/>
                      <a:pt x="65" y="11"/>
                      <a:pt x="63" y="10"/>
                    </a:cubicBezTo>
                    <a:cubicBezTo>
                      <a:pt x="61" y="8"/>
                      <a:pt x="56" y="10"/>
                      <a:pt x="49" y="15"/>
                    </a:cubicBezTo>
                    <a:cubicBezTo>
                      <a:pt x="48" y="6"/>
                      <a:pt x="46" y="1"/>
                      <a:pt x="43" y="0"/>
                    </a:cubicBezTo>
                    <a:cubicBezTo>
                      <a:pt x="41" y="0"/>
                      <a:pt x="39" y="2"/>
                      <a:pt x="37" y="6"/>
                    </a:cubicBezTo>
                    <a:cubicBezTo>
                      <a:pt x="35" y="2"/>
                      <a:pt x="33" y="0"/>
                      <a:pt x="31" y="0"/>
                    </a:cubicBezTo>
                    <a:cubicBezTo>
                      <a:pt x="28" y="1"/>
                      <a:pt x="26" y="6"/>
                      <a:pt x="26" y="13"/>
                    </a:cubicBezTo>
                    <a:cubicBezTo>
                      <a:pt x="20" y="9"/>
                      <a:pt x="16" y="7"/>
                      <a:pt x="13" y="9"/>
                    </a:cubicBezTo>
                    <a:cubicBezTo>
                      <a:pt x="11" y="10"/>
                      <a:pt x="12" y="15"/>
                      <a:pt x="15" y="21"/>
                    </a:cubicBezTo>
                    <a:cubicBezTo>
                      <a:pt x="8" y="20"/>
                      <a:pt x="4" y="20"/>
                      <a:pt x="3" y="23"/>
                    </a:cubicBezTo>
                    <a:cubicBezTo>
                      <a:pt x="2" y="25"/>
                      <a:pt x="4" y="28"/>
                      <a:pt x="8" y="31"/>
                    </a:cubicBezTo>
                    <a:cubicBezTo>
                      <a:pt x="3" y="33"/>
                      <a:pt x="0" y="35"/>
                      <a:pt x="0" y="37"/>
                    </a:cubicBezTo>
                    <a:cubicBezTo>
                      <a:pt x="0" y="40"/>
                      <a:pt x="3" y="42"/>
                      <a:pt x="9" y="44"/>
                    </a:cubicBezTo>
                    <a:cubicBezTo>
                      <a:pt x="4" y="48"/>
                      <a:pt x="2" y="51"/>
                      <a:pt x="3" y="53"/>
                    </a:cubicBezTo>
                    <a:cubicBezTo>
                      <a:pt x="4" y="56"/>
                      <a:pt x="8" y="56"/>
                      <a:pt x="13" y="56"/>
                    </a:cubicBezTo>
                    <a:cubicBezTo>
                      <a:pt x="11" y="61"/>
                      <a:pt x="10" y="65"/>
                      <a:pt x="12" y="66"/>
                    </a:cubicBezTo>
                    <a:cubicBezTo>
                      <a:pt x="14" y="68"/>
                      <a:pt x="20" y="66"/>
                      <a:pt x="27" y="61"/>
                    </a:cubicBezTo>
                    <a:cubicBezTo>
                      <a:pt x="27" y="70"/>
                      <a:pt x="29" y="75"/>
                      <a:pt x="32" y="76"/>
                    </a:cubicBezTo>
                    <a:cubicBezTo>
                      <a:pt x="34" y="76"/>
                      <a:pt x="36" y="74"/>
                      <a:pt x="38" y="70"/>
                    </a:cubicBezTo>
                    <a:cubicBezTo>
                      <a:pt x="41" y="74"/>
                      <a:pt x="43" y="76"/>
                      <a:pt x="45" y="76"/>
                    </a:cubicBezTo>
                    <a:cubicBezTo>
                      <a:pt x="48" y="75"/>
                      <a:pt x="49" y="70"/>
                      <a:pt x="50" y="63"/>
                    </a:cubicBezTo>
                    <a:cubicBezTo>
                      <a:pt x="55" y="67"/>
                      <a:pt x="60" y="69"/>
                      <a:pt x="62" y="67"/>
                    </a:cubicBezTo>
                    <a:cubicBezTo>
                      <a:pt x="64" y="66"/>
                      <a:pt x="63" y="61"/>
                      <a:pt x="61" y="55"/>
                    </a:cubicBezTo>
                    <a:cubicBezTo>
                      <a:pt x="67" y="56"/>
                      <a:pt x="72" y="56"/>
                      <a:pt x="73" y="53"/>
                    </a:cubicBezTo>
                    <a:cubicBezTo>
                      <a:pt x="74" y="51"/>
                      <a:pt x="72" y="48"/>
                      <a:pt x="68" y="45"/>
                    </a:cubicBezTo>
                    <a:cubicBezTo>
                      <a:pt x="73" y="43"/>
                      <a:pt x="76" y="41"/>
                      <a:pt x="76" y="3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7" name="Полилиния 84"/>
              <p:cNvSpPr>
                <a:spLocks/>
              </p:cNvSpPr>
              <p:nvPr/>
            </p:nvSpPr>
            <p:spPr bwMode="gray">
              <a:xfrm rot="18488757">
                <a:off x="11244787" y="5668863"/>
                <a:ext cx="105896" cy="103780"/>
              </a:xfrm>
              <a:custGeom>
                <a:avLst/>
                <a:gdLst>
                  <a:gd name="T0" fmla="*/ 49 w 50"/>
                  <a:gd name="T1" fmla="*/ 26 h 49"/>
                  <a:gd name="T2" fmla="*/ 48 w 50"/>
                  <a:gd name="T3" fmla="*/ 20 h 49"/>
                  <a:gd name="T4" fmla="*/ 47 w 50"/>
                  <a:gd name="T5" fmla="*/ 13 h 49"/>
                  <a:gd name="T6" fmla="*/ 37 w 50"/>
                  <a:gd name="T7" fmla="*/ 7 h 49"/>
                  <a:gd name="T8" fmla="*/ 27 w 50"/>
                  <a:gd name="T9" fmla="*/ 0 h 49"/>
                  <a:gd name="T10" fmla="*/ 20 w 50"/>
                  <a:gd name="T11" fmla="*/ 2 h 49"/>
                  <a:gd name="T12" fmla="*/ 13 w 50"/>
                  <a:gd name="T13" fmla="*/ 3 h 49"/>
                  <a:gd name="T14" fmla="*/ 7 w 50"/>
                  <a:gd name="T15" fmla="*/ 13 h 49"/>
                  <a:gd name="T16" fmla="*/ 0 w 50"/>
                  <a:gd name="T17" fmla="*/ 23 h 49"/>
                  <a:gd name="T18" fmla="*/ 2 w 50"/>
                  <a:gd name="T19" fmla="*/ 30 h 49"/>
                  <a:gd name="T20" fmla="*/ 3 w 50"/>
                  <a:gd name="T21" fmla="*/ 36 h 49"/>
                  <a:gd name="T22" fmla="*/ 13 w 50"/>
                  <a:gd name="T23" fmla="*/ 43 h 49"/>
                  <a:gd name="T24" fmla="*/ 23 w 50"/>
                  <a:gd name="T25" fmla="*/ 49 h 49"/>
                  <a:gd name="T26" fmla="*/ 30 w 50"/>
                  <a:gd name="T27" fmla="*/ 48 h 49"/>
                  <a:gd name="T28" fmla="*/ 37 w 50"/>
                  <a:gd name="T29" fmla="*/ 46 h 49"/>
                  <a:gd name="T30" fmla="*/ 43 w 50"/>
                  <a:gd name="T31" fmla="*/ 37 h 49"/>
                  <a:gd name="T32" fmla="*/ 49 w 50"/>
                  <a:gd name="T33" fmla="*/ 2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49">
                    <a:moveTo>
                      <a:pt x="49" y="26"/>
                    </a:moveTo>
                    <a:cubicBezTo>
                      <a:pt x="50" y="24"/>
                      <a:pt x="49" y="22"/>
                      <a:pt x="48" y="20"/>
                    </a:cubicBezTo>
                    <a:cubicBezTo>
                      <a:pt x="48" y="17"/>
                      <a:pt x="48" y="15"/>
                      <a:pt x="47" y="13"/>
                    </a:cubicBezTo>
                    <a:cubicBezTo>
                      <a:pt x="45" y="10"/>
                      <a:pt x="41" y="7"/>
                      <a:pt x="37" y="7"/>
                    </a:cubicBezTo>
                    <a:cubicBezTo>
                      <a:pt x="34" y="3"/>
                      <a:pt x="31" y="0"/>
                      <a:pt x="27" y="0"/>
                    </a:cubicBezTo>
                    <a:cubicBezTo>
                      <a:pt x="24" y="0"/>
                      <a:pt x="22" y="1"/>
                      <a:pt x="20" y="2"/>
                    </a:cubicBezTo>
                    <a:cubicBezTo>
                      <a:pt x="18" y="2"/>
                      <a:pt x="15" y="2"/>
                      <a:pt x="13" y="3"/>
                    </a:cubicBezTo>
                    <a:cubicBezTo>
                      <a:pt x="10" y="5"/>
                      <a:pt x="7" y="9"/>
                      <a:pt x="7" y="13"/>
                    </a:cubicBezTo>
                    <a:cubicBezTo>
                      <a:pt x="3" y="16"/>
                      <a:pt x="1" y="19"/>
                      <a:pt x="0" y="23"/>
                    </a:cubicBezTo>
                    <a:cubicBezTo>
                      <a:pt x="0" y="25"/>
                      <a:pt x="1" y="28"/>
                      <a:pt x="2" y="30"/>
                    </a:cubicBezTo>
                    <a:cubicBezTo>
                      <a:pt x="2" y="32"/>
                      <a:pt x="2" y="34"/>
                      <a:pt x="3" y="36"/>
                    </a:cubicBezTo>
                    <a:cubicBezTo>
                      <a:pt x="5" y="40"/>
                      <a:pt x="9" y="42"/>
                      <a:pt x="13" y="43"/>
                    </a:cubicBezTo>
                    <a:cubicBezTo>
                      <a:pt x="16" y="47"/>
                      <a:pt x="19" y="49"/>
                      <a:pt x="23" y="49"/>
                    </a:cubicBezTo>
                    <a:cubicBezTo>
                      <a:pt x="25" y="49"/>
                      <a:pt x="28" y="49"/>
                      <a:pt x="30" y="48"/>
                    </a:cubicBezTo>
                    <a:cubicBezTo>
                      <a:pt x="32" y="48"/>
                      <a:pt x="34" y="48"/>
                      <a:pt x="37" y="46"/>
                    </a:cubicBezTo>
                    <a:cubicBezTo>
                      <a:pt x="40" y="45"/>
                      <a:pt x="42" y="41"/>
                      <a:pt x="43" y="37"/>
                    </a:cubicBezTo>
                    <a:cubicBezTo>
                      <a:pt x="47" y="34"/>
                      <a:pt x="49" y="30"/>
                      <a:pt x="49" y="26"/>
                    </a:cubicBezTo>
                    <a:close/>
                  </a:path>
                </a:pathLst>
              </a:custGeom>
              <a:solidFill>
                <a:schemeClr val="accent2">
                  <a:lumMod val="20000"/>
                  <a:lumOff val="8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grpSp>
          <p:nvGrpSpPr>
            <p:cNvPr id="60" name="Группа 59"/>
            <p:cNvGrpSpPr/>
            <p:nvPr/>
          </p:nvGrpSpPr>
          <p:grpSpPr bwMode="gray">
            <a:xfrm rot="21311827">
              <a:off x="10666412" y="5053297"/>
              <a:ext cx="643645" cy="641225"/>
              <a:chOff x="10472909" y="4641517"/>
              <a:chExt cx="895542" cy="892175"/>
            </a:xfrm>
          </p:grpSpPr>
          <p:sp>
            <p:nvSpPr>
              <p:cNvPr id="61" name="Полилиния 32"/>
              <p:cNvSpPr>
                <a:spLocks/>
              </p:cNvSpPr>
              <p:nvPr/>
            </p:nvSpPr>
            <p:spPr bwMode="gray">
              <a:xfrm rot="17579822">
                <a:off x="10474592" y="4639834"/>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2" name="Полилиния 33"/>
              <p:cNvSpPr>
                <a:spLocks/>
              </p:cNvSpPr>
              <p:nvPr/>
            </p:nvSpPr>
            <p:spPr bwMode="gray">
              <a:xfrm rot="17579822">
                <a:off x="10640041" y="4805497"/>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3" name="Полилиния 32"/>
              <p:cNvSpPr>
                <a:spLocks/>
              </p:cNvSpPr>
              <p:nvPr/>
            </p:nvSpPr>
            <p:spPr bwMode="gray">
              <a:xfrm rot="17579822">
                <a:off x="10728400" y="4894600"/>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4" name="Овал 63"/>
              <p:cNvSpPr/>
              <p:nvPr/>
            </p:nvSpPr>
            <p:spPr bwMode="gray">
              <a:xfrm rot="17579822" flipH="1">
                <a:off x="10844479" y="5011405"/>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grpSp>
      <p:sp>
        <p:nvSpPr>
          <p:cNvPr id="2" name="Заголовок 1"/>
          <p:cNvSpPr>
            <a:spLocks noGrp="1"/>
          </p:cNvSpPr>
          <p:nvPr>
            <p:ph type="title"/>
          </p:nvPr>
        </p:nvSpPr>
        <p:spPr>
          <a:xfrm>
            <a:off x="1524000" y="1709738"/>
            <a:ext cx="9144000" cy="2862262"/>
          </a:xfrm>
        </p:spPr>
        <p:txBody>
          <a:bodyPr rtlCol="0" anchor="b">
            <a:normAutofit/>
          </a:bodyPr>
          <a:lstStyle>
            <a:lvl1pPr>
              <a:defRPr sz="5200"/>
            </a:lvl1pPr>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1524000" y="4589463"/>
            <a:ext cx="9144000" cy="1280160"/>
          </a:xfrm>
        </p:spPr>
        <p:txBody>
          <a:bodyPr rtlCol="0"/>
          <a:lstStyle>
            <a:lvl1pPr marL="0" indent="0">
              <a:buNone/>
              <a:defRPr sz="240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ru-RU" noProof="0" smtClean="0"/>
              <a:t>Образец текста</a:t>
            </a:r>
          </a:p>
        </p:txBody>
      </p:sp>
    </p:spTree>
    <p:extLst>
      <p:ext uri="{BB962C8B-B14F-4D97-AF65-F5344CB8AC3E}">
        <p14:creationId xmlns:p14="http://schemas.microsoft.com/office/powerpoint/2010/main" val="413316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sz="half" idx="1"/>
          </p:nvPr>
        </p:nvSpPr>
        <p:spPr>
          <a:xfrm>
            <a:off x="1524000" y="1904999"/>
            <a:ext cx="4389120" cy="41148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Объект 3"/>
          <p:cNvSpPr>
            <a:spLocks noGrp="1"/>
          </p:cNvSpPr>
          <p:nvPr>
            <p:ph sz="half" idx="2"/>
          </p:nvPr>
        </p:nvSpPr>
        <p:spPr>
          <a:xfrm>
            <a:off x="6278880" y="1904999"/>
            <a:ext cx="4389120" cy="41148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6" name="Нижний колонтитул 5"/>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p:txBody>
          <a:bodyPr rtlCol="0"/>
          <a:lstStyle/>
          <a:p>
            <a:pPr rtl="0"/>
            <a:fld id="{F4689171-9E1F-4E61-9224-1A954EF78D3B}" type="datetime1">
              <a:rPr lang="ru-RU" noProof="0" smtClean="0"/>
              <a:t>13.07.2020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11352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1524000" y="1905000"/>
            <a:ext cx="4389120" cy="683106"/>
          </a:xfrm>
        </p:spPr>
        <p:txBody>
          <a:bodyPr rtlCol="0"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4" name="Объект 3"/>
          <p:cNvSpPr>
            <a:spLocks noGrp="1"/>
          </p:cNvSpPr>
          <p:nvPr>
            <p:ph sz="half" idx="2"/>
          </p:nvPr>
        </p:nvSpPr>
        <p:spPr>
          <a:xfrm>
            <a:off x="1524000" y="2588106"/>
            <a:ext cx="4389120" cy="3431694"/>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Текст 4"/>
          <p:cNvSpPr>
            <a:spLocks noGrp="1"/>
          </p:cNvSpPr>
          <p:nvPr>
            <p:ph type="body" sz="quarter" idx="3"/>
          </p:nvPr>
        </p:nvSpPr>
        <p:spPr>
          <a:xfrm>
            <a:off x="6278880" y="1905000"/>
            <a:ext cx="4389120" cy="683106"/>
          </a:xfrm>
        </p:spPr>
        <p:txBody>
          <a:bodyPr rtlCol="0" anchor="ctr">
            <a:normAutofit/>
          </a:bodyPr>
          <a:lstStyle>
            <a:lvl1pPr marL="0" indent="0">
              <a:spcBef>
                <a:spcPts val="0"/>
              </a:spcBef>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6" name="Объект 5"/>
          <p:cNvSpPr>
            <a:spLocks noGrp="1"/>
          </p:cNvSpPr>
          <p:nvPr>
            <p:ph sz="quarter" idx="4"/>
          </p:nvPr>
        </p:nvSpPr>
        <p:spPr>
          <a:xfrm>
            <a:off x="6278880" y="2588106"/>
            <a:ext cx="4389120" cy="3431694"/>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8" name="Нижний колонтитул 7"/>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7" name="Дата 6"/>
          <p:cNvSpPr>
            <a:spLocks noGrp="1"/>
          </p:cNvSpPr>
          <p:nvPr>
            <p:ph type="dt" sz="half" idx="10"/>
          </p:nvPr>
        </p:nvSpPr>
        <p:spPr/>
        <p:txBody>
          <a:bodyPr rtlCol="0"/>
          <a:lstStyle/>
          <a:p>
            <a:pPr rtl="0"/>
            <a:fld id="{8FB30F42-D985-425D-89F1-79A72145FF71}" type="datetime1">
              <a:rPr lang="ru-RU" noProof="0" smtClean="0"/>
              <a:t>13.07.2020</a:t>
            </a:fld>
            <a:endParaRPr lang="ru-RU" noProof="0" dirty="0"/>
          </a:p>
        </p:txBody>
      </p:sp>
      <p:sp>
        <p:nvSpPr>
          <p:cNvPr id="9" name="Номер слайда 8"/>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548042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4" name="Нижний колонтитул 3"/>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3" name="Дата 2"/>
          <p:cNvSpPr>
            <a:spLocks noGrp="1"/>
          </p:cNvSpPr>
          <p:nvPr>
            <p:ph type="dt" sz="half" idx="10"/>
          </p:nvPr>
        </p:nvSpPr>
        <p:spPr/>
        <p:txBody>
          <a:bodyPr rtlCol="0"/>
          <a:lstStyle/>
          <a:p>
            <a:pPr rtl="0"/>
            <a:fld id="{D2C8E014-CA92-4A4A-A03E-8FEE94CC0112}" type="datetime1">
              <a:rPr lang="ru-RU" noProof="0" smtClean="0"/>
              <a:t>13.07.2020</a:t>
            </a:fld>
            <a:endParaRPr lang="ru-RU" noProof="0" dirty="0"/>
          </a:p>
        </p:txBody>
      </p:sp>
      <p:sp>
        <p:nvSpPr>
          <p:cNvPr id="5" name="Номер слайда 4"/>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313486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2" name="Дата 1"/>
          <p:cNvSpPr>
            <a:spLocks noGrp="1"/>
          </p:cNvSpPr>
          <p:nvPr>
            <p:ph type="dt" sz="half" idx="10"/>
          </p:nvPr>
        </p:nvSpPr>
        <p:spPr/>
        <p:txBody>
          <a:bodyPr rtlCol="0"/>
          <a:lstStyle/>
          <a:p>
            <a:pPr rtl="0"/>
            <a:fld id="{73116136-05AD-4C6A-A82B-D5B5BFF90120}" type="datetime1">
              <a:rPr lang="ru-RU" noProof="0" smtClean="0"/>
              <a:t>13.07.2020</a:t>
            </a:fld>
            <a:endParaRPr lang="ru-RU" noProof="0" dirty="0"/>
          </a:p>
        </p:txBody>
      </p:sp>
      <p:sp>
        <p:nvSpPr>
          <p:cNvPr id="4" name="Номер слайда 3"/>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2249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Группа 7"/>
          <p:cNvGrpSpPr/>
          <p:nvPr/>
        </p:nvGrpSpPr>
        <p:grpSpPr>
          <a:xfrm>
            <a:off x="11123612" y="4051301"/>
            <a:ext cx="965215" cy="2807461"/>
            <a:chOff x="11123612" y="4051301"/>
            <a:chExt cx="965215" cy="2807461"/>
          </a:xfrm>
        </p:grpSpPr>
        <p:sp>
          <p:nvSpPr>
            <p:cNvPr id="9" name="Полилиния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 name="Заголовок 1"/>
          <p:cNvSpPr>
            <a:spLocks noGrp="1"/>
          </p:cNvSpPr>
          <p:nvPr>
            <p:ph type="title"/>
          </p:nvPr>
        </p:nvSpPr>
        <p:spPr>
          <a:xfrm>
            <a:off x="7699248" y="1996440"/>
            <a:ext cx="3200400" cy="2194560"/>
          </a:xfrm>
        </p:spPr>
        <p:txBody>
          <a:bodyPr rtlCol="0" anchor="b">
            <a:normAutofit/>
          </a:bodyPr>
          <a:lstStyle>
            <a:lvl1pPr>
              <a:defRPr sz="3400"/>
            </a:lvl1pPr>
          </a:lstStyle>
          <a:p>
            <a:pPr rtl="0"/>
            <a:r>
              <a:rPr lang="ru-RU" noProof="0" smtClean="0"/>
              <a:t>Образец заголовка</a:t>
            </a:r>
            <a:endParaRPr lang="ru-RU" noProof="0" dirty="0"/>
          </a:p>
        </p:txBody>
      </p:sp>
      <p:sp>
        <p:nvSpPr>
          <p:cNvPr id="3" name="Объект 2"/>
          <p:cNvSpPr>
            <a:spLocks noGrp="1"/>
          </p:cNvSpPr>
          <p:nvPr>
            <p:ph idx="1"/>
          </p:nvPr>
        </p:nvSpPr>
        <p:spPr>
          <a:xfrm>
            <a:off x="838200" y="838200"/>
            <a:ext cx="6400800" cy="51816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Текст 3"/>
          <p:cNvSpPr>
            <a:spLocks noGrp="1"/>
          </p:cNvSpPr>
          <p:nvPr>
            <p:ph type="body" sz="half" idx="2"/>
          </p:nvPr>
        </p:nvSpPr>
        <p:spPr>
          <a:xfrm>
            <a:off x="7697724" y="4258426"/>
            <a:ext cx="3203448" cy="1761373"/>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smtClean="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p:txBody>
          <a:bodyPr rtlCol="0"/>
          <a:lstStyle/>
          <a:p>
            <a:pPr rtl="0"/>
            <a:fld id="{BC7A7A03-FA5B-433B-B25A-E679BFE156B3}" type="datetime1">
              <a:rPr lang="ru-RU" noProof="0" smtClean="0"/>
              <a:t>13.07.2020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205536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Группа 7"/>
          <p:cNvGrpSpPr/>
          <p:nvPr/>
        </p:nvGrpSpPr>
        <p:grpSpPr>
          <a:xfrm>
            <a:off x="11123612" y="4051301"/>
            <a:ext cx="965215" cy="2807461"/>
            <a:chOff x="11123612" y="4051301"/>
            <a:chExt cx="965215" cy="2807461"/>
          </a:xfrm>
        </p:grpSpPr>
        <p:sp>
          <p:nvSpPr>
            <p:cNvPr id="9" name="Полилиния 44"/>
            <p:cNvSpPr>
              <a:spLocks/>
            </p:cNvSpPr>
            <p:nvPr/>
          </p:nvSpPr>
          <p:spPr bwMode="auto">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45"/>
            <p:cNvSpPr>
              <a:spLocks noChangeShapeType="1"/>
            </p:cNvSpPr>
            <p:nvPr/>
          </p:nvSpPr>
          <p:spPr bwMode="auto">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46"/>
            <p:cNvSpPr>
              <a:spLocks/>
            </p:cNvSpPr>
            <p:nvPr/>
          </p:nvSpPr>
          <p:spPr bwMode="auto">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47"/>
            <p:cNvSpPr>
              <a:spLocks/>
            </p:cNvSpPr>
            <p:nvPr/>
          </p:nvSpPr>
          <p:spPr bwMode="auto">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48"/>
            <p:cNvSpPr>
              <a:spLocks/>
            </p:cNvSpPr>
            <p:nvPr/>
          </p:nvSpPr>
          <p:spPr bwMode="auto">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49"/>
            <p:cNvSpPr>
              <a:spLocks/>
            </p:cNvSpPr>
            <p:nvPr/>
          </p:nvSpPr>
          <p:spPr bwMode="auto">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0"/>
            <p:cNvSpPr>
              <a:spLocks/>
            </p:cNvSpPr>
            <p:nvPr/>
          </p:nvSpPr>
          <p:spPr bwMode="auto">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6"/>
            <p:cNvSpPr>
              <a:spLocks/>
            </p:cNvSpPr>
            <p:nvPr/>
          </p:nvSpPr>
          <p:spPr bwMode="auto">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Полилиния 18"/>
            <p:cNvSpPr>
              <a:spLocks/>
            </p:cNvSpPr>
            <p:nvPr/>
          </p:nvSpPr>
          <p:spPr bwMode="auto">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2" name="Заголовок 1"/>
          <p:cNvSpPr>
            <a:spLocks noGrp="1"/>
          </p:cNvSpPr>
          <p:nvPr>
            <p:ph type="title"/>
          </p:nvPr>
        </p:nvSpPr>
        <p:spPr>
          <a:xfrm>
            <a:off x="7699248" y="1993392"/>
            <a:ext cx="3200400" cy="2194560"/>
          </a:xfrm>
        </p:spPr>
        <p:txBody>
          <a:bodyPr rtlCol="0" anchor="b">
            <a:normAutofit/>
          </a:bodyPr>
          <a:lstStyle>
            <a:lvl1pPr>
              <a:defRPr sz="3400"/>
            </a:lvl1pPr>
          </a:lstStyle>
          <a:p>
            <a:pPr rtl="0"/>
            <a:r>
              <a:rPr lang="ru-RU" noProof="0" smtClean="0"/>
              <a:t>Образец заголовка</a:t>
            </a:r>
            <a:endParaRPr lang="ru-RU" noProof="0" dirty="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838198" y="838200"/>
            <a:ext cx="6400800" cy="5181600"/>
          </a:xfrm>
          <a:solidFill>
            <a:schemeClr val="bg2">
              <a:lumMod val="90000"/>
            </a:schemeClr>
          </a:solidFill>
          <a:ln w="76200">
            <a:solidFill>
              <a:schemeClr val="bg1"/>
            </a:solidFill>
            <a:miter lim="800000"/>
          </a:ln>
        </p:spPr>
        <p:txBody>
          <a:bodyPr tIns="36576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smtClean="0"/>
              <a:t>Вставка рисунка</a:t>
            </a:r>
            <a:endParaRPr lang="ru-RU" noProof="0" dirty="0"/>
          </a:p>
        </p:txBody>
      </p:sp>
      <p:sp>
        <p:nvSpPr>
          <p:cNvPr id="4" name="Текст 3"/>
          <p:cNvSpPr>
            <a:spLocks noGrp="1"/>
          </p:cNvSpPr>
          <p:nvPr>
            <p:ph type="body" sz="half" idx="2"/>
          </p:nvPr>
        </p:nvSpPr>
        <p:spPr>
          <a:xfrm>
            <a:off x="7699248" y="4255008"/>
            <a:ext cx="3200400" cy="1764792"/>
          </a:xfrm>
        </p:spPr>
        <p:txBody>
          <a:bodyPr rtlCol="0"/>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smtClean="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p:txBody>
          <a:bodyPr rtlCol="0"/>
          <a:lstStyle/>
          <a:p>
            <a:pPr rtl="0"/>
            <a:fld id="{55395E51-3C32-476D-AA5F-A9104A651FE6}" type="datetime1">
              <a:rPr lang="ru-RU" noProof="0" smtClean="0"/>
              <a:t>13.07.2020</a:t>
            </a:fld>
            <a:endParaRPr lang="ru-RU" noProof="0" dirty="0"/>
          </a:p>
        </p:txBody>
      </p:sp>
      <p:sp>
        <p:nvSpPr>
          <p:cNvPr id="7" name="Номер слайда 6"/>
          <p:cNvSpPr>
            <a:spLocks noGrp="1"/>
          </p:cNvSpPr>
          <p:nvPr>
            <p:ph type="sldNum" sz="quarter" idx="12"/>
          </p:nvPr>
        </p:nvSpPr>
        <p:spPr/>
        <p:txBody>
          <a:bodyPr rtlCol="0"/>
          <a:lstStyle/>
          <a:p>
            <a:pPr rtl="0"/>
            <a:fld id="{484FD59D-33F1-4A76-843D-E67207CAFE54}" type="slidenum">
              <a:rPr lang="ru-RU" noProof="0" smtClean="0"/>
              <a:t>‹#›</a:t>
            </a:fld>
            <a:endParaRPr lang="ru-RU" noProof="0" dirty="0"/>
          </a:p>
        </p:txBody>
      </p:sp>
    </p:spTree>
    <p:extLst>
      <p:ext uri="{BB962C8B-B14F-4D97-AF65-F5344CB8AC3E}">
        <p14:creationId xmlns:p14="http://schemas.microsoft.com/office/powerpoint/2010/main" val="10631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2">
                <a:lumMod val="66000"/>
                <a:lumOff val="34000"/>
              </a:schemeClr>
            </a:gs>
            <a:gs pos="62000">
              <a:schemeClr val="bg2">
                <a:lumMod val="90000"/>
              </a:schemeClr>
            </a:gs>
            <a:gs pos="74000">
              <a:schemeClr val="bg2">
                <a:lumMod val="9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grpSp>
        <p:nvGrpSpPr>
          <p:cNvPr id="63" name="Группа 62" descr="Один цветок в правой части слайда"/>
          <p:cNvGrpSpPr/>
          <p:nvPr userDrawn="1"/>
        </p:nvGrpSpPr>
        <p:grpSpPr bwMode="gray">
          <a:xfrm>
            <a:off x="11123612" y="4051301"/>
            <a:ext cx="965215" cy="2807461"/>
            <a:chOff x="11123612" y="4051301"/>
            <a:chExt cx="965215" cy="2807461"/>
          </a:xfrm>
        </p:grpSpPr>
        <p:sp>
          <p:nvSpPr>
            <p:cNvPr id="38" name="Полилиния 44"/>
            <p:cNvSpPr>
              <a:spLocks/>
            </p:cNvSpPr>
            <p:nvPr userDrawn="1"/>
          </p:nvSpPr>
          <p:spPr bwMode="gray">
            <a:xfrm flipH="1">
              <a:off x="11669712" y="6858762"/>
              <a:ext cx="15875" cy="0"/>
            </a:xfrm>
            <a:custGeom>
              <a:avLst/>
              <a:gdLst>
                <a:gd name="T0" fmla="*/ 0 w 10"/>
                <a:gd name="T1" fmla="*/ 10 w 10"/>
                <a:gd name="T2" fmla="*/ 0 w 10"/>
              </a:gdLst>
              <a:ahLst/>
              <a:cxnLst>
                <a:cxn ang="0">
                  <a:pos x="T0" y="0"/>
                </a:cxn>
                <a:cxn ang="0">
                  <a:pos x="T1" y="0"/>
                </a:cxn>
                <a:cxn ang="0">
                  <a:pos x="T2" y="0"/>
                </a:cxn>
              </a:cxnLst>
              <a:rect l="0" t="0" r="r" b="b"/>
              <a:pathLst>
                <a:path w="10">
                  <a:moveTo>
                    <a:pt x="0" y="0"/>
                  </a:moveTo>
                  <a:lnTo>
                    <a:pt x="10" y="0"/>
                  </a:lnTo>
                  <a:lnTo>
                    <a:pt x="0"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9" name="Линия 45"/>
            <p:cNvSpPr>
              <a:spLocks noChangeShapeType="1"/>
            </p:cNvSpPr>
            <p:nvPr userDrawn="1"/>
          </p:nvSpPr>
          <p:spPr bwMode="gray">
            <a:xfrm flipH="1">
              <a:off x="11669712" y="6858762"/>
              <a:ext cx="158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0" name="Полилиния 46"/>
            <p:cNvSpPr>
              <a:spLocks/>
            </p:cNvSpPr>
            <p:nvPr userDrawn="1"/>
          </p:nvSpPr>
          <p:spPr bwMode="gray">
            <a:xfrm flipH="1">
              <a:off x="11647487" y="5031550"/>
              <a:ext cx="90488" cy="1827212"/>
            </a:xfrm>
            <a:custGeom>
              <a:avLst/>
              <a:gdLst>
                <a:gd name="T0" fmla="*/ 18 w 24"/>
                <a:gd name="T1" fmla="*/ 485 h 485"/>
                <a:gd name="T2" fmla="*/ 24 w 24"/>
                <a:gd name="T3" fmla="*/ 0 h 485"/>
                <a:gd name="T4" fmla="*/ 20 w 24"/>
                <a:gd name="T5" fmla="*/ 0 h 485"/>
                <a:gd name="T6" fmla="*/ 14 w 24"/>
                <a:gd name="T7" fmla="*/ 485 h 485"/>
              </a:gdLst>
              <a:ahLst/>
              <a:cxnLst>
                <a:cxn ang="0">
                  <a:pos x="T0" y="T1"/>
                </a:cxn>
                <a:cxn ang="0">
                  <a:pos x="T2" y="T3"/>
                </a:cxn>
                <a:cxn ang="0">
                  <a:pos x="T4" y="T5"/>
                </a:cxn>
                <a:cxn ang="0">
                  <a:pos x="T6" y="T7"/>
                </a:cxn>
              </a:cxnLst>
              <a:rect l="0" t="0" r="r" b="b"/>
              <a:pathLst>
                <a:path w="24" h="485">
                  <a:moveTo>
                    <a:pt x="18" y="485"/>
                  </a:moveTo>
                  <a:cubicBezTo>
                    <a:pt x="12" y="372"/>
                    <a:pt x="3" y="131"/>
                    <a:pt x="24" y="0"/>
                  </a:cubicBezTo>
                  <a:cubicBezTo>
                    <a:pt x="20" y="0"/>
                    <a:pt x="20" y="0"/>
                    <a:pt x="20" y="0"/>
                  </a:cubicBezTo>
                  <a:cubicBezTo>
                    <a:pt x="0" y="130"/>
                    <a:pt x="9" y="372"/>
                    <a:pt x="14" y="485"/>
                  </a:cubicBezTo>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1" name="Полилиния 47"/>
            <p:cNvSpPr>
              <a:spLocks/>
            </p:cNvSpPr>
            <p:nvPr userDrawn="1"/>
          </p:nvSpPr>
          <p:spPr bwMode="gray">
            <a:xfrm flipH="1">
              <a:off x="11123612" y="4545775"/>
              <a:ext cx="787400" cy="577850"/>
            </a:xfrm>
            <a:custGeom>
              <a:avLst/>
              <a:gdLst>
                <a:gd name="T0" fmla="*/ 36 w 174"/>
                <a:gd name="T1" fmla="*/ 3 h 129"/>
                <a:gd name="T2" fmla="*/ 81 w 174"/>
                <a:gd name="T3" fmla="*/ 30 h 129"/>
                <a:gd name="T4" fmla="*/ 130 w 174"/>
                <a:gd name="T5" fmla="*/ 32 h 129"/>
                <a:gd name="T6" fmla="*/ 55 w 174"/>
                <a:gd name="T7" fmla="*/ 120 h 129"/>
                <a:gd name="T8" fmla="*/ 6 w 174"/>
                <a:gd name="T9" fmla="*/ 66 h 129"/>
                <a:gd name="T10" fmla="*/ 36 w 174"/>
                <a:gd name="T11" fmla="*/ 3 h 129"/>
              </a:gdLst>
              <a:ahLst/>
              <a:cxnLst>
                <a:cxn ang="0">
                  <a:pos x="T0" y="T1"/>
                </a:cxn>
                <a:cxn ang="0">
                  <a:pos x="T2" y="T3"/>
                </a:cxn>
                <a:cxn ang="0">
                  <a:pos x="T4" y="T5"/>
                </a:cxn>
                <a:cxn ang="0">
                  <a:pos x="T6" y="T7"/>
                </a:cxn>
                <a:cxn ang="0">
                  <a:pos x="T8" y="T9"/>
                </a:cxn>
                <a:cxn ang="0">
                  <a:pos x="T10" y="T11"/>
                </a:cxn>
              </a:cxnLst>
              <a:rect l="0" t="0" r="r" b="b"/>
              <a:pathLst>
                <a:path w="174" h="129">
                  <a:moveTo>
                    <a:pt x="36" y="3"/>
                  </a:moveTo>
                  <a:cubicBezTo>
                    <a:pt x="61" y="0"/>
                    <a:pt x="75" y="12"/>
                    <a:pt x="81" y="30"/>
                  </a:cubicBezTo>
                  <a:cubicBezTo>
                    <a:pt x="101" y="21"/>
                    <a:pt x="122" y="23"/>
                    <a:pt x="130" y="32"/>
                  </a:cubicBezTo>
                  <a:cubicBezTo>
                    <a:pt x="174" y="81"/>
                    <a:pt x="89" y="129"/>
                    <a:pt x="55" y="120"/>
                  </a:cubicBezTo>
                  <a:cubicBezTo>
                    <a:pt x="40" y="121"/>
                    <a:pt x="12" y="91"/>
                    <a:pt x="6" y="66"/>
                  </a:cubicBezTo>
                  <a:cubicBezTo>
                    <a:pt x="0" y="34"/>
                    <a:pt x="21" y="5"/>
                    <a:pt x="36" y="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2" name="Полилиния 48"/>
            <p:cNvSpPr>
              <a:spLocks/>
            </p:cNvSpPr>
            <p:nvPr userDrawn="1"/>
          </p:nvSpPr>
          <p:spPr bwMode="gray">
            <a:xfrm flipH="1">
              <a:off x="11226800" y="4707700"/>
              <a:ext cx="762000" cy="460375"/>
            </a:xfrm>
            <a:custGeom>
              <a:avLst/>
              <a:gdLst>
                <a:gd name="T0" fmla="*/ 4 w 200"/>
                <a:gd name="T1" fmla="*/ 25 h 122"/>
                <a:gd name="T2" fmla="*/ 77 w 200"/>
                <a:gd name="T3" fmla="*/ 97 h 122"/>
                <a:gd name="T4" fmla="*/ 83 w 200"/>
                <a:gd name="T5" fmla="*/ 55 h 122"/>
                <a:gd name="T6" fmla="*/ 112 w 200"/>
                <a:gd name="T7" fmla="*/ 2 h 122"/>
                <a:gd name="T8" fmla="*/ 94 w 200"/>
                <a:gd name="T9" fmla="*/ 101 h 122"/>
                <a:gd name="T10" fmla="*/ 131 w 200"/>
                <a:gd name="T11" fmla="*/ 78 h 122"/>
                <a:gd name="T12" fmla="*/ 191 w 200"/>
                <a:gd name="T13" fmla="*/ 67 h 122"/>
                <a:gd name="T14" fmla="*/ 83 w 200"/>
                <a:gd name="T15" fmla="*/ 115 h 122"/>
                <a:gd name="T16" fmla="*/ 81 w 200"/>
                <a:gd name="T17" fmla="*/ 116 h 122"/>
                <a:gd name="T18" fmla="*/ 79 w 200"/>
                <a:gd name="T19" fmla="*/ 114 h 122"/>
                <a:gd name="T20" fmla="*/ 32 w 200"/>
                <a:gd name="T21" fmla="*/ 79 h 122"/>
                <a:gd name="T22" fmla="*/ 4 w 200"/>
                <a:gd name="T23"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 h="122">
                  <a:moveTo>
                    <a:pt x="4" y="25"/>
                  </a:moveTo>
                  <a:cubicBezTo>
                    <a:pt x="19" y="12"/>
                    <a:pt x="62" y="67"/>
                    <a:pt x="77" y="97"/>
                  </a:cubicBezTo>
                  <a:cubicBezTo>
                    <a:pt x="78" y="84"/>
                    <a:pt x="79" y="68"/>
                    <a:pt x="83" y="55"/>
                  </a:cubicBezTo>
                  <a:cubicBezTo>
                    <a:pt x="91" y="23"/>
                    <a:pt x="106" y="0"/>
                    <a:pt x="112" y="2"/>
                  </a:cubicBezTo>
                  <a:cubicBezTo>
                    <a:pt x="130" y="7"/>
                    <a:pt x="110" y="70"/>
                    <a:pt x="94" y="101"/>
                  </a:cubicBezTo>
                  <a:cubicBezTo>
                    <a:pt x="104" y="93"/>
                    <a:pt x="118" y="84"/>
                    <a:pt x="131" y="78"/>
                  </a:cubicBezTo>
                  <a:cubicBezTo>
                    <a:pt x="161" y="64"/>
                    <a:pt x="189" y="62"/>
                    <a:pt x="191" y="67"/>
                  </a:cubicBezTo>
                  <a:cubicBezTo>
                    <a:pt x="200" y="90"/>
                    <a:pt x="97" y="122"/>
                    <a:pt x="83" y="115"/>
                  </a:cubicBezTo>
                  <a:cubicBezTo>
                    <a:pt x="82" y="116"/>
                    <a:pt x="82" y="116"/>
                    <a:pt x="81" y="116"/>
                  </a:cubicBezTo>
                  <a:cubicBezTo>
                    <a:pt x="80" y="116"/>
                    <a:pt x="80" y="115"/>
                    <a:pt x="79" y="114"/>
                  </a:cubicBezTo>
                  <a:cubicBezTo>
                    <a:pt x="71" y="112"/>
                    <a:pt x="47" y="95"/>
                    <a:pt x="32" y="79"/>
                  </a:cubicBezTo>
                  <a:cubicBezTo>
                    <a:pt x="10" y="54"/>
                    <a:pt x="0" y="29"/>
                    <a:pt x="4" y="2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3" name="Полилиния 49"/>
            <p:cNvSpPr>
              <a:spLocks/>
            </p:cNvSpPr>
            <p:nvPr userDrawn="1"/>
          </p:nvSpPr>
          <p:spPr bwMode="gray">
            <a:xfrm flipH="1">
              <a:off x="11399837" y="6011037"/>
              <a:ext cx="604838" cy="466725"/>
            </a:xfrm>
            <a:custGeom>
              <a:avLst/>
              <a:gdLst>
                <a:gd name="T0" fmla="*/ 28 w 159"/>
                <a:gd name="T1" fmla="*/ 9 h 124"/>
                <a:gd name="T2" fmla="*/ 82 w 159"/>
                <a:gd name="T3" fmla="*/ 89 h 124"/>
                <a:gd name="T4" fmla="*/ 159 w 159"/>
                <a:gd name="T5" fmla="*/ 30 h 124"/>
                <a:gd name="T6" fmla="*/ 79 w 159"/>
                <a:gd name="T7" fmla="*/ 107 h 124"/>
                <a:gd name="T8" fmla="*/ 78 w 159"/>
                <a:gd name="T9" fmla="*/ 109 h 124"/>
                <a:gd name="T10" fmla="*/ 28 w 159"/>
                <a:gd name="T11" fmla="*/ 9 h 124"/>
              </a:gdLst>
              <a:ahLst/>
              <a:cxnLst>
                <a:cxn ang="0">
                  <a:pos x="T0" y="T1"/>
                </a:cxn>
                <a:cxn ang="0">
                  <a:pos x="T2" y="T3"/>
                </a:cxn>
                <a:cxn ang="0">
                  <a:pos x="T4" y="T5"/>
                </a:cxn>
                <a:cxn ang="0">
                  <a:pos x="T6" y="T7"/>
                </a:cxn>
                <a:cxn ang="0">
                  <a:pos x="T8" y="T9"/>
                </a:cxn>
                <a:cxn ang="0">
                  <a:pos x="T10" y="T11"/>
                </a:cxn>
              </a:cxnLst>
              <a:rect l="0" t="0" r="r" b="b"/>
              <a:pathLst>
                <a:path w="159" h="124">
                  <a:moveTo>
                    <a:pt x="28" y="9"/>
                  </a:moveTo>
                  <a:cubicBezTo>
                    <a:pt x="49" y="16"/>
                    <a:pt x="79" y="60"/>
                    <a:pt x="82" y="89"/>
                  </a:cubicBezTo>
                  <a:cubicBezTo>
                    <a:pt x="102" y="59"/>
                    <a:pt x="159" y="8"/>
                    <a:pt x="159" y="30"/>
                  </a:cubicBezTo>
                  <a:cubicBezTo>
                    <a:pt x="158" y="59"/>
                    <a:pt x="105" y="116"/>
                    <a:pt x="79" y="107"/>
                  </a:cubicBezTo>
                  <a:cubicBezTo>
                    <a:pt x="78" y="108"/>
                    <a:pt x="78" y="108"/>
                    <a:pt x="78" y="109"/>
                  </a:cubicBezTo>
                  <a:cubicBezTo>
                    <a:pt x="65" y="124"/>
                    <a:pt x="0" y="0"/>
                    <a:pt x="28" y="9"/>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6" name="Полилиния 10"/>
            <p:cNvSpPr>
              <a:spLocks/>
            </p:cNvSpPr>
            <p:nvPr userDrawn="1"/>
          </p:nvSpPr>
          <p:spPr bwMode="gray">
            <a:xfrm flipH="1">
              <a:off x="11902162" y="4590615"/>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7" name="Полилиния 16"/>
            <p:cNvSpPr>
              <a:spLocks/>
            </p:cNvSpPr>
            <p:nvPr userDrawn="1"/>
          </p:nvSpPr>
          <p:spPr bwMode="gray">
            <a:xfrm flipH="1">
              <a:off x="11963414" y="4051301"/>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8" name="Полилиния 18"/>
            <p:cNvSpPr>
              <a:spLocks/>
            </p:cNvSpPr>
            <p:nvPr userDrawn="1"/>
          </p:nvSpPr>
          <p:spPr bwMode="gray">
            <a:xfrm flipH="1">
              <a:off x="11836637" y="5670550"/>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grpSp>
        <p:nvGrpSpPr>
          <p:cNvPr id="62" name="Группа 61" descr="Несколько цветов в левой части слайда"/>
          <p:cNvGrpSpPr/>
          <p:nvPr userDrawn="1"/>
        </p:nvGrpSpPr>
        <p:grpSpPr bwMode="gray">
          <a:xfrm>
            <a:off x="44450" y="1370013"/>
            <a:ext cx="1198563" cy="5487987"/>
            <a:chOff x="44450" y="1370013"/>
            <a:chExt cx="1198563" cy="5487987"/>
          </a:xfrm>
        </p:grpSpPr>
        <p:sp>
          <p:nvSpPr>
            <p:cNvPr id="9" name="Полилиния 5"/>
            <p:cNvSpPr>
              <a:spLocks/>
            </p:cNvSpPr>
            <p:nvPr userDrawn="1"/>
          </p:nvSpPr>
          <p:spPr bwMode="gray">
            <a:xfrm flipH="1">
              <a:off x="277813" y="6858000"/>
              <a:ext cx="12700" cy="0"/>
            </a:xfrm>
            <a:custGeom>
              <a:avLst/>
              <a:gdLst>
                <a:gd name="T0" fmla="*/ 8 w 8"/>
                <a:gd name="T1" fmla="*/ 0 w 8"/>
                <a:gd name="T2" fmla="*/ 8 w 8"/>
              </a:gdLst>
              <a:ahLst/>
              <a:cxnLst>
                <a:cxn ang="0">
                  <a:pos x="T0" y="0"/>
                </a:cxn>
                <a:cxn ang="0">
                  <a:pos x="T1" y="0"/>
                </a:cxn>
                <a:cxn ang="0">
                  <a:pos x="T2" y="0"/>
                </a:cxn>
              </a:cxnLst>
              <a:rect l="0" t="0" r="r" b="b"/>
              <a:pathLst>
                <a:path w="8">
                  <a:moveTo>
                    <a:pt x="8" y="0"/>
                  </a:moveTo>
                  <a:lnTo>
                    <a:pt x="0" y="0"/>
                  </a:lnTo>
                  <a:lnTo>
                    <a:pt x="8"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0" name="Линия 6"/>
            <p:cNvSpPr>
              <a:spLocks noChangeShapeType="1"/>
            </p:cNvSpPr>
            <p:nvPr userDrawn="1"/>
          </p:nvSpPr>
          <p:spPr bwMode="gray">
            <a:xfrm>
              <a:off x="277813" y="6858000"/>
              <a:ext cx="12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1" name="Полилиния 7"/>
            <p:cNvSpPr>
              <a:spLocks/>
            </p:cNvSpPr>
            <p:nvPr userDrawn="1"/>
          </p:nvSpPr>
          <p:spPr bwMode="gray">
            <a:xfrm flipH="1">
              <a:off x="117475" y="5873750"/>
              <a:ext cx="173038" cy="984250"/>
            </a:xfrm>
            <a:custGeom>
              <a:avLst/>
              <a:gdLst>
                <a:gd name="T0" fmla="*/ 0 w 70"/>
                <a:gd name="T1" fmla="*/ 402 h 402"/>
                <a:gd name="T2" fmla="*/ 0 w 70"/>
                <a:gd name="T3" fmla="*/ 1 h 402"/>
                <a:gd name="T4" fmla="*/ 4 w 70"/>
                <a:gd name="T5" fmla="*/ 0 h 402"/>
                <a:gd name="T6" fmla="*/ 5 w 70"/>
                <a:gd name="T7" fmla="*/ 402 h 402"/>
              </a:gdLst>
              <a:ahLst/>
              <a:cxnLst>
                <a:cxn ang="0">
                  <a:pos x="T0" y="T1"/>
                </a:cxn>
                <a:cxn ang="0">
                  <a:pos x="T2" y="T3"/>
                </a:cxn>
                <a:cxn ang="0">
                  <a:pos x="T4" y="T5"/>
                </a:cxn>
                <a:cxn ang="0">
                  <a:pos x="T6" y="T7"/>
                </a:cxn>
              </a:cxnLst>
              <a:rect l="0" t="0" r="r" b="b"/>
              <a:pathLst>
                <a:path w="70" h="402">
                  <a:moveTo>
                    <a:pt x="0" y="402"/>
                  </a:moveTo>
                  <a:cubicBezTo>
                    <a:pt x="66" y="232"/>
                    <a:pt x="1" y="4"/>
                    <a:pt x="0" y="1"/>
                  </a:cubicBezTo>
                  <a:cubicBezTo>
                    <a:pt x="4" y="0"/>
                    <a:pt x="4" y="0"/>
                    <a:pt x="4" y="0"/>
                  </a:cubicBezTo>
                  <a:cubicBezTo>
                    <a:pt x="5" y="2"/>
                    <a:pt x="70" y="231"/>
                    <a:pt x="5" y="402"/>
                  </a:cubicBezTo>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2" name="Полилиния 8"/>
            <p:cNvSpPr>
              <a:spLocks/>
            </p:cNvSpPr>
            <p:nvPr userDrawn="1"/>
          </p:nvSpPr>
          <p:spPr bwMode="gray">
            <a:xfrm flipH="1">
              <a:off x="79375" y="3760788"/>
              <a:ext cx="87313" cy="76200"/>
            </a:xfrm>
            <a:custGeom>
              <a:avLst/>
              <a:gdLst>
                <a:gd name="T0" fmla="*/ 21 w 36"/>
                <a:gd name="T1" fmla="*/ 29 h 31"/>
                <a:gd name="T2" fmla="*/ 1 w 36"/>
                <a:gd name="T3" fmla="*/ 19 h 31"/>
                <a:gd name="T4" fmla="*/ 16 w 36"/>
                <a:gd name="T5" fmla="*/ 2 h 31"/>
                <a:gd name="T6" fmla="*/ 35 w 36"/>
                <a:gd name="T7" fmla="*/ 13 h 31"/>
                <a:gd name="T8" fmla="*/ 21 w 36"/>
                <a:gd name="T9" fmla="*/ 29 h 31"/>
              </a:gdLst>
              <a:ahLst/>
              <a:cxnLst>
                <a:cxn ang="0">
                  <a:pos x="T0" y="T1"/>
                </a:cxn>
                <a:cxn ang="0">
                  <a:pos x="T2" y="T3"/>
                </a:cxn>
                <a:cxn ang="0">
                  <a:pos x="T4" y="T5"/>
                </a:cxn>
                <a:cxn ang="0">
                  <a:pos x="T6" y="T7"/>
                </a:cxn>
                <a:cxn ang="0">
                  <a:pos x="T8" y="T9"/>
                </a:cxn>
              </a:cxnLst>
              <a:rect l="0" t="0" r="r" b="b"/>
              <a:pathLst>
                <a:path w="36" h="31">
                  <a:moveTo>
                    <a:pt x="21" y="29"/>
                  </a:moveTo>
                  <a:cubicBezTo>
                    <a:pt x="11" y="31"/>
                    <a:pt x="3" y="26"/>
                    <a:pt x="1" y="19"/>
                  </a:cubicBezTo>
                  <a:cubicBezTo>
                    <a:pt x="0" y="11"/>
                    <a:pt x="7" y="4"/>
                    <a:pt x="16" y="2"/>
                  </a:cubicBezTo>
                  <a:cubicBezTo>
                    <a:pt x="25" y="0"/>
                    <a:pt x="34" y="5"/>
                    <a:pt x="35" y="13"/>
                  </a:cubicBezTo>
                  <a:cubicBezTo>
                    <a:pt x="36" y="20"/>
                    <a:pt x="30" y="28"/>
                    <a:pt x="21" y="29"/>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3" name="Полилиния 12"/>
            <p:cNvSpPr>
              <a:spLocks/>
            </p:cNvSpPr>
            <p:nvPr userDrawn="1"/>
          </p:nvSpPr>
          <p:spPr bwMode="gray">
            <a:xfrm flipH="1">
              <a:off x="241300" y="4100513"/>
              <a:ext cx="88900" cy="76200"/>
            </a:xfrm>
            <a:custGeom>
              <a:avLst/>
              <a:gdLst>
                <a:gd name="T0" fmla="*/ 16 w 36"/>
                <a:gd name="T1" fmla="*/ 0 h 31"/>
                <a:gd name="T2" fmla="*/ 6 w 36"/>
                <a:gd name="T3" fmla="*/ 4 h 31"/>
                <a:gd name="T4" fmla="*/ 8 w 36"/>
                <a:gd name="T5" fmla="*/ 26 h 31"/>
                <a:gd name="T6" fmla="*/ 20 w 36"/>
                <a:gd name="T7" fmla="*/ 31 h 31"/>
                <a:gd name="T8" fmla="*/ 30 w 36"/>
                <a:gd name="T9" fmla="*/ 27 h 31"/>
                <a:gd name="T10" fmla="*/ 28 w 36"/>
                <a:gd name="T11" fmla="*/ 5 h 31"/>
                <a:gd name="T12" fmla="*/ 16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6" y="0"/>
                  </a:moveTo>
                  <a:cubicBezTo>
                    <a:pt x="12" y="0"/>
                    <a:pt x="9" y="1"/>
                    <a:pt x="6" y="4"/>
                  </a:cubicBezTo>
                  <a:cubicBezTo>
                    <a:pt x="0" y="9"/>
                    <a:pt x="1" y="19"/>
                    <a:pt x="8" y="26"/>
                  </a:cubicBezTo>
                  <a:cubicBezTo>
                    <a:pt x="11" y="29"/>
                    <a:pt x="16" y="31"/>
                    <a:pt x="20" y="31"/>
                  </a:cubicBezTo>
                  <a:cubicBezTo>
                    <a:pt x="24" y="31"/>
                    <a:pt x="27" y="30"/>
                    <a:pt x="30" y="27"/>
                  </a:cubicBezTo>
                  <a:cubicBezTo>
                    <a:pt x="36" y="21"/>
                    <a:pt x="35" y="11"/>
                    <a:pt x="28" y="5"/>
                  </a:cubicBezTo>
                  <a:cubicBezTo>
                    <a:pt x="25" y="1"/>
                    <a:pt x="20" y="0"/>
                    <a:pt x="16" y="0"/>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4" name="Полилиния 13"/>
            <p:cNvSpPr>
              <a:spLocks/>
            </p:cNvSpPr>
            <p:nvPr userDrawn="1"/>
          </p:nvSpPr>
          <p:spPr bwMode="gray">
            <a:xfrm flipH="1">
              <a:off x="762001" y="4652963"/>
              <a:ext cx="88900" cy="85725"/>
            </a:xfrm>
            <a:custGeom>
              <a:avLst/>
              <a:gdLst>
                <a:gd name="T0" fmla="*/ 28 w 36"/>
                <a:gd name="T1" fmla="*/ 7 h 35"/>
                <a:gd name="T2" fmla="*/ 30 w 36"/>
                <a:gd name="T3" fmla="*/ 29 h 35"/>
                <a:gd name="T4" fmla="*/ 8 w 36"/>
                <a:gd name="T5" fmla="*/ 27 h 35"/>
                <a:gd name="T6" fmla="*/ 6 w 36"/>
                <a:gd name="T7" fmla="*/ 5 h 35"/>
                <a:gd name="T8" fmla="*/ 28 w 36"/>
                <a:gd name="T9" fmla="*/ 7 h 35"/>
              </a:gdLst>
              <a:ahLst/>
              <a:cxnLst>
                <a:cxn ang="0">
                  <a:pos x="T0" y="T1"/>
                </a:cxn>
                <a:cxn ang="0">
                  <a:pos x="T2" y="T3"/>
                </a:cxn>
                <a:cxn ang="0">
                  <a:pos x="T4" y="T5"/>
                </a:cxn>
                <a:cxn ang="0">
                  <a:pos x="T6" y="T7"/>
                </a:cxn>
                <a:cxn ang="0">
                  <a:pos x="T8" y="T9"/>
                </a:cxn>
              </a:cxnLst>
              <a:rect l="0" t="0" r="r" b="b"/>
              <a:pathLst>
                <a:path w="36" h="35">
                  <a:moveTo>
                    <a:pt x="28" y="7"/>
                  </a:moveTo>
                  <a:cubicBezTo>
                    <a:pt x="35" y="13"/>
                    <a:pt x="36" y="23"/>
                    <a:pt x="30" y="29"/>
                  </a:cubicBezTo>
                  <a:cubicBezTo>
                    <a:pt x="24" y="35"/>
                    <a:pt x="14" y="34"/>
                    <a:pt x="8" y="27"/>
                  </a:cubicBezTo>
                  <a:cubicBezTo>
                    <a:pt x="1" y="21"/>
                    <a:pt x="0" y="11"/>
                    <a:pt x="6" y="5"/>
                  </a:cubicBezTo>
                  <a:cubicBezTo>
                    <a:pt x="12" y="0"/>
                    <a:pt x="22" y="0"/>
                    <a:pt x="28" y="7"/>
                  </a:cubicBezTo>
                  <a:close/>
                </a:path>
              </a:pathLst>
            </a:custGeom>
            <a:solidFill>
              <a:schemeClr val="accent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5" name="Полилиния 14"/>
            <p:cNvSpPr>
              <a:spLocks/>
            </p:cNvSpPr>
            <p:nvPr userDrawn="1"/>
          </p:nvSpPr>
          <p:spPr bwMode="gray">
            <a:xfrm flipH="1">
              <a:off x="312738" y="2260600"/>
              <a:ext cx="730251" cy="4597400"/>
            </a:xfrm>
            <a:custGeom>
              <a:avLst/>
              <a:gdLst>
                <a:gd name="T0" fmla="*/ 171 w 297"/>
                <a:gd name="T1" fmla="*/ 0 h 1879"/>
                <a:gd name="T2" fmla="*/ 168 w 297"/>
                <a:gd name="T3" fmla="*/ 3 h 1879"/>
                <a:gd name="T4" fmla="*/ 264 w 297"/>
                <a:gd name="T5" fmla="*/ 422 h 1879"/>
                <a:gd name="T6" fmla="*/ 222 w 297"/>
                <a:gd name="T7" fmla="*/ 365 h 1879"/>
                <a:gd name="T8" fmla="*/ 219 w 297"/>
                <a:gd name="T9" fmla="*/ 368 h 1879"/>
                <a:gd name="T10" fmla="*/ 264 w 297"/>
                <a:gd name="T11" fmla="*/ 428 h 1879"/>
                <a:gd name="T12" fmla="*/ 264 w 297"/>
                <a:gd name="T13" fmla="*/ 428 h 1879"/>
                <a:gd name="T14" fmla="*/ 232 w 297"/>
                <a:gd name="T15" fmla="*/ 984 h 1879"/>
                <a:gd name="T16" fmla="*/ 0 w 297"/>
                <a:gd name="T17" fmla="*/ 1879 h 1879"/>
                <a:gd name="T18" fmla="*/ 5 w 297"/>
                <a:gd name="T19" fmla="*/ 1879 h 1879"/>
                <a:gd name="T20" fmla="*/ 236 w 297"/>
                <a:gd name="T21" fmla="*/ 985 h 1879"/>
                <a:gd name="T22" fmla="*/ 171 w 297"/>
                <a:gd name="T23"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7" h="1879">
                  <a:moveTo>
                    <a:pt x="171" y="0"/>
                  </a:moveTo>
                  <a:cubicBezTo>
                    <a:pt x="168" y="3"/>
                    <a:pt x="168" y="3"/>
                    <a:pt x="168" y="3"/>
                  </a:cubicBezTo>
                  <a:cubicBezTo>
                    <a:pt x="225" y="70"/>
                    <a:pt x="258" y="217"/>
                    <a:pt x="264" y="422"/>
                  </a:cubicBezTo>
                  <a:cubicBezTo>
                    <a:pt x="222" y="365"/>
                    <a:pt x="222" y="365"/>
                    <a:pt x="222" y="365"/>
                  </a:cubicBezTo>
                  <a:cubicBezTo>
                    <a:pt x="219" y="368"/>
                    <a:pt x="219" y="368"/>
                    <a:pt x="219" y="368"/>
                  </a:cubicBezTo>
                  <a:cubicBezTo>
                    <a:pt x="264" y="428"/>
                    <a:pt x="264" y="428"/>
                    <a:pt x="264" y="428"/>
                  </a:cubicBezTo>
                  <a:cubicBezTo>
                    <a:pt x="264" y="428"/>
                    <a:pt x="264" y="428"/>
                    <a:pt x="264" y="428"/>
                  </a:cubicBezTo>
                  <a:cubicBezTo>
                    <a:pt x="269" y="583"/>
                    <a:pt x="258" y="772"/>
                    <a:pt x="232" y="984"/>
                  </a:cubicBezTo>
                  <a:cubicBezTo>
                    <a:pt x="181" y="1404"/>
                    <a:pt x="83" y="1780"/>
                    <a:pt x="0" y="1879"/>
                  </a:cubicBezTo>
                  <a:cubicBezTo>
                    <a:pt x="5" y="1879"/>
                    <a:pt x="5" y="1879"/>
                    <a:pt x="5" y="1879"/>
                  </a:cubicBezTo>
                  <a:cubicBezTo>
                    <a:pt x="88" y="1775"/>
                    <a:pt x="185" y="1401"/>
                    <a:pt x="236" y="985"/>
                  </a:cubicBezTo>
                  <a:cubicBezTo>
                    <a:pt x="297" y="487"/>
                    <a:pt x="273" y="119"/>
                    <a:pt x="171" y="0"/>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6" name="Полилиния 15"/>
            <p:cNvSpPr>
              <a:spLocks/>
            </p:cNvSpPr>
            <p:nvPr userDrawn="1"/>
          </p:nvSpPr>
          <p:spPr bwMode="gray">
            <a:xfrm flipH="1">
              <a:off x="273050"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7" name="Линия 14"/>
            <p:cNvSpPr>
              <a:spLocks noChangeShapeType="1"/>
            </p:cNvSpPr>
            <p:nvPr userDrawn="1"/>
          </p:nvSpPr>
          <p:spPr bwMode="gray">
            <a:xfrm>
              <a:off x="273050"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8" name="Полилиния 17"/>
            <p:cNvSpPr>
              <a:spLocks/>
            </p:cNvSpPr>
            <p:nvPr userDrawn="1"/>
          </p:nvSpPr>
          <p:spPr bwMode="gray">
            <a:xfrm flipH="1">
              <a:off x="273050" y="3594100"/>
              <a:ext cx="554038" cy="3263900"/>
            </a:xfrm>
            <a:custGeom>
              <a:avLst/>
              <a:gdLst>
                <a:gd name="T0" fmla="*/ 221 w 225"/>
                <a:gd name="T1" fmla="*/ 1334 h 1334"/>
                <a:gd name="T2" fmla="*/ 145 w 225"/>
                <a:gd name="T3" fmla="*/ 843 h 1334"/>
                <a:gd name="T4" fmla="*/ 0 w 225"/>
                <a:gd name="T5" fmla="*/ 1 h 1334"/>
                <a:gd name="T6" fmla="*/ 4 w 225"/>
                <a:gd name="T7" fmla="*/ 0 h 1334"/>
                <a:gd name="T8" fmla="*/ 149 w 225"/>
                <a:gd name="T9" fmla="*/ 842 h 1334"/>
                <a:gd name="T10" fmla="*/ 225 w 225"/>
                <a:gd name="T11" fmla="*/ 1334 h 1334"/>
              </a:gdLst>
              <a:ahLst/>
              <a:cxnLst>
                <a:cxn ang="0">
                  <a:pos x="T0" y="T1"/>
                </a:cxn>
                <a:cxn ang="0">
                  <a:pos x="T2" y="T3"/>
                </a:cxn>
                <a:cxn ang="0">
                  <a:pos x="T4" y="T5"/>
                </a:cxn>
                <a:cxn ang="0">
                  <a:pos x="T6" y="T7"/>
                </a:cxn>
                <a:cxn ang="0">
                  <a:pos x="T8" y="T9"/>
                </a:cxn>
                <a:cxn ang="0">
                  <a:pos x="T10" y="T11"/>
                </a:cxn>
              </a:cxnLst>
              <a:rect l="0" t="0" r="r" b="b"/>
              <a:pathLst>
                <a:path w="225" h="1334">
                  <a:moveTo>
                    <a:pt x="221" y="1334"/>
                  </a:moveTo>
                  <a:cubicBezTo>
                    <a:pt x="200" y="1243"/>
                    <a:pt x="174" y="1055"/>
                    <a:pt x="145" y="843"/>
                  </a:cubicBezTo>
                  <a:cubicBezTo>
                    <a:pt x="101" y="518"/>
                    <a:pt x="52" y="149"/>
                    <a:pt x="0" y="1"/>
                  </a:cubicBezTo>
                  <a:cubicBezTo>
                    <a:pt x="4" y="0"/>
                    <a:pt x="4" y="0"/>
                    <a:pt x="4" y="0"/>
                  </a:cubicBezTo>
                  <a:cubicBezTo>
                    <a:pt x="55" y="148"/>
                    <a:pt x="105" y="517"/>
                    <a:pt x="149" y="842"/>
                  </a:cubicBezTo>
                  <a:cubicBezTo>
                    <a:pt x="178" y="1055"/>
                    <a:pt x="204" y="1244"/>
                    <a:pt x="225" y="1334"/>
                  </a:cubicBezTo>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19" name="Полилиния 18"/>
            <p:cNvSpPr>
              <a:spLocks/>
            </p:cNvSpPr>
            <p:nvPr userDrawn="1"/>
          </p:nvSpPr>
          <p:spPr bwMode="gray">
            <a:xfrm flipH="1">
              <a:off x="133350" y="3444875"/>
              <a:ext cx="125413" cy="125412"/>
            </a:xfrm>
            <a:custGeom>
              <a:avLst/>
              <a:gdLst>
                <a:gd name="T0" fmla="*/ 51 w 51"/>
                <a:gd name="T1" fmla="*/ 25 h 51"/>
                <a:gd name="T2" fmla="*/ 42 w 51"/>
                <a:gd name="T3" fmla="*/ 20 h 51"/>
                <a:gd name="T4" fmla="*/ 46 w 51"/>
                <a:gd name="T5" fmla="*/ 11 h 51"/>
                <a:gd name="T6" fmla="*/ 39 w 51"/>
                <a:gd name="T7" fmla="*/ 11 h 51"/>
                <a:gd name="T8" fmla="*/ 38 w 51"/>
                <a:gd name="T9" fmla="*/ 4 h 51"/>
                <a:gd name="T10" fmla="*/ 32 w 51"/>
                <a:gd name="T11" fmla="*/ 7 h 51"/>
                <a:gd name="T12" fmla="*/ 28 w 51"/>
                <a:gd name="T13" fmla="*/ 0 h 51"/>
                <a:gd name="T14" fmla="*/ 23 w 51"/>
                <a:gd name="T15" fmla="*/ 5 h 51"/>
                <a:gd name="T16" fmla="*/ 18 w 51"/>
                <a:gd name="T17" fmla="*/ 1 h 51"/>
                <a:gd name="T18" fmla="*/ 16 w 51"/>
                <a:gd name="T19" fmla="*/ 9 h 51"/>
                <a:gd name="T20" fmla="*/ 8 w 51"/>
                <a:gd name="T21" fmla="*/ 7 h 51"/>
                <a:gd name="T22" fmla="*/ 10 w 51"/>
                <a:gd name="T23" fmla="*/ 16 h 51"/>
                <a:gd name="T24" fmla="*/ 1 w 51"/>
                <a:gd name="T25" fmla="*/ 18 h 51"/>
                <a:gd name="T26" fmla="*/ 4 w 51"/>
                <a:gd name="T27" fmla="*/ 22 h 51"/>
                <a:gd name="T28" fmla="*/ 0 w 51"/>
                <a:gd name="T29" fmla="*/ 26 h 51"/>
                <a:gd name="T30" fmla="*/ 9 w 51"/>
                <a:gd name="T31" fmla="*/ 31 h 51"/>
                <a:gd name="T32" fmla="*/ 4 w 51"/>
                <a:gd name="T33" fmla="*/ 40 h 51"/>
                <a:gd name="T34" fmla="*/ 12 w 51"/>
                <a:gd name="T35" fmla="*/ 40 h 51"/>
                <a:gd name="T36" fmla="*/ 12 w 51"/>
                <a:gd name="T37" fmla="*/ 47 h 51"/>
                <a:gd name="T38" fmla="*/ 19 w 51"/>
                <a:gd name="T39" fmla="*/ 44 h 51"/>
                <a:gd name="T40" fmla="*/ 22 w 51"/>
                <a:gd name="T41" fmla="*/ 51 h 51"/>
                <a:gd name="T42" fmla="*/ 27 w 51"/>
                <a:gd name="T43" fmla="*/ 46 h 51"/>
                <a:gd name="T44" fmla="*/ 32 w 51"/>
                <a:gd name="T45" fmla="*/ 50 h 51"/>
                <a:gd name="T46" fmla="*/ 35 w 51"/>
                <a:gd name="T47" fmla="*/ 42 h 51"/>
                <a:gd name="T48" fmla="*/ 43 w 51"/>
                <a:gd name="T49" fmla="*/ 44 h 51"/>
                <a:gd name="T50" fmla="*/ 41 w 51"/>
                <a:gd name="T51" fmla="*/ 36 h 51"/>
                <a:gd name="T52" fmla="*/ 49 w 51"/>
                <a:gd name="T53" fmla="*/ 34 h 51"/>
                <a:gd name="T54" fmla="*/ 46 w 51"/>
                <a:gd name="T55" fmla="*/ 29 h 51"/>
                <a:gd name="T56" fmla="*/ 51 w 51"/>
                <a:gd name="T57"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51">
                  <a:moveTo>
                    <a:pt x="51" y="25"/>
                  </a:moveTo>
                  <a:cubicBezTo>
                    <a:pt x="51" y="23"/>
                    <a:pt x="47" y="21"/>
                    <a:pt x="42" y="20"/>
                  </a:cubicBezTo>
                  <a:cubicBezTo>
                    <a:pt x="45" y="16"/>
                    <a:pt x="47" y="13"/>
                    <a:pt x="46" y="11"/>
                  </a:cubicBezTo>
                  <a:cubicBezTo>
                    <a:pt x="45" y="10"/>
                    <a:pt x="42" y="10"/>
                    <a:pt x="39" y="11"/>
                  </a:cubicBezTo>
                  <a:cubicBezTo>
                    <a:pt x="40" y="7"/>
                    <a:pt x="40" y="5"/>
                    <a:pt x="38" y="4"/>
                  </a:cubicBezTo>
                  <a:cubicBezTo>
                    <a:pt x="37" y="3"/>
                    <a:pt x="34" y="4"/>
                    <a:pt x="32" y="7"/>
                  </a:cubicBezTo>
                  <a:cubicBezTo>
                    <a:pt x="31" y="3"/>
                    <a:pt x="30" y="1"/>
                    <a:pt x="28" y="0"/>
                  </a:cubicBezTo>
                  <a:cubicBezTo>
                    <a:pt x="26" y="0"/>
                    <a:pt x="25" y="2"/>
                    <a:pt x="23" y="5"/>
                  </a:cubicBezTo>
                  <a:cubicBezTo>
                    <a:pt x="21" y="2"/>
                    <a:pt x="20" y="1"/>
                    <a:pt x="18" y="1"/>
                  </a:cubicBezTo>
                  <a:cubicBezTo>
                    <a:pt x="16" y="2"/>
                    <a:pt x="16" y="5"/>
                    <a:pt x="16" y="9"/>
                  </a:cubicBezTo>
                  <a:cubicBezTo>
                    <a:pt x="12" y="7"/>
                    <a:pt x="9" y="6"/>
                    <a:pt x="8" y="7"/>
                  </a:cubicBezTo>
                  <a:cubicBezTo>
                    <a:pt x="7" y="8"/>
                    <a:pt x="7" y="12"/>
                    <a:pt x="10" y="16"/>
                  </a:cubicBezTo>
                  <a:cubicBezTo>
                    <a:pt x="5" y="15"/>
                    <a:pt x="2" y="16"/>
                    <a:pt x="1" y="18"/>
                  </a:cubicBezTo>
                  <a:cubicBezTo>
                    <a:pt x="1" y="19"/>
                    <a:pt x="2" y="21"/>
                    <a:pt x="4" y="22"/>
                  </a:cubicBezTo>
                  <a:cubicBezTo>
                    <a:pt x="1" y="24"/>
                    <a:pt x="0" y="25"/>
                    <a:pt x="0" y="26"/>
                  </a:cubicBezTo>
                  <a:cubicBezTo>
                    <a:pt x="0" y="28"/>
                    <a:pt x="3" y="30"/>
                    <a:pt x="9" y="31"/>
                  </a:cubicBezTo>
                  <a:cubicBezTo>
                    <a:pt x="5" y="35"/>
                    <a:pt x="3" y="38"/>
                    <a:pt x="4" y="40"/>
                  </a:cubicBezTo>
                  <a:cubicBezTo>
                    <a:pt x="5" y="41"/>
                    <a:pt x="8" y="41"/>
                    <a:pt x="12" y="40"/>
                  </a:cubicBezTo>
                  <a:cubicBezTo>
                    <a:pt x="11" y="44"/>
                    <a:pt x="11" y="47"/>
                    <a:pt x="12" y="47"/>
                  </a:cubicBezTo>
                  <a:cubicBezTo>
                    <a:pt x="13" y="48"/>
                    <a:pt x="16" y="47"/>
                    <a:pt x="19" y="44"/>
                  </a:cubicBezTo>
                  <a:cubicBezTo>
                    <a:pt x="20" y="48"/>
                    <a:pt x="21" y="51"/>
                    <a:pt x="22" y="51"/>
                  </a:cubicBezTo>
                  <a:cubicBezTo>
                    <a:pt x="24" y="51"/>
                    <a:pt x="26" y="49"/>
                    <a:pt x="27" y="46"/>
                  </a:cubicBezTo>
                  <a:cubicBezTo>
                    <a:pt x="29" y="49"/>
                    <a:pt x="31" y="50"/>
                    <a:pt x="32" y="50"/>
                  </a:cubicBezTo>
                  <a:cubicBezTo>
                    <a:pt x="34" y="49"/>
                    <a:pt x="35" y="47"/>
                    <a:pt x="35" y="42"/>
                  </a:cubicBezTo>
                  <a:cubicBezTo>
                    <a:pt x="38" y="44"/>
                    <a:pt x="41" y="45"/>
                    <a:pt x="43" y="44"/>
                  </a:cubicBezTo>
                  <a:cubicBezTo>
                    <a:pt x="44" y="43"/>
                    <a:pt x="43" y="40"/>
                    <a:pt x="41" y="36"/>
                  </a:cubicBezTo>
                  <a:cubicBezTo>
                    <a:pt x="46" y="36"/>
                    <a:pt x="49" y="35"/>
                    <a:pt x="49" y="34"/>
                  </a:cubicBezTo>
                  <a:cubicBezTo>
                    <a:pt x="50" y="32"/>
                    <a:pt x="49" y="31"/>
                    <a:pt x="46" y="29"/>
                  </a:cubicBezTo>
                  <a:cubicBezTo>
                    <a:pt x="49" y="28"/>
                    <a:pt x="51" y="26"/>
                    <a:pt x="51" y="25"/>
                  </a:cubicBezTo>
                  <a:close/>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0" name="Полилиния 19"/>
            <p:cNvSpPr>
              <a:spLocks/>
            </p:cNvSpPr>
            <p:nvPr userDrawn="1"/>
          </p:nvSpPr>
          <p:spPr bwMode="gray">
            <a:xfrm flipH="1">
              <a:off x="936626" y="4335463"/>
              <a:ext cx="133350" cy="131762"/>
            </a:xfrm>
            <a:custGeom>
              <a:avLst/>
              <a:gdLst>
                <a:gd name="T0" fmla="*/ 54 w 54"/>
                <a:gd name="T1" fmla="*/ 31 h 54"/>
                <a:gd name="T2" fmla="*/ 50 w 54"/>
                <a:gd name="T3" fmla="*/ 26 h 54"/>
                <a:gd name="T4" fmla="*/ 54 w 54"/>
                <a:gd name="T5" fmla="*/ 22 h 54"/>
                <a:gd name="T6" fmla="*/ 43 w 54"/>
                <a:gd name="T7" fmla="*/ 18 h 54"/>
                <a:gd name="T8" fmla="*/ 47 w 54"/>
                <a:gd name="T9" fmla="*/ 8 h 54"/>
                <a:gd name="T10" fmla="*/ 39 w 54"/>
                <a:gd name="T11" fmla="*/ 9 h 54"/>
                <a:gd name="T12" fmla="*/ 37 w 54"/>
                <a:gd name="T13" fmla="*/ 1 h 54"/>
                <a:gd name="T14" fmla="*/ 30 w 54"/>
                <a:gd name="T15" fmla="*/ 6 h 54"/>
                <a:gd name="T16" fmla="*/ 25 w 54"/>
                <a:gd name="T17" fmla="*/ 0 h 54"/>
                <a:gd name="T18" fmla="*/ 21 w 54"/>
                <a:gd name="T19" fmla="*/ 6 h 54"/>
                <a:gd name="T20" fmla="*/ 15 w 54"/>
                <a:gd name="T21" fmla="*/ 2 h 54"/>
                <a:gd name="T22" fmla="*/ 14 w 54"/>
                <a:gd name="T23" fmla="*/ 11 h 54"/>
                <a:gd name="T24" fmla="*/ 5 w 54"/>
                <a:gd name="T25" fmla="*/ 10 h 54"/>
                <a:gd name="T26" fmla="*/ 9 w 54"/>
                <a:gd name="T27" fmla="*/ 19 h 54"/>
                <a:gd name="T28" fmla="*/ 0 w 54"/>
                <a:gd name="T29" fmla="*/ 23 h 54"/>
                <a:gd name="T30" fmla="*/ 4 w 54"/>
                <a:gd name="T31" fmla="*/ 27 h 54"/>
                <a:gd name="T32" fmla="*/ 0 w 54"/>
                <a:gd name="T33" fmla="*/ 32 h 54"/>
                <a:gd name="T34" fmla="*/ 11 w 54"/>
                <a:gd name="T35" fmla="*/ 36 h 54"/>
                <a:gd name="T36" fmla="*/ 8 w 54"/>
                <a:gd name="T37" fmla="*/ 46 h 54"/>
                <a:gd name="T38" fmla="*/ 15 w 54"/>
                <a:gd name="T39" fmla="*/ 45 h 54"/>
                <a:gd name="T40" fmla="*/ 17 w 54"/>
                <a:gd name="T41" fmla="*/ 52 h 54"/>
                <a:gd name="T42" fmla="*/ 24 w 54"/>
                <a:gd name="T43" fmla="*/ 48 h 54"/>
                <a:gd name="T44" fmla="*/ 29 w 54"/>
                <a:gd name="T45" fmla="*/ 54 h 54"/>
                <a:gd name="T46" fmla="*/ 33 w 54"/>
                <a:gd name="T47" fmla="*/ 48 h 54"/>
                <a:gd name="T48" fmla="*/ 39 w 54"/>
                <a:gd name="T49" fmla="*/ 51 h 54"/>
                <a:gd name="T50" fmla="*/ 40 w 54"/>
                <a:gd name="T51" fmla="*/ 43 h 54"/>
                <a:gd name="T52" fmla="*/ 49 w 54"/>
                <a:gd name="T53" fmla="*/ 43 h 54"/>
                <a:gd name="T54" fmla="*/ 46 w 54"/>
                <a:gd name="T55" fmla="*/ 35 h 54"/>
                <a:gd name="T56" fmla="*/ 54 w 54"/>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54">
                  <a:moveTo>
                    <a:pt x="54" y="31"/>
                  </a:moveTo>
                  <a:cubicBezTo>
                    <a:pt x="54" y="29"/>
                    <a:pt x="53" y="28"/>
                    <a:pt x="50" y="26"/>
                  </a:cubicBezTo>
                  <a:cubicBezTo>
                    <a:pt x="53" y="25"/>
                    <a:pt x="54" y="23"/>
                    <a:pt x="54" y="22"/>
                  </a:cubicBezTo>
                  <a:cubicBezTo>
                    <a:pt x="53" y="20"/>
                    <a:pt x="49" y="18"/>
                    <a:pt x="43" y="18"/>
                  </a:cubicBezTo>
                  <a:cubicBezTo>
                    <a:pt x="47" y="13"/>
                    <a:pt x="48" y="9"/>
                    <a:pt x="47" y="8"/>
                  </a:cubicBezTo>
                  <a:cubicBezTo>
                    <a:pt x="45" y="7"/>
                    <a:pt x="43" y="7"/>
                    <a:pt x="39" y="9"/>
                  </a:cubicBezTo>
                  <a:cubicBezTo>
                    <a:pt x="39" y="5"/>
                    <a:pt x="39" y="2"/>
                    <a:pt x="37" y="1"/>
                  </a:cubicBezTo>
                  <a:cubicBezTo>
                    <a:pt x="35" y="1"/>
                    <a:pt x="33" y="3"/>
                    <a:pt x="30" y="6"/>
                  </a:cubicBezTo>
                  <a:cubicBezTo>
                    <a:pt x="29" y="2"/>
                    <a:pt x="27" y="0"/>
                    <a:pt x="25" y="0"/>
                  </a:cubicBezTo>
                  <a:cubicBezTo>
                    <a:pt x="24" y="0"/>
                    <a:pt x="22" y="2"/>
                    <a:pt x="21" y="6"/>
                  </a:cubicBezTo>
                  <a:cubicBezTo>
                    <a:pt x="19" y="3"/>
                    <a:pt x="16" y="2"/>
                    <a:pt x="15" y="2"/>
                  </a:cubicBezTo>
                  <a:cubicBezTo>
                    <a:pt x="13" y="3"/>
                    <a:pt x="13" y="6"/>
                    <a:pt x="14" y="11"/>
                  </a:cubicBezTo>
                  <a:cubicBezTo>
                    <a:pt x="10" y="9"/>
                    <a:pt x="6" y="9"/>
                    <a:pt x="5" y="10"/>
                  </a:cubicBezTo>
                  <a:cubicBezTo>
                    <a:pt x="4" y="12"/>
                    <a:pt x="5" y="15"/>
                    <a:pt x="9" y="19"/>
                  </a:cubicBezTo>
                  <a:cubicBezTo>
                    <a:pt x="4" y="20"/>
                    <a:pt x="0" y="21"/>
                    <a:pt x="0" y="23"/>
                  </a:cubicBezTo>
                  <a:cubicBezTo>
                    <a:pt x="0" y="24"/>
                    <a:pt x="1" y="26"/>
                    <a:pt x="4" y="27"/>
                  </a:cubicBezTo>
                  <a:cubicBezTo>
                    <a:pt x="1" y="29"/>
                    <a:pt x="0" y="31"/>
                    <a:pt x="0" y="32"/>
                  </a:cubicBezTo>
                  <a:cubicBezTo>
                    <a:pt x="1" y="34"/>
                    <a:pt x="5" y="35"/>
                    <a:pt x="11" y="36"/>
                  </a:cubicBezTo>
                  <a:cubicBezTo>
                    <a:pt x="7" y="41"/>
                    <a:pt x="6" y="45"/>
                    <a:pt x="8" y="46"/>
                  </a:cubicBezTo>
                  <a:cubicBezTo>
                    <a:pt x="9" y="47"/>
                    <a:pt x="12" y="47"/>
                    <a:pt x="15" y="45"/>
                  </a:cubicBezTo>
                  <a:cubicBezTo>
                    <a:pt x="15" y="49"/>
                    <a:pt x="16" y="52"/>
                    <a:pt x="17" y="52"/>
                  </a:cubicBezTo>
                  <a:cubicBezTo>
                    <a:pt x="19" y="53"/>
                    <a:pt x="21" y="51"/>
                    <a:pt x="24" y="48"/>
                  </a:cubicBezTo>
                  <a:cubicBezTo>
                    <a:pt x="25" y="52"/>
                    <a:pt x="27" y="54"/>
                    <a:pt x="29" y="54"/>
                  </a:cubicBezTo>
                  <a:cubicBezTo>
                    <a:pt x="30" y="54"/>
                    <a:pt x="32" y="52"/>
                    <a:pt x="33" y="48"/>
                  </a:cubicBezTo>
                  <a:cubicBezTo>
                    <a:pt x="35" y="51"/>
                    <a:pt x="38" y="52"/>
                    <a:pt x="39" y="51"/>
                  </a:cubicBezTo>
                  <a:cubicBezTo>
                    <a:pt x="41" y="51"/>
                    <a:pt x="41" y="47"/>
                    <a:pt x="40" y="43"/>
                  </a:cubicBezTo>
                  <a:cubicBezTo>
                    <a:pt x="45" y="44"/>
                    <a:pt x="48" y="45"/>
                    <a:pt x="49" y="43"/>
                  </a:cubicBezTo>
                  <a:cubicBezTo>
                    <a:pt x="50" y="42"/>
                    <a:pt x="49" y="39"/>
                    <a:pt x="46" y="35"/>
                  </a:cubicBezTo>
                  <a:cubicBezTo>
                    <a:pt x="51" y="34"/>
                    <a:pt x="54" y="33"/>
                    <a:pt x="54" y="31"/>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1" name="Полилиния 20"/>
            <p:cNvSpPr>
              <a:spLocks/>
            </p:cNvSpPr>
            <p:nvPr userDrawn="1"/>
          </p:nvSpPr>
          <p:spPr bwMode="gray">
            <a:xfrm flipH="1">
              <a:off x="44450" y="5021263"/>
              <a:ext cx="317500" cy="317500"/>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2" name="Полилиния 21"/>
            <p:cNvSpPr>
              <a:spLocks/>
            </p:cNvSpPr>
            <p:nvPr userDrawn="1"/>
          </p:nvSpPr>
          <p:spPr bwMode="gray">
            <a:xfrm flipH="1">
              <a:off x="771526" y="3168650"/>
              <a:ext cx="131763" cy="131762"/>
            </a:xfrm>
            <a:custGeom>
              <a:avLst/>
              <a:gdLst>
                <a:gd name="T0" fmla="*/ 52 w 53"/>
                <a:gd name="T1" fmla="*/ 31 h 54"/>
                <a:gd name="T2" fmla="*/ 49 w 53"/>
                <a:gd name="T3" fmla="*/ 27 h 54"/>
                <a:gd name="T4" fmla="*/ 52 w 53"/>
                <a:gd name="T5" fmla="*/ 22 h 54"/>
                <a:gd name="T6" fmla="*/ 42 w 53"/>
                <a:gd name="T7" fmla="*/ 19 h 54"/>
                <a:gd name="T8" fmla="*/ 45 w 53"/>
                <a:gd name="T9" fmla="*/ 8 h 54"/>
                <a:gd name="T10" fmla="*/ 38 w 53"/>
                <a:gd name="T11" fmla="*/ 10 h 54"/>
                <a:gd name="T12" fmla="*/ 36 w 53"/>
                <a:gd name="T13" fmla="*/ 2 h 54"/>
                <a:gd name="T14" fmla="*/ 29 w 53"/>
                <a:gd name="T15" fmla="*/ 7 h 54"/>
                <a:gd name="T16" fmla="*/ 24 w 53"/>
                <a:gd name="T17" fmla="*/ 1 h 54"/>
                <a:gd name="T18" fmla="*/ 21 w 53"/>
                <a:gd name="T19" fmla="*/ 6 h 54"/>
                <a:gd name="T20" fmla="*/ 14 w 53"/>
                <a:gd name="T21" fmla="*/ 3 h 54"/>
                <a:gd name="T22" fmla="*/ 13 w 53"/>
                <a:gd name="T23" fmla="*/ 12 h 54"/>
                <a:gd name="T24" fmla="*/ 5 w 53"/>
                <a:gd name="T25" fmla="*/ 11 h 54"/>
                <a:gd name="T26" fmla="*/ 8 w 53"/>
                <a:gd name="T27" fmla="*/ 20 h 54"/>
                <a:gd name="T28" fmla="*/ 0 w 53"/>
                <a:gd name="T29" fmla="*/ 23 h 54"/>
                <a:gd name="T30" fmla="*/ 4 w 53"/>
                <a:gd name="T31" fmla="*/ 28 h 54"/>
                <a:gd name="T32" fmla="*/ 0 w 53"/>
                <a:gd name="T33" fmla="*/ 32 h 54"/>
                <a:gd name="T34" fmla="*/ 10 w 53"/>
                <a:gd name="T35" fmla="*/ 36 h 54"/>
                <a:gd name="T36" fmla="*/ 7 w 53"/>
                <a:gd name="T37" fmla="*/ 46 h 54"/>
                <a:gd name="T38" fmla="*/ 15 w 53"/>
                <a:gd name="T39" fmla="*/ 45 h 54"/>
                <a:gd name="T40" fmla="*/ 16 w 53"/>
                <a:gd name="T41" fmla="*/ 52 h 54"/>
                <a:gd name="T42" fmla="*/ 23 w 53"/>
                <a:gd name="T43" fmla="*/ 48 h 54"/>
                <a:gd name="T44" fmla="*/ 28 w 53"/>
                <a:gd name="T45" fmla="*/ 54 h 54"/>
                <a:gd name="T46" fmla="*/ 32 w 53"/>
                <a:gd name="T47" fmla="*/ 48 h 54"/>
                <a:gd name="T48" fmla="*/ 38 w 53"/>
                <a:gd name="T49" fmla="*/ 51 h 54"/>
                <a:gd name="T50" fmla="*/ 39 w 53"/>
                <a:gd name="T51" fmla="*/ 43 h 54"/>
                <a:gd name="T52" fmla="*/ 47 w 53"/>
                <a:gd name="T53" fmla="*/ 43 h 54"/>
                <a:gd name="T54" fmla="*/ 44 w 53"/>
                <a:gd name="T55" fmla="*/ 35 h 54"/>
                <a:gd name="T56" fmla="*/ 52 w 53"/>
                <a:gd name="T5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 h="54">
                  <a:moveTo>
                    <a:pt x="52" y="31"/>
                  </a:moveTo>
                  <a:cubicBezTo>
                    <a:pt x="53" y="30"/>
                    <a:pt x="51" y="28"/>
                    <a:pt x="49" y="27"/>
                  </a:cubicBezTo>
                  <a:cubicBezTo>
                    <a:pt x="51" y="25"/>
                    <a:pt x="52" y="23"/>
                    <a:pt x="52" y="22"/>
                  </a:cubicBezTo>
                  <a:cubicBezTo>
                    <a:pt x="52" y="20"/>
                    <a:pt x="48" y="19"/>
                    <a:pt x="42" y="19"/>
                  </a:cubicBezTo>
                  <a:cubicBezTo>
                    <a:pt x="45" y="14"/>
                    <a:pt x="47" y="10"/>
                    <a:pt x="45" y="8"/>
                  </a:cubicBezTo>
                  <a:cubicBezTo>
                    <a:pt x="44" y="7"/>
                    <a:pt x="41" y="8"/>
                    <a:pt x="38" y="10"/>
                  </a:cubicBezTo>
                  <a:cubicBezTo>
                    <a:pt x="38" y="6"/>
                    <a:pt x="37" y="3"/>
                    <a:pt x="36" y="2"/>
                  </a:cubicBezTo>
                  <a:cubicBezTo>
                    <a:pt x="34" y="2"/>
                    <a:pt x="32" y="3"/>
                    <a:pt x="29" y="7"/>
                  </a:cubicBezTo>
                  <a:cubicBezTo>
                    <a:pt x="28" y="3"/>
                    <a:pt x="26" y="0"/>
                    <a:pt x="24" y="1"/>
                  </a:cubicBezTo>
                  <a:cubicBezTo>
                    <a:pt x="23" y="1"/>
                    <a:pt x="22" y="3"/>
                    <a:pt x="21" y="6"/>
                  </a:cubicBezTo>
                  <a:cubicBezTo>
                    <a:pt x="18" y="4"/>
                    <a:pt x="16" y="3"/>
                    <a:pt x="14" y="3"/>
                  </a:cubicBezTo>
                  <a:cubicBezTo>
                    <a:pt x="13" y="4"/>
                    <a:pt x="13" y="7"/>
                    <a:pt x="13" y="12"/>
                  </a:cubicBezTo>
                  <a:cubicBezTo>
                    <a:pt x="9" y="10"/>
                    <a:pt x="6" y="10"/>
                    <a:pt x="5" y="11"/>
                  </a:cubicBezTo>
                  <a:cubicBezTo>
                    <a:pt x="4" y="13"/>
                    <a:pt x="5" y="16"/>
                    <a:pt x="8" y="20"/>
                  </a:cubicBezTo>
                  <a:cubicBezTo>
                    <a:pt x="3" y="20"/>
                    <a:pt x="0" y="21"/>
                    <a:pt x="0" y="23"/>
                  </a:cubicBezTo>
                  <a:cubicBezTo>
                    <a:pt x="0" y="25"/>
                    <a:pt x="1" y="26"/>
                    <a:pt x="4" y="28"/>
                  </a:cubicBezTo>
                  <a:cubicBezTo>
                    <a:pt x="1" y="29"/>
                    <a:pt x="0" y="31"/>
                    <a:pt x="0" y="32"/>
                  </a:cubicBezTo>
                  <a:cubicBezTo>
                    <a:pt x="0" y="34"/>
                    <a:pt x="4" y="35"/>
                    <a:pt x="10" y="36"/>
                  </a:cubicBezTo>
                  <a:cubicBezTo>
                    <a:pt x="7" y="40"/>
                    <a:pt x="6" y="44"/>
                    <a:pt x="7" y="46"/>
                  </a:cubicBezTo>
                  <a:cubicBezTo>
                    <a:pt x="8" y="47"/>
                    <a:pt x="11" y="46"/>
                    <a:pt x="15" y="45"/>
                  </a:cubicBezTo>
                  <a:cubicBezTo>
                    <a:pt x="14" y="49"/>
                    <a:pt x="15" y="51"/>
                    <a:pt x="16" y="52"/>
                  </a:cubicBezTo>
                  <a:cubicBezTo>
                    <a:pt x="18" y="53"/>
                    <a:pt x="20" y="51"/>
                    <a:pt x="23" y="48"/>
                  </a:cubicBezTo>
                  <a:cubicBezTo>
                    <a:pt x="24" y="51"/>
                    <a:pt x="26" y="54"/>
                    <a:pt x="28" y="54"/>
                  </a:cubicBezTo>
                  <a:cubicBezTo>
                    <a:pt x="29" y="54"/>
                    <a:pt x="31" y="51"/>
                    <a:pt x="32" y="48"/>
                  </a:cubicBezTo>
                  <a:cubicBezTo>
                    <a:pt x="34" y="50"/>
                    <a:pt x="36" y="52"/>
                    <a:pt x="38" y="51"/>
                  </a:cubicBezTo>
                  <a:cubicBezTo>
                    <a:pt x="39" y="50"/>
                    <a:pt x="40" y="47"/>
                    <a:pt x="39" y="43"/>
                  </a:cubicBezTo>
                  <a:cubicBezTo>
                    <a:pt x="43" y="44"/>
                    <a:pt x="46" y="45"/>
                    <a:pt x="47" y="43"/>
                  </a:cubicBezTo>
                  <a:cubicBezTo>
                    <a:pt x="48" y="42"/>
                    <a:pt x="47" y="39"/>
                    <a:pt x="44" y="35"/>
                  </a:cubicBezTo>
                  <a:cubicBezTo>
                    <a:pt x="49" y="34"/>
                    <a:pt x="52" y="33"/>
                    <a:pt x="52" y="31"/>
                  </a:cubicBezTo>
                  <a:close/>
                </a:path>
              </a:pathLst>
            </a:custGeom>
            <a:solidFill>
              <a:schemeClr val="accent1">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3" name="Полилиния 22"/>
            <p:cNvSpPr>
              <a:spLocks/>
            </p:cNvSpPr>
            <p:nvPr userDrawn="1"/>
          </p:nvSpPr>
          <p:spPr bwMode="gray">
            <a:xfrm flipH="1">
              <a:off x="118857" y="1370013"/>
              <a:ext cx="260350" cy="258762"/>
            </a:xfrm>
            <a:custGeom>
              <a:avLst/>
              <a:gdLst>
                <a:gd name="T0" fmla="*/ 50 w 106"/>
                <a:gd name="T1" fmla="*/ 0 h 106"/>
                <a:gd name="T2" fmla="*/ 50 w 106"/>
                <a:gd name="T3" fmla="*/ 0 h 106"/>
                <a:gd name="T4" fmla="*/ 42 w 106"/>
                <a:gd name="T5" fmla="*/ 12 h 106"/>
                <a:gd name="T6" fmla="*/ 32 w 106"/>
                <a:gd name="T7" fmla="*/ 5 h 106"/>
                <a:gd name="T8" fmla="*/ 30 w 106"/>
                <a:gd name="T9" fmla="*/ 5 h 106"/>
                <a:gd name="T10" fmla="*/ 28 w 106"/>
                <a:gd name="T11" fmla="*/ 22 h 106"/>
                <a:gd name="T12" fmla="*/ 16 w 106"/>
                <a:gd name="T13" fmla="*/ 19 h 106"/>
                <a:gd name="T14" fmla="*/ 11 w 106"/>
                <a:gd name="T15" fmla="*/ 21 h 106"/>
                <a:gd name="T16" fmla="*/ 17 w 106"/>
                <a:gd name="T17" fmla="*/ 38 h 106"/>
                <a:gd name="T18" fmla="*/ 1 w 106"/>
                <a:gd name="T19" fmla="*/ 45 h 106"/>
                <a:gd name="T20" fmla="*/ 8 w 106"/>
                <a:gd name="T21" fmla="*/ 54 h 106"/>
                <a:gd name="T22" fmla="*/ 1 w 106"/>
                <a:gd name="T23" fmla="*/ 63 h 106"/>
                <a:gd name="T24" fmla="*/ 21 w 106"/>
                <a:gd name="T25" fmla="*/ 70 h 106"/>
                <a:gd name="T26" fmla="*/ 15 w 106"/>
                <a:gd name="T27" fmla="*/ 91 h 106"/>
                <a:gd name="T28" fmla="*/ 19 w 106"/>
                <a:gd name="T29" fmla="*/ 92 h 106"/>
                <a:gd name="T30" fmla="*/ 30 w 106"/>
                <a:gd name="T31" fmla="*/ 88 h 106"/>
                <a:gd name="T32" fmla="*/ 34 w 106"/>
                <a:gd name="T33" fmla="*/ 103 h 106"/>
                <a:gd name="T34" fmla="*/ 35 w 106"/>
                <a:gd name="T35" fmla="*/ 103 h 106"/>
                <a:gd name="T36" fmla="*/ 47 w 106"/>
                <a:gd name="T37" fmla="*/ 94 h 106"/>
                <a:gd name="T38" fmla="*/ 56 w 106"/>
                <a:gd name="T39" fmla="*/ 106 h 106"/>
                <a:gd name="T40" fmla="*/ 57 w 106"/>
                <a:gd name="T41" fmla="*/ 106 h 106"/>
                <a:gd name="T42" fmla="*/ 64 w 106"/>
                <a:gd name="T43" fmla="*/ 95 h 106"/>
                <a:gd name="T44" fmla="*/ 75 w 106"/>
                <a:gd name="T45" fmla="*/ 101 h 106"/>
                <a:gd name="T46" fmla="*/ 77 w 106"/>
                <a:gd name="T47" fmla="*/ 101 h 106"/>
                <a:gd name="T48" fmla="*/ 79 w 106"/>
                <a:gd name="T49" fmla="*/ 84 h 106"/>
                <a:gd name="T50" fmla="*/ 91 w 106"/>
                <a:gd name="T51" fmla="*/ 87 h 106"/>
                <a:gd name="T52" fmla="*/ 96 w 106"/>
                <a:gd name="T53" fmla="*/ 85 h 106"/>
                <a:gd name="T54" fmla="*/ 89 w 106"/>
                <a:gd name="T55" fmla="*/ 68 h 106"/>
                <a:gd name="T56" fmla="*/ 106 w 106"/>
                <a:gd name="T57" fmla="*/ 61 h 106"/>
                <a:gd name="T58" fmla="*/ 98 w 106"/>
                <a:gd name="T59" fmla="*/ 52 h 106"/>
                <a:gd name="T60" fmla="*/ 106 w 106"/>
                <a:gd name="T61" fmla="*/ 43 h 106"/>
                <a:gd name="T62" fmla="*/ 85 w 106"/>
                <a:gd name="T63" fmla="*/ 36 h 106"/>
                <a:gd name="T64" fmla="*/ 91 w 106"/>
                <a:gd name="T65" fmla="*/ 16 h 106"/>
                <a:gd name="T66" fmla="*/ 88 w 106"/>
                <a:gd name="T67" fmla="*/ 15 h 106"/>
                <a:gd name="T68" fmla="*/ 76 w 106"/>
                <a:gd name="T69" fmla="*/ 18 h 106"/>
                <a:gd name="T70" fmla="*/ 73 w 106"/>
                <a:gd name="T71" fmla="*/ 4 h 106"/>
                <a:gd name="T72" fmla="*/ 71 w 106"/>
                <a:gd name="T73" fmla="*/ 3 h 106"/>
                <a:gd name="T74" fmla="*/ 60 w 106"/>
                <a:gd name="T75" fmla="*/ 12 h 106"/>
                <a:gd name="T76" fmla="*/ 50 w 106"/>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106">
                  <a:moveTo>
                    <a:pt x="50" y="0"/>
                  </a:moveTo>
                  <a:cubicBezTo>
                    <a:pt x="50" y="0"/>
                    <a:pt x="50" y="0"/>
                    <a:pt x="50" y="0"/>
                  </a:cubicBezTo>
                  <a:cubicBezTo>
                    <a:pt x="47" y="0"/>
                    <a:pt x="44" y="5"/>
                    <a:pt x="42" y="12"/>
                  </a:cubicBezTo>
                  <a:cubicBezTo>
                    <a:pt x="38" y="7"/>
                    <a:pt x="34" y="5"/>
                    <a:pt x="32" y="5"/>
                  </a:cubicBezTo>
                  <a:cubicBezTo>
                    <a:pt x="31" y="5"/>
                    <a:pt x="30" y="5"/>
                    <a:pt x="30" y="5"/>
                  </a:cubicBezTo>
                  <a:cubicBezTo>
                    <a:pt x="27" y="7"/>
                    <a:pt x="26" y="13"/>
                    <a:pt x="28" y="22"/>
                  </a:cubicBezTo>
                  <a:cubicBezTo>
                    <a:pt x="23" y="20"/>
                    <a:pt x="19" y="19"/>
                    <a:pt x="16" y="19"/>
                  </a:cubicBezTo>
                  <a:cubicBezTo>
                    <a:pt x="13" y="19"/>
                    <a:pt x="12" y="20"/>
                    <a:pt x="11" y="21"/>
                  </a:cubicBezTo>
                  <a:cubicBezTo>
                    <a:pt x="8" y="24"/>
                    <a:pt x="11" y="30"/>
                    <a:pt x="17" y="38"/>
                  </a:cubicBezTo>
                  <a:cubicBezTo>
                    <a:pt x="7" y="39"/>
                    <a:pt x="1" y="42"/>
                    <a:pt x="1" y="45"/>
                  </a:cubicBezTo>
                  <a:cubicBezTo>
                    <a:pt x="0" y="48"/>
                    <a:pt x="3" y="51"/>
                    <a:pt x="8" y="54"/>
                  </a:cubicBezTo>
                  <a:cubicBezTo>
                    <a:pt x="3" y="57"/>
                    <a:pt x="0" y="61"/>
                    <a:pt x="1" y="63"/>
                  </a:cubicBezTo>
                  <a:cubicBezTo>
                    <a:pt x="2" y="67"/>
                    <a:pt x="10" y="70"/>
                    <a:pt x="21" y="70"/>
                  </a:cubicBezTo>
                  <a:cubicBezTo>
                    <a:pt x="15" y="80"/>
                    <a:pt x="12" y="88"/>
                    <a:pt x="15" y="91"/>
                  </a:cubicBezTo>
                  <a:cubicBezTo>
                    <a:pt x="16" y="91"/>
                    <a:pt x="17" y="92"/>
                    <a:pt x="19" y="92"/>
                  </a:cubicBezTo>
                  <a:cubicBezTo>
                    <a:pt x="22" y="92"/>
                    <a:pt x="26" y="91"/>
                    <a:pt x="30" y="88"/>
                  </a:cubicBezTo>
                  <a:cubicBezTo>
                    <a:pt x="30" y="96"/>
                    <a:pt x="31" y="102"/>
                    <a:pt x="34" y="103"/>
                  </a:cubicBezTo>
                  <a:cubicBezTo>
                    <a:pt x="34" y="103"/>
                    <a:pt x="35" y="103"/>
                    <a:pt x="35" y="103"/>
                  </a:cubicBezTo>
                  <a:cubicBezTo>
                    <a:pt x="38" y="103"/>
                    <a:pt x="42" y="100"/>
                    <a:pt x="47" y="94"/>
                  </a:cubicBezTo>
                  <a:cubicBezTo>
                    <a:pt x="50" y="102"/>
                    <a:pt x="53" y="106"/>
                    <a:pt x="56" y="106"/>
                  </a:cubicBezTo>
                  <a:cubicBezTo>
                    <a:pt x="56" y="106"/>
                    <a:pt x="57" y="106"/>
                    <a:pt x="57" y="106"/>
                  </a:cubicBezTo>
                  <a:cubicBezTo>
                    <a:pt x="60" y="106"/>
                    <a:pt x="62" y="102"/>
                    <a:pt x="64" y="95"/>
                  </a:cubicBezTo>
                  <a:cubicBezTo>
                    <a:pt x="69" y="99"/>
                    <a:pt x="72" y="101"/>
                    <a:pt x="75" y="101"/>
                  </a:cubicBezTo>
                  <a:cubicBezTo>
                    <a:pt x="76" y="101"/>
                    <a:pt x="76" y="101"/>
                    <a:pt x="77" y="101"/>
                  </a:cubicBezTo>
                  <a:cubicBezTo>
                    <a:pt x="80" y="99"/>
                    <a:pt x="81" y="93"/>
                    <a:pt x="79" y="84"/>
                  </a:cubicBezTo>
                  <a:cubicBezTo>
                    <a:pt x="84" y="86"/>
                    <a:pt x="88" y="87"/>
                    <a:pt x="91" y="87"/>
                  </a:cubicBezTo>
                  <a:cubicBezTo>
                    <a:pt x="93" y="87"/>
                    <a:pt x="95" y="87"/>
                    <a:pt x="96" y="85"/>
                  </a:cubicBezTo>
                  <a:cubicBezTo>
                    <a:pt x="98" y="82"/>
                    <a:pt x="95" y="76"/>
                    <a:pt x="89" y="68"/>
                  </a:cubicBezTo>
                  <a:cubicBezTo>
                    <a:pt x="99" y="67"/>
                    <a:pt x="105" y="65"/>
                    <a:pt x="106" y="61"/>
                  </a:cubicBezTo>
                  <a:cubicBezTo>
                    <a:pt x="106" y="58"/>
                    <a:pt x="104" y="55"/>
                    <a:pt x="98" y="52"/>
                  </a:cubicBezTo>
                  <a:cubicBezTo>
                    <a:pt x="103" y="49"/>
                    <a:pt x="106" y="46"/>
                    <a:pt x="106" y="43"/>
                  </a:cubicBezTo>
                  <a:cubicBezTo>
                    <a:pt x="105" y="39"/>
                    <a:pt x="97" y="37"/>
                    <a:pt x="85" y="36"/>
                  </a:cubicBezTo>
                  <a:cubicBezTo>
                    <a:pt x="92" y="27"/>
                    <a:pt x="94" y="19"/>
                    <a:pt x="91" y="16"/>
                  </a:cubicBezTo>
                  <a:cubicBezTo>
                    <a:pt x="90" y="15"/>
                    <a:pt x="89" y="15"/>
                    <a:pt x="88" y="15"/>
                  </a:cubicBezTo>
                  <a:cubicBezTo>
                    <a:pt x="85" y="15"/>
                    <a:pt x="81" y="16"/>
                    <a:pt x="76" y="18"/>
                  </a:cubicBezTo>
                  <a:cubicBezTo>
                    <a:pt x="77" y="10"/>
                    <a:pt x="76" y="5"/>
                    <a:pt x="73" y="4"/>
                  </a:cubicBezTo>
                  <a:cubicBezTo>
                    <a:pt x="72" y="3"/>
                    <a:pt x="72" y="3"/>
                    <a:pt x="71" y="3"/>
                  </a:cubicBezTo>
                  <a:cubicBezTo>
                    <a:pt x="68" y="3"/>
                    <a:pt x="64" y="7"/>
                    <a:pt x="60" y="12"/>
                  </a:cubicBezTo>
                  <a:cubicBezTo>
                    <a:pt x="57" y="5"/>
                    <a:pt x="54" y="0"/>
                    <a:pt x="50" y="0"/>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4" name="Полилиния 23"/>
            <p:cNvSpPr>
              <a:spLocks/>
            </p:cNvSpPr>
            <p:nvPr userDrawn="1"/>
          </p:nvSpPr>
          <p:spPr bwMode="gray">
            <a:xfrm flipH="1">
              <a:off x="309563" y="4675188"/>
              <a:ext cx="246063" cy="347662"/>
            </a:xfrm>
            <a:custGeom>
              <a:avLst/>
              <a:gdLst>
                <a:gd name="T0" fmla="*/ 78 w 100"/>
                <a:gd name="T1" fmla="*/ 15 h 142"/>
                <a:gd name="T2" fmla="*/ 30 w 100"/>
                <a:gd name="T3" fmla="*/ 130 h 142"/>
                <a:gd name="T4" fmla="*/ 78 w 100"/>
                <a:gd name="T5" fmla="*/ 15 h 142"/>
              </a:gdLst>
              <a:ahLst/>
              <a:cxnLst>
                <a:cxn ang="0">
                  <a:pos x="T0" y="T1"/>
                </a:cxn>
                <a:cxn ang="0">
                  <a:pos x="T2" y="T3"/>
                </a:cxn>
                <a:cxn ang="0">
                  <a:pos x="T4" y="T5"/>
                </a:cxn>
              </a:cxnLst>
              <a:rect l="0" t="0" r="r" b="b"/>
              <a:pathLst>
                <a:path w="100" h="142">
                  <a:moveTo>
                    <a:pt x="78" y="15"/>
                  </a:moveTo>
                  <a:cubicBezTo>
                    <a:pt x="100" y="37"/>
                    <a:pt x="60" y="118"/>
                    <a:pt x="30" y="130"/>
                  </a:cubicBezTo>
                  <a:cubicBezTo>
                    <a:pt x="0" y="142"/>
                    <a:pt x="63" y="0"/>
                    <a:pt x="78" y="1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5" name="Полилиния 24"/>
            <p:cNvSpPr>
              <a:spLocks/>
            </p:cNvSpPr>
            <p:nvPr userDrawn="1"/>
          </p:nvSpPr>
          <p:spPr bwMode="gray">
            <a:xfrm flipH="1">
              <a:off x="608013" y="6858000"/>
              <a:ext cx="9525" cy="0"/>
            </a:xfrm>
            <a:custGeom>
              <a:avLst/>
              <a:gdLst>
                <a:gd name="T0" fmla="*/ 6 w 6"/>
                <a:gd name="T1" fmla="*/ 0 w 6"/>
                <a:gd name="T2" fmla="*/ 6 w 6"/>
              </a:gdLst>
              <a:ahLst/>
              <a:cxnLst>
                <a:cxn ang="0">
                  <a:pos x="T0" y="0"/>
                </a:cxn>
                <a:cxn ang="0">
                  <a:pos x="T1" y="0"/>
                </a:cxn>
                <a:cxn ang="0">
                  <a:pos x="T2" y="0"/>
                </a:cxn>
              </a:cxnLst>
              <a:rect l="0" t="0" r="r" b="b"/>
              <a:pathLst>
                <a:path w="6">
                  <a:moveTo>
                    <a:pt x="6" y="0"/>
                  </a:moveTo>
                  <a:lnTo>
                    <a:pt x="0" y="0"/>
                  </a:lnTo>
                  <a:lnTo>
                    <a:pt x="6" y="0"/>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6" name="Линия 27"/>
            <p:cNvSpPr>
              <a:spLocks noChangeShapeType="1"/>
            </p:cNvSpPr>
            <p:nvPr userDrawn="1"/>
          </p:nvSpPr>
          <p:spPr bwMode="gray">
            <a:xfrm>
              <a:off x="608013" y="6858000"/>
              <a:ext cx="95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27" name="Полилиния 26"/>
            <p:cNvSpPr>
              <a:spLocks/>
            </p:cNvSpPr>
            <p:nvPr userDrawn="1"/>
          </p:nvSpPr>
          <p:spPr bwMode="gray">
            <a:xfrm flipH="1">
              <a:off x="600075" y="5172075"/>
              <a:ext cx="339725" cy="1685925"/>
            </a:xfrm>
            <a:custGeom>
              <a:avLst/>
              <a:gdLst>
                <a:gd name="T0" fmla="*/ 131 w 138"/>
                <a:gd name="T1" fmla="*/ 689 h 689"/>
                <a:gd name="T2" fmla="*/ 0 w 138"/>
                <a:gd name="T3" fmla="*/ 4 h 689"/>
                <a:gd name="T4" fmla="*/ 1 w 138"/>
                <a:gd name="T5" fmla="*/ 0 h 689"/>
                <a:gd name="T6" fmla="*/ 132 w 138"/>
                <a:gd name="T7" fmla="*/ 403 h 689"/>
                <a:gd name="T8" fmla="*/ 135 w 138"/>
                <a:gd name="T9" fmla="*/ 689 h 689"/>
              </a:gdLst>
              <a:ahLst/>
              <a:cxnLst>
                <a:cxn ang="0">
                  <a:pos x="T0" y="T1"/>
                </a:cxn>
                <a:cxn ang="0">
                  <a:pos x="T2" y="T3"/>
                </a:cxn>
                <a:cxn ang="0">
                  <a:pos x="T4" y="T5"/>
                </a:cxn>
                <a:cxn ang="0">
                  <a:pos x="T6" y="T7"/>
                </a:cxn>
                <a:cxn ang="0">
                  <a:pos x="T8" y="T9"/>
                </a:cxn>
              </a:cxnLst>
              <a:rect l="0" t="0" r="r" b="b"/>
              <a:pathLst>
                <a:path w="138" h="689">
                  <a:moveTo>
                    <a:pt x="131" y="689"/>
                  </a:moveTo>
                  <a:cubicBezTo>
                    <a:pt x="136" y="509"/>
                    <a:pt x="136" y="50"/>
                    <a:pt x="0" y="4"/>
                  </a:cubicBezTo>
                  <a:cubicBezTo>
                    <a:pt x="1" y="0"/>
                    <a:pt x="1" y="0"/>
                    <a:pt x="1" y="0"/>
                  </a:cubicBezTo>
                  <a:cubicBezTo>
                    <a:pt x="73" y="25"/>
                    <a:pt x="117" y="161"/>
                    <a:pt x="132" y="403"/>
                  </a:cubicBezTo>
                  <a:cubicBezTo>
                    <a:pt x="138" y="513"/>
                    <a:pt x="137" y="621"/>
                    <a:pt x="135" y="689"/>
                  </a:cubicBezTo>
                </a:path>
              </a:pathLst>
            </a:custGeom>
            <a:solidFill>
              <a:schemeClr val="accent2"/>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28" name="Группа 27"/>
            <p:cNvGrpSpPr/>
            <p:nvPr userDrawn="1"/>
          </p:nvGrpSpPr>
          <p:grpSpPr bwMode="gray">
            <a:xfrm rot="21049918">
              <a:off x="516851" y="3319634"/>
              <a:ext cx="682233" cy="504823"/>
              <a:chOff x="452438" y="3540125"/>
              <a:chExt cx="750888" cy="555625"/>
            </a:xfrm>
          </p:grpSpPr>
          <p:sp>
            <p:nvSpPr>
              <p:cNvPr id="29" name="Полилиния 28"/>
              <p:cNvSpPr>
                <a:spLocks/>
              </p:cNvSpPr>
              <p:nvPr userDrawn="1"/>
            </p:nvSpPr>
            <p:spPr bwMode="gray">
              <a:xfrm flipH="1">
                <a:off x="546100" y="3540125"/>
                <a:ext cx="657226" cy="555625"/>
              </a:xfrm>
              <a:custGeom>
                <a:avLst/>
                <a:gdLst>
                  <a:gd name="T0" fmla="*/ 265 w 267"/>
                  <a:gd name="T1" fmla="*/ 93 h 227"/>
                  <a:gd name="T2" fmla="*/ 192 w 267"/>
                  <a:gd name="T3" fmla="*/ 3 h 227"/>
                  <a:gd name="T4" fmla="*/ 130 w 267"/>
                  <a:gd name="T5" fmla="*/ 64 h 227"/>
                  <a:gd name="T6" fmla="*/ 52 w 267"/>
                  <a:gd name="T7" fmla="*/ 86 h 227"/>
                  <a:gd name="T8" fmla="*/ 208 w 267"/>
                  <a:gd name="T9" fmla="*/ 200 h 227"/>
                  <a:gd name="T10" fmla="*/ 265 w 267"/>
                  <a:gd name="T11" fmla="*/ 93 h 227"/>
                </a:gdLst>
                <a:ahLst/>
                <a:cxnLst>
                  <a:cxn ang="0">
                    <a:pos x="T0" y="T1"/>
                  </a:cxn>
                  <a:cxn ang="0">
                    <a:pos x="T2" y="T3"/>
                  </a:cxn>
                  <a:cxn ang="0">
                    <a:pos x="T4" y="T5"/>
                  </a:cxn>
                  <a:cxn ang="0">
                    <a:pos x="T6" y="T7"/>
                  </a:cxn>
                  <a:cxn ang="0">
                    <a:pos x="T8" y="T9"/>
                  </a:cxn>
                  <a:cxn ang="0">
                    <a:pos x="T10" y="T11"/>
                  </a:cxn>
                </a:cxnLst>
                <a:rect l="0" t="0" r="r" b="b"/>
                <a:pathLst>
                  <a:path w="267" h="227">
                    <a:moveTo>
                      <a:pt x="265" y="93"/>
                    </a:moveTo>
                    <a:cubicBezTo>
                      <a:pt x="263" y="39"/>
                      <a:pt x="218" y="0"/>
                      <a:pt x="192" y="3"/>
                    </a:cubicBezTo>
                    <a:cubicBezTo>
                      <a:pt x="151" y="8"/>
                      <a:pt x="133" y="33"/>
                      <a:pt x="130" y="64"/>
                    </a:cubicBezTo>
                    <a:cubicBezTo>
                      <a:pt x="95" y="57"/>
                      <a:pt x="61" y="69"/>
                      <a:pt x="52" y="86"/>
                    </a:cubicBezTo>
                    <a:cubicBezTo>
                      <a:pt x="0" y="183"/>
                      <a:pt x="156" y="227"/>
                      <a:pt x="208" y="200"/>
                    </a:cubicBezTo>
                    <a:cubicBezTo>
                      <a:pt x="232" y="195"/>
                      <a:pt x="267" y="136"/>
                      <a:pt x="265" y="93"/>
                    </a:cubicBezTo>
                    <a:close/>
                  </a:path>
                </a:pathLst>
              </a:custGeom>
              <a:solidFill>
                <a:schemeClr val="accent1">
                  <a:lumMod val="60000"/>
                  <a:lumOff val="4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0" name="Полилиния 29"/>
              <p:cNvSpPr>
                <a:spLocks/>
              </p:cNvSpPr>
              <p:nvPr userDrawn="1"/>
            </p:nvSpPr>
            <p:spPr bwMode="gray">
              <a:xfrm flipH="1">
                <a:off x="452438" y="3581400"/>
                <a:ext cx="735013" cy="509587"/>
              </a:xfrm>
              <a:custGeom>
                <a:avLst/>
                <a:gdLst>
                  <a:gd name="T0" fmla="*/ 291 w 299"/>
                  <a:gd name="T1" fmla="*/ 15 h 208"/>
                  <a:gd name="T2" fmla="*/ 201 w 299"/>
                  <a:gd name="T3" fmla="*/ 160 h 208"/>
                  <a:gd name="T4" fmla="*/ 176 w 299"/>
                  <a:gd name="T5" fmla="*/ 94 h 208"/>
                  <a:gd name="T6" fmla="*/ 108 w 299"/>
                  <a:gd name="T7" fmla="*/ 20 h 208"/>
                  <a:gd name="T8" fmla="*/ 176 w 299"/>
                  <a:gd name="T9" fmla="*/ 172 h 208"/>
                  <a:gd name="T10" fmla="*/ 107 w 299"/>
                  <a:gd name="T11" fmla="*/ 150 h 208"/>
                  <a:gd name="T12" fmla="*/ 6 w 299"/>
                  <a:gd name="T13" fmla="*/ 157 h 208"/>
                  <a:gd name="T14" fmla="*/ 199 w 299"/>
                  <a:gd name="T15" fmla="*/ 192 h 208"/>
                  <a:gd name="T16" fmla="*/ 203 w 299"/>
                  <a:gd name="T17" fmla="*/ 192 h 208"/>
                  <a:gd name="T18" fmla="*/ 205 w 299"/>
                  <a:gd name="T19" fmla="*/ 189 h 208"/>
                  <a:gd name="T20" fmla="*/ 267 w 299"/>
                  <a:gd name="T21" fmla="*/ 113 h 208"/>
                  <a:gd name="T22" fmla="*/ 291 w 299"/>
                  <a:gd name="T23" fmla="*/ 1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9" h="208">
                    <a:moveTo>
                      <a:pt x="291" y="15"/>
                    </a:moveTo>
                    <a:cubicBezTo>
                      <a:pt x="262" y="0"/>
                      <a:pt x="214" y="106"/>
                      <a:pt x="201" y="160"/>
                    </a:cubicBezTo>
                    <a:cubicBezTo>
                      <a:pt x="196" y="140"/>
                      <a:pt x="186" y="115"/>
                      <a:pt x="176" y="94"/>
                    </a:cubicBezTo>
                    <a:cubicBezTo>
                      <a:pt x="150" y="46"/>
                      <a:pt x="116" y="15"/>
                      <a:pt x="108" y="20"/>
                    </a:cubicBezTo>
                    <a:cubicBezTo>
                      <a:pt x="80" y="36"/>
                      <a:pt x="138" y="130"/>
                      <a:pt x="176" y="172"/>
                    </a:cubicBezTo>
                    <a:cubicBezTo>
                      <a:pt x="157" y="164"/>
                      <a:pt x="130" y="154"/>
                      <a:pt x="107" y="150"/>
                    </a:cubicBezTo>
                    <a:cubicBezTo>
                      <a:pt x="53" y="140"/>
                      <a:pt x="7" y="148"/>
                      <a:pt x="6" y="157"/>
                    </a:cubicBezTo>
                    <a:cubicBezTo>
                      <a:pt x="0" y="197"/>
                      <a:pt x="179" y="208"/>
                      <a:pt x="199" y="192"/>
                    </a:cubicBezTo>
                    <a:cubicBezTo>
                      <a:pt x="200" y="193"/>
                      <a:pt x="202" y="193"/>
                      <a:pt x="203" y="192"/>
                    </a:cubicBezTo>
                    <a:cubicBezTo>
                      <a:pt x="204" y="192"/>
                      <a:pt x="205" y="191"/>
                      <a:pt x="205" y="189"/>
                    </a:cubicBezTo>
                    <a:cubicBezTo>
                      <a:pt x="218" y="182"/>
                      <a:pt x="249" y="146"/>
                      <a:pt x="267" y="113"/>
                    </a:cubicBezTo>
                    <a:cubicBezTo>
                      <a:pt x="292" y="65"/>
                      <a:pt x="299" y="19"/>
                      <a:pt x="291" y="15"/>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grpSp>
        <p:sp>
          <p:nvSpPr>
            <p:cNvPr id="31" name="Овал 30"/>
            <p:cNvSpPr>
              <a:spLocks noChangeArrowheads="1"/>
            </p:cNvSpPr>
            <p:nvPr userDrawn="1"/>
          </p:nvSpPr>
          <p:spPr bwMode="gray">
            <a:xfrm flipH="1">
              <a:off x="822178" y="5832156"/>
              <a:ext cx="82550" cy="69850"/>
            </a:xfrm>
            <a:prstGeom prst="ellipse">
              <a:avLst/>
            </a:pr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2" name="Полилиния 31"/>
            <p:cNvSpPr>
              <a:spLocks/>
            </p:cNvSpPr>
            <p:nvPr userDrawn="1"/>
          </p:nvSpPr>
          <p:spPr bwMode="gray">
            <a:xfrm flipH="1">
              <a:off x="125840" y="3663574"/>
              <a:ext cx="519113" cy="444500"/>
            </a:xfrm>
            <a:custGeom>
              <a:avLst/>
              <a:gdLst>
                <a:gd name="T0" fmla="*/ 174 w 211"/>
                <a:gd name="T1" fmla="*/ 17 h 182"/>
                <a:gd name="T2" fmla="*/ 92 w 211"/>
                <a:gd name="T3" fmla="*/ 159 h 182"/>
                <a:gd name="T4" fmla="*/ 1 w 211"/>
                <a:gd name="T5" fmla="*/ 83 h 182"/>
                <a:gd name="T6" fmla="*/ 89 w 211"/>
                <a:gd name="T7" fmla="*/ 169 h 182"/>
                <a:gd name="T8" fmla="*/ 174 w 211"/>
                <a:gd name="T9" fmla="*/ 17 h 182"/>
              </a:gdLst>
              <a:ahLst/>
              <a:cxnLst>
                <a:cxn ang="0">
                  <a:pos x="T0" y="T1"/>
                </a:cxn>
                <a:cxn ang="0">
                  <a:pos x="T2" y="T3"/>
                </a:cxn>
                <a:cxn ang="0">
                  <a:pos x="T4" y="T5"/>
                </a:cxn>
                <a:cxn ang="0">
                  <a:pos x="T6" y="T7"/>
                </a:cxn>
                <a:cxn ang="0">
                  <a:pos x="T8" y="T9"/>
                </a:cxn>
              </a:cxnLst>
              <a:rect l="0" t="0" r="r" b="b"/>
              <a:pathLst>
                <a:path w="211" h="182">
                  <a:moveTo>
                    <a:pt x="174" y="17"/>
                  </a:moveTo>
                  <a:cubicBezTo>
                    <a:pt x="146" y="0"/>
                    <a:pt x="104" y="130"/>
                    <a:pt x="92" y="159"/>
                  </a:cubicBezTo>
                  <a:cubicBezTo>
                    <a:pt x="81" y="131"/>
                    <a:pt x="0" y="55"/>
                    <a:pt x="1" y="83"/>
                  </a:cubicBezTo>
                  <a:cubicBezTo>
                    <a:pt x="1" y="115"/>
                    <a:pt x="59" y="178"/>
                    <a:pt x="89" y="169"/>
                  </a:cubicBezTo>
                  <a:cubicBezTo>
                    <a:pt x="92" y="182"/>
                    <a:pt x="211" y="39"/>
                    <a:pt x="174" y="17"/>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3" name="Полилиния 32"/>
            <p:cNvSpPr>
              <a:spLocks/>
            </p:cNvSpPr>
            <p:nvPr userDrawn="1"/>
          </p:nvSpPr>
          <p:spPr bwMode="gray">
            <a:xfrm flipH="1">
              <a:off x="725487" y="6030892"/>
              <a:ext cx="201613" cy="536575"/>
            </a:xfrm>
            <a:custGeom>
              <a:avLst/>
              <a:gdLst>
                <a:gd name="T0" fmla="*/ 35 w 82"/>
                <a:gd name="T1" fmla="*/ 3 h 219"/>
                <a:gd name="T2" fmla="*/ 24 w 82"/>
                <a:gd name="T3" fmla="*/ 171 h 219"/>
                <a:gd name="T4" fmla="*/ 35 w 82"/>
                <a:gd name="T5" fmla="*/ 3 h 219"/>
              </a:gdLst>
              <a:ahLst/>
              <a:cxnLst>
                <a:cxn ang="0">
                  <a:pos x="T0" y="T1"/>
                </a:cxn>
                <a:cxn ang="0">
                  <a:pos x="T2" y="T3"/>
                </a:cxn>
                <a:cxn ang="0">
                  <a:pos x="T4" y="T5"/>
                </a:cxn>
              </a:cxnLst>
              <a:rect l="0" t="0" r="r" b="b"/>
              <a:pathLst>
                <a:path w="82" h="219">
                  <a:moveTo>
                    <a:pt x="35" y="3"/>
                  </a:moveTo>
                  <a:cubicBezTo>
                    <a:pt x="0" y="0"/>
                    <a:pt x="23" y="150"/>
                    <a:pt x="24" y="171"/>
                  </a:cubicBezTo>
                  <a:cubicBezTo>
                    <a:pt x="25" y="219"/>
                    <a:pt x="82" y="7"/>
                    <a:pt x="35" y="3"/>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4" name="Полилиния 33"/>
            <p:cNvSpPr>
              <a:spLocks/>
            </p:cNvSpPr>
            <p:nvPr userDrawn="1"/>
          </p:nvSpPr>
          <p:spPr bwMode="gray">
            <a:xfrm flipH="1">
              <a:off x="675480" y="6365050"/>
              <a:ext cx="188913" cy="112712"/>
            </a:xfrm>
            <a:custGeom>
              <a:avLst/>
              <a:gdLst>
                <a:gd name="T0" fmla="*/ 73 w 77"/>
                <a:gd name="T1" fmla="*/ 6 h 46"/>
                <a:gd name="T2" fmla="*/ 0 w 77"/>
                <a:gd name="T3" fmla="*/ 46 h 46"/>
                <a:gd name="T4" fmla="*/ 73 w 77"/>
                <a:gd name="T5" fmla="*/ 6 h 46"/>
              </a:gdLst>
              <a:ahLst/>
              <a:cxnLst>
                <a:cxn ang="0">
                  <a:pos x="T0" y="T1"/>
                </a:cxn>
                <a:cxn ang="0">
                  <a:pos x="T2" y="T3"/>
                </a:cxn>
                <a:cxn ang="0">
                  <a:pos x="T4" y="T5"/>
                </a:cxn>
              </a:cxnLst>
              <a:rect l="0" t="0" r="r" b="b"/>
              <a:pathLst>
                <a:path w="77" h="46">
                  <a:moveTo>
                    <a:pt x="73" y="6"/>
                  </a:moveTo>
                  <a:cubicBezTo>
                    <a:pt x="72" y="0"/>
                    <a:pt x="45" y="1"/>
                    <a:pt x="0" y="46"/>
                  </a:cubicBezTo>
                  <a:cubicBezTo>
                    <a:pt x="24" y="43"/>
                    <a:pt x="77" y="29"/>
                    <a:pt x="73" y="6"/>
                  </a:cubicBezTo>
                  <a:close/>
                </a:path>
              </a:pathLst>
            </a:custGeom>
            <a:solidFill>
              <a:schemeClr val="accent2">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5" name="Полилиния 38"/>
            <p:cNvSpPr>
              <a:spLocks/>
            </p:cNvSpPr>
            <p:nvPr userDrawn="1"/>
          </p:nvSpPr>
          <p:spPr bwMode="gray">
            <a:xfrm flipH="1">
              <a:off x="444500" y="3063875"/>
              <a:ext cx="168275" cy="177800"/>
            </a:xfrm>
            <a:custGeom>
              <a:avLst/>
              <a:gdLst>
                <a:gd name="T0" fmla="*/ 8 w 68"/>
                <a:gd name="T1" fmla="*/ 25 h 73"/>
                <a:gd name="T2" fmla="*/ 21 w 68"/>
                <a:gd name="T3" fmla="*/ 67 h 73"/>
                <a:gd name="T4" fmla="*/ 61 w 68"/>
                <a:gd name="T5" fmla="*/ 48 h 73"/>
                <a:gd name="T6" fmla="*/ 48 w 68"/>
                <a:gd name="T7" fmla="*/ 6 h 73"/>
                <a:gd name="T8" fmla="*/ 8 w 68"/>
                <a:gd name="T9" fmla="*/ 25 h 73"/>
              </a:gdLst>
              <a:ahLst/>
              <a:cxnLst>
                <a:cxn ang="0">
                  <a:pos x="T0" y="T1"/>
                </a:cxn>
                <a:cxn ang="0">
                  <a:pos x="T2" y="T3"/>
                </a:cxn>
                <a:cxn ang="0">
                  <a:pos x="T4" y="T5"/>
                </a:cxn>
                <a:cxn ang="0">
                  <a:pos x="T6" y="T7"/>
                </a:cxn>
                <a:cxn ang="0">
                  <a:pos x="T8" y="T9"/>
                </a:cxn>
              </a:cxnLst>
              <a:rect l="0" t="0" r="r" b="b"/>
              <a:pathLst>
                <a:path w="68" h="73">
                  <a:moveTo>
                    <a:pt x="8" y="25"/>
                  </a:moveTo>
                  <a:cubicBezTo>
                    <a:pt x="0" y="41"/>
                    <a:pt x="6" y="60"/>
                    <a:pt x="21" y="67"/>
                  </a:cubicBezTo>
                  <a:cubicBezTo>
                    <a:pt x="36" y="73"/>
                    <a:pt x="53" y="65"/>
                    <a:pt x="61" y="48"/>
                  </a:cubicBezTo>
                  <a:cubicBezTo>
                    <a:pt x="68" y="32"/>
                    <a:pt x="63" y="13"/>
                    <a:pt x="48" y="6"/>
                  </a:cubicBezTo>
                  <a:cubicBezTo>
                    <a:pt x="33" y="0"/>
                    <a:pt x="15" y="8"/>
                    <a:pt x="8" y="25"/>
                  </a:cubicBezTo>
                  <a:close/>
                </a:path>
              </a:pathLst>
            </a:custGeom>
            <a:solidFill>
              <a:schemeClr val="accent1">
                <a:lumMod val="40000"/>
                <a:lumOff val="60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6" name="Полилиния 39"/>
            <p:cNvSpPr>
              <a:spLocks/>
            </p:cNvSpPr>
            <p:nvPr userDrawn="1"/>
          </p:nvSpPr>
          <p:spPr bwMode="gray">
            <a:xfrm flipH="1">
              <a:off x="161925" y="5654675"/>
              <a:ext cx="357188" cy="257175"/>
            </a:xfrm>
            <a:custGeom>
              <a:avLst/>
              <a:gdLst>
                <a:gd name="T0" fmla="*/ 116 w 145"/>
                <a:gd name="T1" fmla="*/ 3 h 105"/>
                <a:gd name="T2" fmla="*/ 78 w 145"/>
                <a:gd name="T3" fmla="*/ 23 h 105"/>
                <a:gd name="T4" fmla="*/ 38 w 145"/>
                <a:gd name="T5" fmla="*/ 23 h 105"/>
                <a:gd name="T6" fmla="*/ 97 w 145"/>
                <a:gd name="T7" fmla="*/ 99 h 105"/>
                <a:gd name="T8" fmla="*/ 139 w 145"/>
                <a:gd name="T9" fmla="*/ 56 h 105"/>
                <a:gd name="T10" fmla="*/ 116 w 145"/>
                <a:gd name="T11" fmla="*/ 3 h 105"/>
              </a:gdLst>
              <a:ahLst/>
              <a:cxnLst>
                <a:cxn ang="0">
                  <a:pos x="T0" y="T1"/>
                </a:cxn>
                <a:cxn ang="0">
                  <a:pos x="T2" y="T3"/>
                </a:cxn>
                <a:cxn ang="0">
                  <a:pos x="T4" y="T5"/>
                </a:cxn>
                <a:cxn ang="0">
                  <a:pos x="T6" y="T7"/>
                </a:cxn>
                <a:cxn ang="0">
                  <a:pos x="T8" y="T9"/>
                </a:cxn>
                <a:cxn ang="0">
                  <a:pos x="T10" y="T11"/>
                </a:cxn>
              </a:cxnLst>
              <a:rect l="0" t="0" r="r" b="b"/>
              <a:pathLst>
                <a:path w="145" h="105">
                  <a:moveTo>
                    <a:pt x="116" y="3"/>
                  </a:moveTo>
                  <a:cubicBezTo>
                    <a:pt x="96" y="0"/>
                    <a:pt x="84" y="9"/>
                    <a:pt x="78" y="23"/>
                  </a:cubicBezTo>
                  <a:cubicBezTo>
                    <a:pt x="62" y="15"/>
                    <a:pt x="45" y="16"/>
                    <a:pt x="38" y="23"/>
                  </a:cubicBezTo>
                  <a:cubicBezTo>
                    <a:pt x="0" y="62"/>
                    <a:pt x="69" y="105"/>
                    <a:pt x="97" y="99"/>
                  </a:cubicBezTo>
                  <a:cubicBezTo>
                    <a:pt x="109" y="100"/>
                    <a:pt x="134" y="76"/>
                    <a:pt x="139" y="56"/>
                  </a:cubicBezTo>
                  <a:cubicBezTo>
                    <a:pt x="145" y="29"/>
                    <a:pt x="129" y="5"/>
                    <a:pt x="116" y="3"/>
                  </a:cubicBezTo>
                  <a:close/>
                </a:path>
              </a:pathLst>
            </a:custGeom>
            <a:solidFill>
              <a:schemeClr val="accent1">
                <a:lumMod val="60000"/>
                <a:lumOff val="4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37" name="Полилиния 40"/>
            <p:cNvSpPr>
              <a:spLocks/>
            </p:cNvSpPr>
            <p:nvPr userDrawn="1"/>
          </p:nvSpPr>
          <p:spPr bwMode="gray">
            <a:xfrm flipH="1">
              <a:off x="111125" y="5670550"/>
              <a:ext cx="412750" cy="247650"/>
            </a:xfrm>
            <a:custGeom>
              <a:avLst/>
              <a:gdLst>
                <a:gd name="T0" fmla="*/ 164 w 168"/>
                <a:gd name="T1" fmla="*/ 24 h 101"/>
                <a:gd name="T2" fmla="*/ 101 w 168"/>
                <a:gd name="T3" fmla="*/ 80 h 101"/>
                <a:gd name="T4" fmla="*/ 98 w 168"/>
                <a:gd name="T5" fmla="*/ 46 h 101"/>
                <a:gd name="T6" fmla="*/ 76 w 168"/>
                <a:gd name="T7" fmla="*/ 1 h 101"/>
                <a:gd name="T8" fmla="*/ 88 w 168"/>
                <a:gd name="T9" fmla="*/ 83 h 101"/>
                <a:gd name="T10" fmla="*/ 58 w 168"/>
                <a:gd name="T11" fmla="*/ 63 h 101"/>
                <a:gd name="T12" fmla="*/ 9 w 168"/>
                <a:gd name="T13" fmla="*/ 52 h 101"/>
                <a:gd name="T14" fmla="*/ 96 w 168"/>
                <a:gd name="T15" fmla="*/ 96 h 101"/>
                <a:gd name="T16" fmla="*/ 98 w 168"/>
                <a:gd name="T17" fmla="*/ 96 h 101"/>
                <a:gd name="T18" fmla="*/ 99 w 168"/>
                <a:gd name="T19" fmla="*/ 95 h 101"/>
                <a:gd name="T20" fmla="*/ 139 w 168"/>
                <a:gd name="T21" fmla="*/ 67 h 101"/>
                <a:gd name="T22" fmla="*/ 164 w 168"/>
                <a:gd name="T23" fmla="*/ 2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01">
                  <a:moveTo>
                    <a:pt x="164" y="24"/>
                  </a:moveTo>
                  <a:cubicBezTo>
                    <a:pt x="152" y="13"/>
                    <a:pt x="115" y="56"/>
                    <a:pt x="101" y="80"/>
                  </a:cubicBezTo>
                  <a:cubicBezTo>
                    <a:pt x="102" y="70"/>
                    <a:pt x="101" y="57"/>
                    <a:pt x="98" y="46"/>
                  </a:cubicBezTo>
                  <a:cubicBezTo>
                    <a:pt x="93" y="20"/>
                    <a:pt x="81" y="0"/>
                    <a:pt x="76" y="1"/>
                  </a:cubicBezTo>
                  <a:cubicBezTo>
                    <a:pt x="61" y="5"/>
                    <a:pt x="75" y="58"/>
                    <a:pt x="88" y="83"/>
                  </a:cubicBezTo>
                  <a:cubicBezTo>
                    <a:pt x="80" y="76"/>
                    <a:pt x="68" y="68"/>
                    <a:pt x="58" y="63"/>
                  </a:cubicBezTo>
                  <a:cubicBezTo>
                    <a:pt x="34" y="51"/>
                    <a:pt x="11" y="48"/>
                    <a:pt x="9" y="52"/>
                  </a:cubicBezTo>
                  <a:cubicBezTo>
                    <a:pt x="0" y="71"/>
                    <a:pt x="85" y="101"/>
                    <a:pt x="96" y="96"/>
                  </a:cubicBezTo>
                  <a:cubicBezTo>
                    <a:pt x="97" y="96"/>
                    <a:pt x="97" y="96"/>
                    <a:pt x="98" y="96"/>
                  </a:cubicBezTo>
                  <a:cubicBezTo>
                    <a:pt x="99" y="96"/>
                    <a:pt x="99" y="96"/>
                    <a:pt x="99" y="95"/>
                  </a:cubicBezTo>
                  <a:cubicBezTo>
                    <a:pt x="106" y="94"/>
                    <a:pt x="126" y="80"/>
                    <a:pt x="139" y="67"/>
                  </a:cubicBezTo>
                  <a:cubicBezTo>
                    <a:pt x="158" y="48"/>
                    <a:pt x="168" y="27"/>
                    <a:pt x="164" y="24"/>
                  </a:cubicBezTo>
                  <a:close/>
                </a:path>
              </a:pathLst>
            </a:custGeom>
            <a:solidFill>
              <a:schemeClr val="accent2">
                <a:lumMod val="75000"/>
              </a:schemeClr>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4" name="Овал 33"/>
            <p:cNvSpPr>
              <a:spLocks noChangeArrowheads="1"/>
            </p:cNvSpPr>
            <p:nvPr userDrawn="1"/>
          </p:nvSpPr>
          <p:spPr bwMode="gray">
            <a:xfrm flipH="1">
              <a:off x="546100" y="1807440"/>
              <a:ext cx="82550" cy="69850"/>
            </a:xfrm>
            <a:prstGeom prst="ellipse">
              <a:avLst/>
            </a:prstGeom>
            <a:solidFill>
              <a:schemeClr val="accent2"/>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45" name="Полилиния 18"/>
            <p:cNvSpPr>
              <a:spLocks/>
            </p:cNvSpPr>
            <p:nvPr userDrawn="1"/>
          </p:nvSpPr>
          <p:spPr bwMode="gray">
            <a:xfrm flipH="1">
              <a:off x="1088588" y="6153943"/>
              <a:ext cx="154425" cy="154425"/>
            </a:xfrm>
            <a:custGeom>
              <a:avLst/>
              <a:gdLst>
                <a:gd name="T0" fmla="*/ 129 w 129"/>
                <a:gd name="T1" fmla="*/ 75 h 130"/>
                <a:gd name="T2" fmla="*/ 119 w 129"/>
                <a:gd name="T3" fmla="*/ 64 h 130"/>
                <a:gd name="T4" fmla="*/ 128 w 129"/>
                <a:gd name="T5" fmla="*/ 53 h 130"/>
                <a:gd name="T6" fmla="*/ 103 w 129"/>
                <a:gd name="T7" fmla="*/ 45 h 130"/>
                <a:gd name="T8" fmla="*/ 111 w 129"/>
                <a:gd name="T9" fmla="*/ 20 h 130"/>
                <a:gd name="T10" fmla="*/ 93 w 129"/>
                <a:gd name="T11" fmla="*/ 23 h 130"/>
                <a:gd name="T12" fmla="*/ 88 w 129"/>
                <a:gd name="T13" fmla="*/ 5 h 130"/>
                <a:gd name="T14" fmla="*/ 72 w 129"/>
                <a:gd name="T15" fmla="*/ 16 h 130"/>
                <a:gd name="T16" fmla="*/ 61 w 129"/>
                <a:gd name="T17" fmla="*/ 1 h 130"/>
                <a:gd name="T18" fmla="*/ 51 w 129"/>
                <a:gd name="T19" fmla="*/ 15 h 130"/>
                <a:gd name="T20" fmla="*/ 36 w 129"/>
                <a:gd name="T21" fmla="*/ 7 h 130"/>
                <a:gd name="T22" fmla="*/ 33 w 129"/>
                <a:gd name="T23" fmla="*/ 28 h 130"/>
                <a:gd name="T24" fmla="*/ 13 w 129"/>
                <a:gd name="T25" fmla="*/ 26 h 130"/>
                <a:gd name="T26" fmla="*/ 21 w 129"/>
                <a:gd name="T27" fmla="*/ 47 h 130"/>
                <a:gd name="T28" fmla="*/ 0 w 129"/>
                <a:gd name="T29" fmla="*/ 56 h 130"/>
                <a:gd name="T30" fmla="*/ 10 w 129"/>
                <a:gd name="T31" fmla="*/ 67 h 130"/>
                <a:gd name="T32" fmla="*/ 1 w 129"/>
                <a:gd name="T33" fmla="*/ 78 h 130"/>
                <a:gd name="T34" fmla="*/ 26 w 129"/>
                <a:gd name="T35" fmla="*/ 86 h 130"/>
                <a:gd name="T36" fmla="*/ 18 w 129"/>
                <a:gd name="T37" fmla="*/ 111 h 130"/>
                <a:gd name="T38" fmla="*/ 36 w 129"/>
                <a:gd name="T39" fmla="*/ 108 h 130"/>
                <a:gd name="T40" fmla="*/ 41 w 129"/>
                <a:gd name="T41" fmla="*/ 126 h 130"/>
                <a:gd name="T42" fmla="*/ 57 w 129"/>
                <a:gd name="T43" fmla="*/ 115 h 130"/>
                <a:gd name="T44" fmla="*/ 69 w 129"/>
                <a:gd name="T45" fmla="*/ 130 h 130"/>
                <a:gd name="T46" fmla="*/ 78 w 129"/>
                <a:gd name="T47" fmla="*/ 116 h 130"/>
                <a:gd name="T48" fmla="*/ 93 w 129"/>
                <a:gd name="T49" fmla="*/ 124 h 130"/>
                <a:gd name="T50" fmla="*/ 96 w 129"/>
                <a:gd name="T51" fmla="*/ 103 h 130"/>
                <a:gd name="T52" fmla="*/ 116 w 129"/>
                <a:gd name="T53" fmla="*/ 104 h 130"/>
                <a:gd name="T54" fmla="*/ 108 w 129"/>
                <a:gd name="T55" fmla="*/ 84 h 130"/>
                <a:gd name="T56" fmla="*/ 129 w 129"/>
                <a:gd name="T57"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 h="130">
                  <a:moveTo>
                    <a:pt x="129" y="75"/>
                  </a:moveTo>
                  <a:cubicBezTo>
                    <a:pt x="129" y="71"/>
                    <a:pt x="126" y="68"/>
                    <a:pt x="119" y="64"/>
                  </a:cubicBezTo>
                  <a:cubicBezTo>
                    <a:pt x="126" y="60"/>
                    <a:pt x="129" y="56"/>
                    <a:pt x="128" y="53"/>
                  </a:cubicBezTo>
                  <a:cubicBezTo>
                    <a:pt x="127" y="48"/>
                    <a:pt x="118" y="45"/>
                    <a:pt x="103" y="45"/>
                  </a:cubicBezTo>
                  <a:cubicBezTo>
                    <a:pt x="111" y="33"/>
                    <a:pt x="114" y="23"/>
                    <a:pt x="111" y="20"/>
                  </a:cubicBezTo>
                  <a:cubicBezTo>
                    <a:pt x="108" y="17"/>
                    <a:pt x="101" y="18"/>
                    <a:pt x="93" y="23"/>
                  </a:cubicBezTo>
                  <a:cubicBezTo>
                    <a:pt x="93" y="13"/>
                    <a:pt x="92" y="6"/>
                    <a:pt x="88" y="5"/>
                  </a:cubicBezTo>
                  <a:cubicBezTo>
                    <a:pt x="84" y="3"/>
                    <a:pt x="79" y="8"/>
                    <a:pt x="72" y="16"/>
                  </a:cubicBezTo>
                  <a:cubicBezTo>
                    <a:pt x="69" y="6"/>
                    <a:pt x="65" y="0"/>
                    <a:pt x="61" y="1"/>
                  </a:cubicBezTo>
                  <a:cubicBezTo>
                    <a:pt x="57" y="1"/>
                    <a:pt x="53" y="6"/>
                    <a:pt x="51" y="15"/>
                  </a:cubicBezTo>
                  <a:cubicBezTo>
                    <a:pt x="45" y="8"/>
                    <a:pt x="39" y="5"/>
                    <a:pt x="36" y="7"/>
                  </a:cubicBezTo>
                  <a:cubicBezTo>
                    <a:pt x="32" y="9"/>
                    <a:pt x="31" y="17"/>
                    <a:pt x="33" y="28"/>
                  </a:cubicBezTo>
                  <a:cubicBezTo>
                    <a:pt x="23" y="24"/>
                    <a:pt x="16" y="23"/>
                    <a:pt x="13" y="26"/>
                  </a:cubicBezTo>
                  <a:cubicBezTo>
                    <a:pt x="10" y="30"/>
                    <a:pt x="13" y="38"/>
                    <a:pt x="21" y="47"/>
                  </a:cubicBezTo>
                  <a:cubicBezTo>
                    <a:pt x="9" y="48"/>
                    <a:pt x="1" y="51"/>
                    <a:pt x="0" y="56"/>
                  </a:cubicBezTo>
                  <a:cubicBezTo>
                    <a:pt x="0" y="59"/>
                    <a:pt x="3" y="63"/>
                    <a:pt x="10" y="67"/>
                  </a:cubicBezTo>
                  <a:cubicBezTo>
                    <a:pt x="4" y="70"/>
                    <a:pt x="0" y="74"/>
                    <a:pt x="1" y="78"/>
                  </a:cubicBezTo>
                  <a:cubicBezTo>
                    <a:pt x="2" y="83"/>
                    <a:pt x="11" y="85"/>
                    <a:pt x="26" y="86"/>
                  </a:cubicBezTo>
                  <a:cubicBezTo>
                    <a:pt x="18" y="98"/>
                    <a:pt x="15" y="107"/>
                    <a:pt x="18" y="111"/>
                  </a:cubicBezTo>
                  <a:cubicBezTo>
                    <a:pt x="21" y="114"/>
                    <a:pt x="28" y="112"/>
                    <a:pt x="36" y="108"/>
                  </a:cubicBezTo>
                  <a:cubicBezTo>
                    <a:pt x="36" y="118"/>
                    <a:pt x="37" y="124"/>
                    <a:pt x="41" y="126"/>
                  </a:cubicBezTo>
                  <a:cubicBezTo>
                    <a:pt x="45" y="127"/>
                    <a:pt x="51" y="123"/>
                    <a:pt x="57" y="115"/>
                  </a:cubicBezTo>
                  <a:cubicBezTo>
                    <a:pt x="60" y="125"/>
                    <a:pt x="64" y="130"/>
                    <a:pt x="69" y="130"/>
                  </a:cubicBezTo>
                  <a:cubicBezTo>
                    <a:pt x="72" y="130"/>
                    <a:pt x="76" y="124"/>
                    <a:pt x="78" y="116"/>
                  </a:cubicBezTo>
                  <a:cubicBezTo>
                    <a:pt x="84" y="122"/>
                    <a:pt x="90" y="125"/>
                    <a:pt x="93" y="124"/>
                  </a:cubicBezTo>
                  <a:cubicBezTo>
                    <a:pt x="97" y="122"/>
                    <a:pt x="98" y="114"/>
                    <a:pt x="96" y="103"/>
                  </a:cubicBezTo>
                  <a:cubicBezTo>
                    <a:pt x="106" y="107"/>
                    <a:pt x="114" y="108"/>
                    <a:pt x="116" y="104"/>
                  </a:cubicBezTo>
                  <a:cubicBezTo>
                    <a:pt x="119" y="101"/>
                    <a:pt x="116" y="93"/>
                    <a:pt x="108" y="84"/>
                  </a:cubicBezTo>
                  <a:cubicBezTo>
                    <a:pt x="120" y="82"/>
                    <a:pt x="128" y="79"/>
                    <a:pt x="129" y="75"/>
                  </a:cubicBezTo>
                  <a:close/>
                </a:path>
              </a:pathLst>
            </a:custGeom>
            <a:solidFill>
              <a:schemeClr val="bg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grpSp>
          <p:nvGrpSpPr>
            <p:cNvPr id="49" name="Группа 48"/>
            <p:cNvGrpSpPr/>
            <p:nvPr userDrawn="1"/>
          </p:nvGrpSpPr>
          <p:grpSpPr bwMode="gray">
            <a:xfrm>
              <a:off x="603252" y="4833897"/>
              <a:ext cx="607348" cy="609642"/>
              <a:chOff x="2051052" y="5522596"/>
              <a:chExt cx="892175" cy="895542"/>
            </a:xfrm>
          </p:grpSpPr>
          <p:sp>
            <p:nvSpPr>
              <p:cNvPr id="50" name="Полилиния 5"/>
              <p:cNvSpPr>
                <a:spLocks/>
              </p:cNvSpPr>
              <p:nvPr userDrawn="1"/>
            </p:nvSpPr>
            <p:spPr bwMode="gray">
              <a:xfrm flipH="1">
                <a:off x="2411413" y="6283770"/>
                <a:ext cx="6350" cy="12700"/>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lnTo>
                      <a:pt x="0" y="0"/>
                    </a:lnTo>
                    <a:lnTo>
                      <a:pt x="4" y="8"/>
                    </a:lnTo>
                    <a:close/>
                  </a:path>
                </a:pathLst>
              </a:custGeom>
              <a:solidFill>
                <a:srgbClr val="00A9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1" name="Линия 6"/>
              <p:cNvSpPr>
                <a:spLocks noChangeShapeType="1"/>
              </p:cNvSpPr>
              <p:nvPr userDrawn="1"/>
            </p:nvSpPr>
            <p:spPr bwMode="gray">
              <a:xfrm flipV="1">
                <a:off x="2411413" y="6283770"/>
                <a:ext cx="6350"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2" name="Полилиния 32"/>
              <p:cNvSpPr>
                <a:spLocks/>
              </p:cNvSpPr>
              <p:nvPr userDrawn="1"/>
            </p:nvSpPr>
            <p:spPr bwMode="gray">
              <a:xfrm flipH="1">
                <a:off x="2051052" y="5522596"/>
                <a:ext cx="892175" cy="895542"/>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3" name="Полилиния 33"/>
              <p:cNvSpPr>
                <a:spLocks/>
              </p:cNvSpPr>
              <p:nvPr userDrawn="1"/>
            </p:nvSpPr>
            <p:spPr bwMode="gray">
              <a:xfrm flipH="1">
                <a:off x="2216501" y="5688259"/>
                <a:ext cx="561276" cy="564216"/>
              </a:xfrm>
              <a:custGeom>
                <a:avLst/>
                <a:gdLst>
                  <a:gd name="T0" fmla="*/ 93 w 95"/>
                  <a:gd name="T1" fmla="*/ 45 h 95"/>
                  <a:gd name="T2" fmla="*/ 92 w 95"/>
                  <a:gd name="T3" fmla="*/ 32 h 95"/>
                  <a:gd name="T4" fmla="*/ 75 w 95"/>
                  <a:gd name="T5" fmla="*/ 17 h 95"/>
                  <a:gd name="T6" fmla="*/ 58 w 95"/>
                  <a:gd name="T7" fmla="*/ 1 h 95"/>
                  <a:gd name="T8" fmla="*/ 45 w 95"/>
                  <a:gd name="T9" fmla="*/ 2 h 95"/>
                  <a:gd name="T10" fmla="*/ 32 w 95"/>
                  <a:gd name="T11" fmla="*/ 3 h 95"/>
                  <a:gd name="T12" fmla="*/ 16 w 95"/>
                  <a:gd name="T13" fmla="*/ 20 h 95"/>
                  <a:gd name="T14" fmla="*/ 1 w 95"/>
                  <a:gd name="T15" fmla="*/ 37 h 95"/>
                  <a:gd name="T16" fmla="*/ 2 w 95"/>
                  <a:gd name="T17" fmla="*/ 50 h 95"/>
                  <a:gd name="T18" fmla="*/ 2 w 95"/>
                  <a:gd name="T19" fmla="*/ 63 h 95"/>
                  <a:gd name="T20" fmla="*/ 19 w 95"/>
                  <a:gd name="T21" fmla="*/ 79 h 95"/>
                  <a:gd name="T22" fmla="*/ 36 w 95"/>
                  <a:gd name="T23" fmla="*/ 94 h 95"/>
                  <a:gd name="T24" fmla="*/ 50 w 95"/>
                  <a:gd name="T25" fmla="*/ 93 h 95"/>
                  <a:gd name="T26" fmla="*/ 63 w 95"/>
                  <a:gd name="T27" fmla="*/ 93 h 95"/>
                  <a:gd name="T28" fmla="*/ 78 w 95"/>
                  <a:gd name="T29" fmla="*/ 76 h 95"/>
                  <a:gd name="T30" fmla="*/ 94 w 95"/>
                  <a:gd name="T31" fmla="*/ 59 h 95"/>
                  <a:gd name="T32" fmla="*/ 93 w 95"/>
                  <a:gd name="T33"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3" y="45"/>
                    </a:moveTo>
                    <a:cubicBezTo>
                      <a:pt x="94" y="41"/>
                      <a:pt x="94" y="36"/>
                      <a:pt x="92" y="32"/>
                    </a:cubicBezTo>
                    <a:cubicBezTo>
                      <a:pt x="90" y="25"/>
                      <a:pt x="83" y="20"/>
                      <a:pt x="75" y="17"/>
                    </a:cubicBezTo>
                    <a:cubicBezTo>
                      <a:pt x="71" y="9"/>
                      <a:pt x="66" y="3"/>
                      <a:pt x="58" y="1"/>
                    </a:cubicBezTo>
                    <a:cubicBezTo>
                      <a:pt x="54" y="0"/>
                      <a:pt x="49" y="1"/>
                      <a:pt x="45" y="2"/>
                    </a:cubicBezTo>
                    <a:cubicBezTo>
                      <a:pt x="40" y="1"/>
                      <a:pt x="36" y="1"/>
                      <a:pt x="32" y="3"/>
                    </a:cubicBezTo>
                    <a:cubicBezTo>
                      <a:pt x="24" y="5"/>
                      <a:pt x="19" y="11"/>
                      <a:pt x="16" y="20"/>
                    </a:cubicBezTo>
                    <a:cubicBezTo>
                      <a:pt x="8" y="24"/>
                      <a:pt x="3" y="29"/>
                      <a:pt x="1" y="37"/>
                    </a:cubicBezTo>
                    <a:cubicBezTo>
                      <a:pt x="0" y="41"/>
                      <a:pt x="0" y="46"/>
                      <a:pt x="2" y="50"/>
                    </a:cubicBezTo>
                    <a:cubicBezTo>
                      <a:pt x="1" y="55"/>
                      <a:pt x="1" y="59"/>
                      <a:pt x="2" y="63"/>
                    </a:cubicBezTo>
                    <a:cubicBezTo>
                      <a:pt x="5" y="71"/>
                      <a:pt x="11" y="76"/>
                      <a:pt x="19" y="79"/>
                    </a:cubicBezTo>
                    <a:cubicBezTo>
                      <a:pt x="23" y="87"/>
                      <a:pt x="29" y="92"/>
                      <a:pt x="36" y="94"/>
                    </a:cubicBezTo>
                    <a:cubicBezTo>
                      <a:pt x="41" y="95"/>
                      <a:pt x="45" y="95"/>
                      <a:pt x="50" y="93"/>
                    </a:cubicBezTo>
                    <a:cubicBezTo>
                      <a:pt x="54" y="94"/>
                      <a:pt x="59" y="94"/>
                      <a:pt x="63" y="93"/>
                    </a:cubicBezTo>
                    <a:cubicBezTo>
                      <a:pt x="70" y="90"/>
                      <a:pt x="75" y="84"/>
                      <a:pt x="78" y="76"/>
                    </a:cubicBezTo>
                    <a:cubicBezTo>
                      <a:pt x="86" y="72"/>
                      <a:pt x="92" y="66"/>
                      <a:pt x="94" y="59"/>
                    </a:cubicBezTo>
                    <a:cubicBezTo>
                      <a:pt x="95" y="54"/>
                      <a:pt x="94" y="50"/>
                      <a:pt x="9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4" name="Полилиния 32"/>
              <p:cNvSpPr>
                <a:spLocks/>
              </p:cNvSpPr>
              <p:nvPr userDrawn="1"/>
            </p:nvSpPr>
            <p:spPr bwMode="gray">
              <a:xfrm flipH="1">
                <a:off x="2304860" y="5777362"/>
                <a:ext cx="384558" cy="386010"/>
              </a:xfrm>
              <a:custGeom>
                <a:avLst/>
                <a:gdLst>
                  <a:gd name="T0" fmla="*/ 242 w 264"/>
                  <a:gd name="T1" fmla="*/ 157 h 264"/>
                  <a:gd name="T2" fmla="*/ 259 w 264"/>
                  <a:gd name="T3" fmla="*/ 128 h 264"/>
                  <a:gd name="T4" fmla="*/ 238 w 264"/>
                  <a:gd name="T5" fmla="*/ 66 h 264"/>
                  <a:gd name="T6" fmla="*/ 192 w 264"/>
                  <a:gd name="T7" fmla="*/ 20 h 264"/>
                  <a:gd name="T8" fmla="*/ 158 w 264"/>
                  <a:gd name="T9" fmla="*/ 23 h 264"/>
                  <a:gd name="T10" fmla="*/ 157 w 264"/>
                  <a:gd name="T11" fmla="*/ 23 h 264"/>
                  <a:gd name="T12" fmla="*/ 156 w 264"/>
                  <a:gd name="T13" fmla="*/ 23 h 264"/>
                  <a:gd name="T14" fmla="*/ 128 w 264"/>
                  <a:gd name="T15" fmla="*/ 5 h 264"/>
                  <a:gd name="T16" fmla="*/ 66 w 264"/>
                  <a:gd name="T17" fmla="*/ 26 h 264"/>
                  <a:gd name="T18" fmla="*/ 20 w 264"/>
                  <a:gd name="T19" fmla="*/ 72 h 264"/>
                  <a:gd name="T20" fmla="*/ 23 w 264"/>
                  <a:gd name="T21" fmla="*/ 106 h 264"/>
                  <a:gd name="T22" fmla="*/ 23 w 264"/>
                  <a:gd name="T23" fmla="*/ 107 h 264"/>
                  <a:gd name="T24" fmla="*/ 22 w 264"/>
                  <a:gd name="T25" fmla="*/ 108 h 264"/>
                  <a:gd name="T26" fmla="*/ 5 w 264"/>
                  <a:gd name="T27" fmla="*/ 136 h 264"/>
                  <a:gd name="T28" fmla="*/ 26 w 264"/>
                  <a:gd name="T29" fmla="*/ 198 h 264"/>
                  <a:gd name="T30" fmla="*/ 72 w 264"/>
                  <a:gd name="T31" fmla="*/ 244 h 264"/>
                  <a:gd name="T32" fmla="*/ 106 w 264"/>
                  <a:gd name="T33" fmla="*/ 241 h 264"/>
                  <a:gd name="T34" fmla="*/ 107 w 264"/>
                  <a:gd name="T35" fmla="*/ 242 h 264"/>
                  <a:gd name="T36" fmla="*/ 108 w 264"/>
                  <a:gd name="T37" fmla="*/ 242 h 264"/>
                  <a:gd name="T38" fmla="*/ 136 w 264"/>
                  <a:gd name="T39" fmla="*/ 259 h 264"/>
                  <a:gd name="T40" fmla="*/ 198 w 264"/>
                  <a:gd name="T41" fmla="*/ 238 h 264"/>
                  <a:gd name="T42" fmla="*/ 244 w 264"/>
                  <a:gd name="T43" fmla="*/ 192 h 264"/>
                  <a:gd name="T44" fmla="*/ 241 w 264"/>
                  <a:gd name="T45" fmla="*/ 159 h 264"/>
                  <a:gd name="T46" fmla="*/ 241 w 264"/>
                  <a:gd name="T47" fmla="*/ 158 h 264"/>
                  <a:gd name="T48" fmla="*/ 242 w 264"/>
                  <a:gd name="T49" fmla="*/ 157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264">
                    <a:moveTo>
                      <a:pt x="242" y="157"/>
                    </a:moveTo>
                    <a:cubicBezTo>
                      <a:pt x="250" y="149"/>
                      <a:pt x="256" y="139"/>
                      <a:pt x="259" y="128"/>
                    </a:cubicBezTo>
                    <a:cubicBezTo>
                      <a:pt x="264" y="107"/>
                      <a:pt x="255" y="85"/>
                      <a:pt x="238" y="66"/>
                    </a:cubicBezTo>
                    <a:cubicBezTo>
                      <a:pt x="229" y="42"/>
                      <a:pt x="213" y="25"/>
                      <a:pt x="192" y="20"/>
                    </a:cubicBezTo>
                    <a:cubicBezTo>
                      <a:pt x="181" y="18"/>
                      <a:pt x="170" y="19"/>
                      <a:pt x="158" y="23"/>
                    </a:cubicBezTo>
                    <a:cubicBezTo>
                      <a:pt x="157" y="23"/>
                      <a:pt x="157" y="23"/>
                      <a:pt x="157" y="23"/>
                    </a:cubicBezTo>
                    <a:cubicBezTo>
                      <a:pt x="156" y="23"/>
                      <a:pt x="156" y="23"/>
                      <a:pt x="156" y="23"/>
                    </a:cubicBezTo>
                    <a:cubicBezTo>
                      <a:pt x="148" y="14"/>
                      <a:pt x="139" y="8"/>
                      <a:pt x="128" y="5"/>
                    </a:cubicBezTo>
                    <a:cubicBezTo>
                      <a:pt x="107" y="0"/>
                      <a:pt x="85" y="9"/>
                      <a:pt x="66" y="26"/>
                    </a:cubicBezTo>
                    <a:cubicBezTo>
                      <a:pt x="42" y="35"/>
                      <a:pt x="25" y="51"/>
                      <a:pt x="20" y="72"/>
                    </a:cubicBezTo>
                    <a:cubicBezTo>
                      <a:pt x="17" y="83"/>
                      <a:pt x="19" y="95"/>
                      <a:pt x="23" y="106"/>
                    </a:cubicBezTo>
                    <a:cubicBezTo>
                      <a:pt x="23" y="107"/>
                      <a:pt x="23" y="107"/>
                      <a:pt x="23" y="107"/>
                    </a:cubicBezTo>
                    <a:cubicBezTo>
                      <a:pt x="22" y="108"/>
                      <a:pt x="22" y="108"/>
                      <a:pt x="22" y="108"/>
                    </a:cubicBezTo>
                    <a:cubicBezTo>
                      <a:pt x="14" y="116"/>
                      <a:pt x="8" y="125"/>
                      <a:pt x="5" y="136"/>
                    </a:cubicBezTo>
                    <a:cubicBezTo>
                      <a:pt x="0" y="157"/>
                      <a:pt x="9" y="179"/>
                      <a:pt x="26" y="198"/>
                    </a:cubicBezTo>
                    <a:cubicBezTo>
                      <a:pt x="35" y="222"/>
                      <a:pt x="51" y="239"/>
                      <a:pt x="72" y="244"/>
                    </a:cubicBezTo>
                    <a:cubicBezTo>
                      <a:pt x="83" y="247"/>
                      <a:pt x="94" y="246"/>
                      <a:pt x="106" y="241"/>
                    </a:cubicBezTo>
                    <a:cubicBezTo>
                      <a:pt x="107" y="242"/>
                      <a:pt x="107" y="242"/>
                      <a:pt x="107" y="242"/>
                    </a:cubicBezTo>
                    <a:cubicBezTo>
                      <a:pt x="108" y="242"/>
                      <a:pt x="108" y="242"/>
                      <a:pt x="108" y="242"/>
                    </a:cubicBezTo>
                    <a:cubicBezTo>
                      <a:pt x="116" y="250"/>
                      <a:pt x="125" y="257"/>
                      <a:pt x="136" y="259"/>
                    </a:cubicBezTo>
                    <a:cubicBezTo>
                      <a:pt x="157" y="264"/>
                      <a:pt x="179" y="256"/>
                      <a:pt x="198" y="238"/>
                    </a:cubicBezTo>
                    <a:cubicBezTo>
                      <a:pt x="222" y="229"/>
                      <a:pt x="239" y="213"/>
                      <a:pt x="244" y="192"/>
                    </a:cubicBezTo>
                    <a:cubicBezTo>
                      <a:pt x="247" y="181"/>
                      <a:pt x="245" y="170"/>
                      <a:pt x="241" y="159"/>
                    </a:cubicBezTo>
                    <a:cubicBezTo>
                      <a:pt x="241" y="158"/>
                      <a:pt x="241" y="158"/>
                      <a:pt x="241" y="158"/>
                    </a:cubicBezTo>
                    <a:lnTo>
                      <a:pt x="242" y="157"/>
                    </a:lnTo>
                    <a:close/>
                  </a:path>
                </a:pathLst>
              </a:custGeom>
              <a:solidFill>
                <a:schemeClr val="accent1">
                  <a:lumMod val="75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5" name="Овал 54"/>
              <p:cNvSpPr/>
              <p:nvPr userDrawn="1"/>
            </p:nvSpPr>
            <p:spPr bwMode="gray">
              <a:xfrm>
                <a:off x="2420939" y="5894167"/>
                <a:ext cx="152400" cy="1524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grpSp>
        <p:grpSp>
          <p:nvGrpSpPr>
            <p:cNvPr id="56" name="Группа 55"/>
            <p:cNvGrpSpPr/>
            <p:nvPr userDrawn="1"/>
          </p:nvGrpSpPr>
          <p:grpSpPr bwMode="gray">
            <a:xfrm rot="19876682">
              <a:off x="80098" y="1916305"/>
              <a:ext cx="878030" cy="874332"/>
              <a:chOff x="4277517" y="3752400"/>
              <a:chExt cx="1154448" cy="1149586"/>
            </a:xfrm>
          </p:grpSpPr>
          <p:sp>
            <p:nvSpPr>
              <p:cNvPr id="57" name="Полилиния 56"/>
              <p:cNvSpPr>
                <a:spLocks/>
              </p:cNvSpPr>
              <p:nvPr userDrawn="1"/>
            </p:nvSpPr>
            <p:spPr bwMode="gray">
              <a:xfrm rot="21259688" flipH="1">
                <a:off x="4277517" y="3752400"/>
                <a:ext cx="1154448" cy="1149586"/>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solidFill>
                <a:schemeClr val="accent1"/>
              </a:soli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8" name="Полилиния 35"/>
              <p:cNvSpPr>
                <a:spLocks/>
              </p:cNvSpPr>
              <p:nvPr userDrawn="1"/>
            </p:nvSpPr>
            <p:spPr bwMode="gray">
              <a:xfrm rot="18790958" flipH="1">
                <a:off x="4338999" y="3813623"/>
                <a:ext cx="1031484" cy="1027140"/>
              </a:xfrm>
              <a:custGeom>
                <a:avLst/>
                <a:gdLst>
                  <a:gd name="T0" fmla="*/ 272 w 355"/>
                  <a:gd name="T1" fmla="*/ 16 h 352"/>
                  <a:gd name="T2" fmla="*/ 178 w 355"/>
                  <a:gd name="T3" fmla="*/ 41 h 352"/>
                  <a:gd name="T4" fmla="*/ 137 w 355"/>
                  <a:gd name="T5" fmla="*/ 36 h 352"/>
                  <a:gd name="T6" fmla="*/ 66 w 355"/>
                  <a:gd name="T7" fmla="*/ 51 h 352"/>
                  <a:gd name="T8" fmla="*/ 62 w 355"/>
                  <a:gd name="T9" fmla="*/ 142 h 352"/>
                  <a:gd name="T10" fmla="*/ 32 w 355"/>
                  <a:gd name="T11" fmla="*/ 251 h 352"/>
                  <a:gd name="T12" fmla="*/ 129 w 355"/>
                  <a:gd name="T13" fmla="*/ 291 h 352"/>
                  <a:gd name="T14" fmla="*/ 226 w 355"/>
                  <a:gd name="T15" fmla="*/ 350 h 352"/>
                  <a:gd name="T16" fmla="*/ 291 w 355"/>
                  <a:gd name="T17" fmla="*/ 262 h 352"/>
                  <a:gd name="T18" fmla="*/ 352 w 355"/>
                  <a:gd name="T19" fmla="*/ 207 h 352"/>
                  <a:gd name="T20" fmla="*/ 317 w 355"/>
                  <a:gd name="T21" fmla="*/ 117 h 352"/>
                  <a:gd name="T22" fmla="*/ 272 w 355"/>
                  <a:gd name="T23" fmla="*/ 1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352">
                    <a:moveTo>
                      <a:pt x="272" y="16"/>
                    </a:moveTo>
                    <a:cubicBezTo>
                      <a:pt x="230" y="0"/>
                      <a:pt x="208" y="40"/>
                      <a:pt x="178" y="41"/>
                    </a:cubicBezTo>
                    <a:cubicBezTo>
                      <a:pt x="163" y="42"/>
                      <a:pt x="150" y="39"/>
                      <a:pt x="137" y="36"/>
                    </a:cubicBezTo>
                    <a:cubicBezTo>
                      <a:pt x="110" y="30"/>
                      <a:pt x="86" y="24"/>
                      <a:pt x="66" y="51"/>
                    </a:cubicBezTo>
                    <a:cubicBezTo>
                      <a:pt x="40" y="89"/>
                      <a:pt x="77" y="121"/>
                      <a:pt x="62" y="142"/>
                    </a:cubicBezTo>
                    <a:cubicBezTo>
                      <a:pt x="47" y="163"/>
                      <a:pt x="0" y="212"/>
                      <a:pt x="32" y="251"/>
                    </a:cubicBezTo>
                    <a:cubicBezTo>
                      <a:pt x="63" y="289"/>
                      <a:pt x="102" y="274"/>
                      <a:pt x="129" y="291"/>
                    </a:cubicBezTo>
                    <a:cubicBezTo>
                      <a:pt x="156" y="308"/>
                      <a:pt x="180" y="352"/>
                      <a:pt x="226" y="350"/>
                    </a:cubicBezTo>
                    <a:cubicBezTo>
                      <a:pt x="269" y="348"/>
                      <a:pt x="253" y="270"/>
                      <a:pt x="291" y="262"/>
                    </a:cubicBezTo>
                    <a:cubicBezTo>
                      <a:pt x="321" y="255"/>
                      <a:pt x="349" y="233"/>
                      <a:pt x="352" y="207"/>
                    </a:cubicBezTo>
                    <a:cubicBezTo>
                      <a:pt x="355" y="182"/>
                      <a:pt x="322" y="150"/>
                      <a:pt x="317" y="117"/>
                    </a:cubicBezTo>
                    <a:cubicBezTo>
                      <a:pt x="314" y="94"/>
                      <a:pt x="301" y="27"/>
                      <a:pt x="272" y="16"/>
                    </a:cubicBezTo>
                  </a:path>
                </a:pathLst>
              </a:custGeom>
              <a:gradFill flip="none" rotWithShape="1">
                <a:gsLst>
                  <a:gs pos="0">
                    <a:schemeClr val="accent1">
                      <a:lumMod val="20000"/>
                      <a:lumOff val="80000"/>
                    </a:schemeClr>
                  </a:gs>
                  <a:gs pos="46000">
                    <a:schemeClr val="accent1">
                      <a:lumMod val="60000"/>
                      <a:lumOff val="40000"/>
                    </a:schemeClr>
                  </a:gs>
                  <a:gs pos="100000">
                    <a:schemeClr val="accent1"/>
                  </a:gs>
                </a:gsLst>
                <a:path path="circle">
                  <a:fillToRect l="50000" t="50000" r="50000" b="50000"/>
                </a:path>
                <a:tileRect/>
              </a:gradFill>
              <a:ln>
                <a:noFill/>
              </a:ln>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59" name="Полилиния 41"/>
              <p:cNvSpPr>
                <a:spLocks/>
              </p:cNvSpPr>
              <p:nvPr userDrawn="1"/>
            </p:nvSpPr>
            <p:spPr bwMode="gray">
              <a:xfrm rot="756312" flipH="1">
                <a:off x="4402943" y="3855259"/>
                <a:ext cx="903597" cy="943869"/>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accent1">
                  <a:lumMod val="20000"/>
                  <a:lumOff val="80000"/>
                  <a:alpha val="60000"/>
                </a:schemeClr>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0" name="Полилиния 41"/>
              <p:cNvSpPr>
                <a:spLocks/>
              </p:cNvSpPr>
              <p:nvPr userDrawn="1"/>
            </p:nvSpPr>
            <p:spPr bwMode="gray">
              <a:xfrm rot="19656312" flipH="1">
                <a:off x="4620471" y="4082482"/>
                <a:ext cx="468541" cy="489422"/>
              </a:xfrm>
              <a:custGeom>
                <a:avLst/>
                <a:gdLst>
                  <a:gd name="T0" fmla="*/ 167 w 179"/>
                  <a:gd name="T1" fmla="*/ 33 h 186"/>
                  <a:gd name="T2" fmla="*/ 132 w 179"/>
                  <a:gd name="T3" fmla="*/ 35 h 186"/>
                  <a:gd name="T4" fmla="*/ 107 w 179"/>
                  <a:gd name="T5" fmla="*/ 41 h 186"/>
                  <a:gd name="T6" fmla="*/ 60 w 179"/>
                  <a:gd name="T7" fmla="*/ 7 h 186"/>
                  <a:gd name="T8" fmla="*/ 51 w 179"/>
                  <a:gd name="T9" fmla="*/ 63 h 186"/>
                  <a:gd name="T10" fmla="*/ 8 w 179"/>
                  <a:gd name="T11" fmla="*/ 100 h 186"/>
                  <a:gd name="T12" fmla="*/ 53 w 179"/>
                  <a:gd name="T13" fmla="*/ 132 h 186"/>
                  <a:gd name="T14" fmla="*/ 60 w 179"/>
                  <a:gd name="T15" fmla="*/ 176 h 186"/>
                  <a:gd name="T16" fmla="*/ 89 w 179"/>
                  <a:gd name="T17" fmla="*/ 160 h 186"/>
                  <a:gd name="T18" fmla="*/ 113 w 179"/>
                  <a:gd name="T19" fmla="*/ 141 h 186"/>
                  <a:gd name="T20" fmla="*/ 166 w 179"/>
                  <a:gd name="T21" fmla="*/ 143 h 186"/>
                  <a:gd name="T22" fmla="*/ 140 w 179"/>
                  <a:gd name="T23" fmla="*/ 94 h 186"/>
                  <a:gd name="T24" fmla="*/ 167 w 179"/>
                  <a:gd name="T25" fmla="*/ 3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86">
                    <a:moveTo>
                      <a:pt x="167" y="33"/>
                    </a:moveTo>
                    <a:cubicBezTo>
                      <a:pt x="157" y="24"/>
                      <a:pt x="144" y="29"/>
                      <a:pt x="132" y="35"/>
                    </a:cubicBezTo>
                    <a:cubicBezTo>
                      <a:pt x="122" y="39"/>
                      <a:pt x="113" y="44"/>
                      <a:pt x="107" y="41"/>
                    </a:cubicBezTo>
                    <a:cubicBezTo>
                      <a:pt x="84" y="33"/>
                      <a:pt x="85" y="0"/>
                      <a:pt x="60" y="7"/>
                    </a:cubicBezTo>
                    <a:cubicBezTo>
                      <a:pt x="34" y="14"/>
                      <a:pt x="63" y="56"/>
                      <a:pt x="51" y="63"/>
                    </a:cubicBezTo>
                    <a:cubicBezTo>
                      <a:pt x="40" y="70"/>
                      <a:pt x="0" y="74"/>
                      <a:pt x="8" y="100"/>
                    </a:cubicBezTo>
                    <a:cubicBezTo>
                      <a:pt x="15" y="125"/>
                      <a:pt x="43" y="119"/>
                      <a:pt x="53" y="132"/>
                    </a:cubicBezTo>
                    <a:cubicBezTo>
                      <a:pt x="62" y="146"/>
                      <a:pt x="46" y="158"/>
                      <a:pt x="60" y="176"/>
                    </a:cubicBezTo>
                    <a:cubicBezTo>
                      <a:pt x="68" y="186"/>
                      <a:pt x="78" y="173"/>
                      <a:pt x="89" y="160"/>
                    </a:cubicBezTo>
                    <a:cubicBezTo>
                      <a:pt x="98" y="148"/>
                      <a:pt x="106" y="136"/>
                      <a:pt x="113" y="141"/>
                    </a:cubicBezTo>
                    <a:cubicBezTo>
                      <a:pt x="127" y="150"/>
                      <a:pt x="159" y="154"/>
                      <a:pt x="166" y="143"/>
                    </a:cubicBezTo>
                    <a:cubicBezTo>
                      <a:pt x="173" y="131"/>
                      <a:pt x="147" y="110"/>
                      <a:pt x="140" y="94"/>
                    </a:cubicBezTo>
                    <a:cubicBezTo>
                      <a:pt x="133" y="78"/>
                      <a:pt x="179" y="44"/>
                      <a:pt x="167" y="33"/>
                    </a:cubicBezTo>
                  </a:path>
                </a:pathLst>
              </a:custGeom>
              <a:solidFill>
                <a:schemeClr val="bg1"/>
              </a:solidFill>
              <a:ln>
                <a:noFill/>
              </a:ln>
              <a:extLst/>
            </p:spPr>
            <p:txBody>
              <a:bodyPr vert="horz" wrap="square" lIns="91440" tIns="45720" rIns="91440" bIns="45720" numCol="1" rtlCol="0" anchor="t" anchorCtr="0" compatLnSpc="1">
                <a:prstTxWarp prst="textNoShape">
                  <a:avLst/>
                </a:prstTxWarp>
              </a:bodyPr>
              <a:lstStyle/>
              <a:p>
                <a:pPr rtl="0"/>
                <a:endParaRPr lang="ru-RU" noProof="0" dirty="0"/>
              </a:p>
            </p:txBody>
          </p:sp>
          <p:sp>
            <p:nvSpPr>
              <p:cNvPr id="61" name="Полилиния 42"/>
              <p:cNvSpPr>
                <a:spLocks/>
              </p:cNvSpPr>
              <p:nvPr userDrawn="1"/>
            </p:nvSpPr>
            <p:spPr bwMode="gray">
              <a:xfrm rot="19656312" flipH="1">
                <a:off x="4765993" y="4239097"/>
                <a:ext cx="177497" cy="176192"/>
              </a:xfrm>
              <a:custGeom>
                <a:avLst/>
                <a:gdLst>
                  <a:gd name="T0" fmla="*/ 68 w 68"/>
                  <a:gd name="T1" fmla="*/ 31 h 67"/>
                  <a:gd name="T2" fmla="*/ 59 w 68"/>
                  <a:gd name="T3" fmla="*/ 26 h 67"/>
                  <a:gd name="T4" fmla="*/ 63 w 68"/>
                  <a:gd name="T5" fmla="*/ 17 h 67"/>
                  <a:gd name="T6" fmla="*/ 55 w 68"/>
                  <a:gd name="T7" fmla="*/ 16 h 67"/>
                  <a:gd name="T8" fmla="*/ 55 w 68"/>
                  <a:gd name="T9" fmla="*/ 7 h 67"/>
                  <a:gd name="T10" fmla="*/ 45 w 68"/>
                  <a:gd name="T11" fmla="*/ 10 h 67"/>
                  <a:gd name="T12" fmla="*/ 41 w 68"/>
                  <a:gd name="T13" fmla="*/ 0 h 67"/>
                  <a:gd name="T14" fmla="*/ 33 w 68"/>
                  <a:gd name="T15" fmla="*/ 9 h 67"/>
                  <a:gd name="T16" fmla="*/ 24 w 68"/>
                  <a:gd name="T17" fmla="*/ 1 h 67"/>
                  <a:gd name="T18" fmla="*/ 21 w 68"/>
                  <a:gd name="T19" fmla="*/ 8 h 67"/>
                  <a:gd name="T20" fmla="*/ 14 w 68"/>
                  <a:gd name="T21" fmla="*/ 6 h 67"/>
                  <a:gd name="T22" fmla="*/ 15 w 68"/>
                  <a:gd name="T23" fmla="*/ 20 h 67"/>
                  <a:gd name="T24" fmla="*/ 2 w 68"/>
                  <a:gd name="T25" fmla="*/ 22 h 67"/>
                  <a:gd name="T26" fmla="*/ 7 w 68"/>
                  <a:gd name="T27" fmla="*/ 30 h 67"/>
                  <a:gd name="T28" fmla="*/ 0 w 68"/>
                  <a:gd name="T29" fmla="*/ 36 h 67"/>
                  <a:gd name="T30" fmla="*/ 9 w 68"/>
                  <a:gd name="T31" fmla="*/ 41 h 67"/>
                  <a:gd name="T32" fmla="*/ 4 w 68"/>
                  <a:gd name="T33" fmla="*/ 50 h 67"/>
                  <a:gd name="T34" fmla="*/ 13 w 68"/>
                  <a:gd name="T35" fmla="*/ 51 h 67"/>
                  <a:gd name="T36" fmla="*/ 13 w 68"/>
                  <a:gd name="T37" fmla="*/ 60 h 67"/>
                  <a:gd name="T38" fmla="*/ 23 w 68"/>
                  <a:gd name="T39" fmla="*/ 56 h 67"/>
                  <a:gd name="T40" fmla="*/ 27 w 68"/>
                  <a:gd name="T41" fmla="*/ 67 h 67"/>
                  <a:gd name="T42" fmla="*/ 35 w 68"/>
                  <a:gd name="T43" fmla="*/ 58 h 67"/>
                  <a:gd name="T44" fmla="*/ 44 w 68"/>
                  <a:gd name="T45" fmla="*/ 66 h 67"/>
                  <a:gd name="T46" fmla="*/ 47 w 68"/>
                  <a:gd name="T47" fmla="*/ 59 h 67"/>
                  <a:gd name="T48" fmla="*/ 54 w 68"/>
                  <a:gd name="T49" fmla="*/ 61 h 67"/>
                  <a:gd name="T50" fmla="*/ 52 w 68"/>
                  <a:gd name="T51" fmla="*/ 47 h 67"/>
                  <a:gd name="T52" fmla="*/ 66 w 68"/>
                  <a:gd name="T53" fmla="*/ 45 h 67"/>
                  <a:gd name="T54" fmla="*/ 60 w 68"/>
                  <a:gd name="T55" fmla="*/ 37 h 67"/>
                  <a:gd name="T56" fmla="*/ 68 w 68"/>
                  <a:gd name="T57" fmla="*/ 3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7">
                    <a:moveTo>
                      <a:pt x="68" y="31"/>
                    </a:moveTo>
                    <a:cubicBezTo>
                      <a:pt x="67" y="29"/>
                      <a:pt x="64" y="27"/>
                      <a:pt x="59" y="26"/>
                    </a:cubicBezTo>
                    <a:cubicBezTo>
                      <a:pt x="63" y="22"/>
                      <a:pt x="64" y="19"/>
                      <a:pt x="63" y="17"/>
                    </a:cubicBezTo>
                    <a:cubicBezTo>
                      <a:pt x="62" y="15"/>
                      <a:pt x="59" y="15"/>
                      <a:pt x="55" y="16"/>
                    </a:cubicBezTo>
                    <a:cubicBezTo>
                      <a:pt x="56" y="11"/>
                      <a:pt x="56" y="8"/>
                      <a:pt x="55" y="7"/>
                    </a:cubicBezTo>
                    <a:cubicBezTo>
                      <a:pt x="53" y="5"/>
                      <a:pt x="49" y="7"/>
                      <a:pt x="45" y="10"/>
                    </a:cubicBezTo>
                    <a:cubicBezTo>
                      <a:pt x="44" y="4"/>
                      <a:pt x="43" y="1"/>
                      <a:pt x="41" y="0"/>
                    </a:cubicBezTo>
                    <a:cubicBezTo>
                      <a:pt x="38" y="0"/>
                      <a:pt x="35" y="3"/>
                      <a:pt x="33" y="9"/>
                    </a:cubicBezTo>
                    <a:cubicBezTo>
                      <a:pt x="29" y="3"/>
                      <a:pt x="26" y="0"/>
                      <a:pt x="24" y="1"/>
                    </a:cubicBezTo>
                    <a:cubicBezTo>
                      <a:pt x="22" y="1"/>
                      <a:pt x="21" y="4"/>
                      <a:pt x="21" y="8"/>
                    </a:cubicBezTo>
                    <a:cubicBezTo>
                      <a:pt x="18" y="6"/>
                      <a:pt x="15" y="5"/>
                      <a:pt x="14" y="6"/>
                    </a:cubicBezTo>
                    <a:cubicBezTo>
                      <a:pt x="12" y="8"/>
                      <a:pt x="12" y="13"/>
                      <a:pt x="15" y="20"/>
                    </a:cubicBezTo>
                    <a:cubicBezTo>
                      <a:pt x="8" y="19"/>
                      <a:pt x="3" y="19"/>
                      <a:pt x="2" y="22"/>
                    </a:cubicBezTo>
                    <a:cubicBezTo>
                      <a:pt x="1" y="24"/>
                      <a:pt x="3" y="27"/>
                      <a:pt x="7" y="30"/>
                    </a:cubicBezTo>
                    <a:cubicBezTo>
                      <a:pt x="3" y="32"/>
                      <a:pt x="0" y="34"/>
                      <a:pt x="0" y="36"/>
                    </a:cubicBezTo>
                    <a:cubicBezTo>
                      <a:pt x="0" y="38"/>
                      <a:pt x="3" y="40"/>
                      <a:pt x="9" y="41"/>
                    </a:cubicBezTo>
                    <a:cubicBezTo>
                      <a:pt x="5" y="45"/>
                      <a:pt x="3" y="48"/>
                      <a:pt x="4" y="50"/>
                    </a:cubicBezTo>
                    <a:cubicBezTo>
                      <a:pt x="5" y="52"/>
                      <a:pt x="8" y="52"/>
                      <a:pt x="13" y="51"/>
                    </a:cubicBezTo>
                    <a:cubicBezTo>
                      <a:pt x="11" y="55"/>
                      <a:pt x="11" y="59"/>
                      <a:pt x="13" y="60"/>
                    </a:cubicBezTo>
                    <a:cubicBezTo>
                      <a:pt x="15" y="61"/>
                      <a:pt x="18" y="60"/>
                      <a:pt x="23" y="56"/>
                    </a:cubicBezTo>
                    <a:cubicBezTo>
                      <a:pt x="23" y="62"/>
                      <a:pt x="25" y="66"/>
                      <a:pt x="27" y="67"/>
                    </a:cubicBezTo>
                    <a:cubicBezTo>
                      <a:pt x="29" y="67"/>
                      <a:pt x="32" y="64"/>
                      <a:pt x="35" y="58"/>
                    </a:cubicBezTo>
                    <a:cubicBezTo>
                      <a:pt x="38" y="64"/>
                      <a:pt x="41" y="66"/>
                      <a:pt x="44" y="66"/>
                    </a:cubicBezTo>
                    <a:cubicBezTo>
                      <a:pt x="45" y="65"/>
                      <a:pt x="46" y="63"/>
                      <a:pt x="47" y="59"/>
                    </a:cubicBezTo>
                    <a:cubicBezTo>
                      <a:pt x="50" y="61"/>
                      <a:pt x="52" y="62"/>
                      <a:pt x="54" y="61"/>
                    </a:cubicBezTo>
                    <a:cubicBezTo>
                      <a:pt x="56" y="59"/>
                      <a:pt x="55" y="54"/>
                      <a:pt x="52" y="47"/>
                    </a:cubicBezTo>
                    <a:cubicBezTo>
                      <a:pt x="59" y="48"/>
                      <a:pt x="65" y="47"/>
                      <a:pt x="66" y="45"/>
                    </a:cubicBezTo>
                    <a:cubicBezTo>
                      <a:pt x="66" y="43"/>
                      <a:pt x="64" y="40"/>
                      <a:pt x="60" y="37"/>
                    </a:cubicBezTo>
                    <a:cubicBezTo>
                      <a:pt x="65" y="35"/>
                      <a:pt x="68" y="33"/>
                      <a:pt x="68" y="31"/>
                    </a:cubicBezTo>
                  </a:path>
                </a:pathLst>
              </a:custGeom>
              <a:gradFill flip="none" rotWithShape="1">
                <a:gsLst>
                  <a:gs pos="0">
                    <a:schemeClr val="accent1">
                      <a:lumMod val="75000"/>
                    </a:schemeClr>
                  </a:gs>
                  <a:gs pos="100000">
                    <a:schemeClr val="accent1">
                      <a:lumMod val="60000"/>
                      <a:lumOff val="40000"/>
                    </a:schemeClr>
                  </a:gs>
                </a:gsLst>
                <a:path path="circle">
                  <a:fillToRect l="50000" t="50000" r="50000" b="50000"/>
                </a:path>
                <a:tileRect/>
              </a:gradFill>
              <a:ln>
                <a:noFill/>
              </a:ln>
              <a:extLst/>
            </p:spPr>
            <p:txBody>
              <a:bodyPr vert="horz" wrap="square" lIns="91440" tIns="45720" rIns="91440" bIns="45720" numCol="1" rtlCol="0" anchor="t" anchorCtr="0" compatLnSpc="1">
                <a:prstTxWarp prst="textNoShape">
                  <a:avLst/>
                </a:prstTxWarp>
              </a:bodyPr>
              <a:lstStyle/>
              <a:p>
                <a:pPr lvl="0" rtl="0"/>
                <a:endParaRPr lang="ru-RU" noProof="0" dirty="0"/>
              </a:p>
            </p:txBody>
          </p:sp>
        </p:grpSp>
      </p:grpSp>
      <p:sp>
        <p:nvSpPr>
          <p:cNvPr id="2" name="Заголовок 1"/>
          <p:cNvSpPr>
            <a:spLocks noGrp="1"/>
          </p:cNvSpPr>
          <p:nvPr>
            <p:ph type="title"/>
          </p:nvPr>
        </p:nvSpPr>
        <p:spPr>
          <a:xfrm>
            <a:off x="1524000" y="565653"/>
            <a:ext cx="9144000" cy="1143000"/>
          </a:xfrm>
          <a:prstGeom prst="rect">
            <a:avLst/>
          </a:prstGeom>
        </p:spPr>
        <p:txBody>
          <a:bodyPr vert="horz" lIns="91440" tIns="45720" rIns="91440" bIns="45720" rtlCol="0" anchor="b">
            <a:normAutofit/>
          </a:bodyPr>
          <a:lstStyle/>
          <a:p>
            <a:pPr rtl="0"/>
            <a:r>
              <a:rPr lang="ru-RU" noProof="0" dirty="0" smtClean="0"/>
              <a:t>Образец заголовка</a:t>
            </a:r>
            <a:endParaRPr lang="ru-RU" noProof="0" dirty="0"/>
          </a:p>
        </p:txBody>
      </p:sp>
      <p:sp>
        <p:nvSpPr>
          <p:cNvPr id="3" name="Текст 2"/>
          <p:cNvSpPr>
            <a:spLocks noGrp="1"/>
          </p:cNvSpPr>
          <p:nvPr>
            <p:ph type="body" idx="1"/>
          </p:nvPr>
        </p:nvSpPr>
        <p:spPr>
          <a:xfrm>
            <a:off x="1524000" y="1900823"/>
            <a:ext cx="9144000" cy="4114800"/>
          </a:xfrm>
          <a:prstGeom prst="rect">
            <a:avLst/>
          </a:prstGeom>
        </p:spPr>
        <p:txBody>
          <a:bodyPr vert="horz" lIns="91440" tIns="45720" rIns="91440" bIns="45720" rtlCol="0">
            <a:normAutofit/>
          </a:bodyPr>
          <a:lstStyle/>
          <a:p>
            <a:pPr lvl="0" rtl="0"/>
            <a:r>
              <a:rPr lang="ru-RU" noProof="0" dirty="0" smtClean="0"/>
              <a:t>Щелкните, чтобы изменить стили текста образца слайда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5" name="Нижний колонтитул 4"/>
          <p:cNvSpPr>
            <a:spLocks noGrp="1"/>
          </p:cNvSpPr>
          <p:nvPr>
            <p:ph type="ftr" sz="quarter" idx="3"/>
          </p:nvPr>
        </p:nvSpPr>
        <p:spPr>
          <a:xfrm>
            <a:off x="838200" y="6400800"/>
            <a:ext cx="8001000" cy="202416"/>
          </a:xfrm>
          <a:prstGeom prst="rect">
            <a:avLst/>
          </a:prstGeom>
        </p:spPr>
        <p:txBody>
          <a:bodyPr vert="horz" lIns="91440" tIns="45720" rIns="91440" bIns="45720" rtlCol="0" anchor="ctr"/>
          <a:lstStyle>
            <a:lvl1pPr algn="l">
              <a:defRPr sz="1100">
                <a:solidFill>
                  <a:schemeClr val="tx1"/>
                </a:solidFill>
              </a:defRPr>
            </a:lvl1pPr>
          </a:lstStyle>
          <a:p>
            <a:pPr rtl="0"/>
            <a:r>
              <a:rPr lang="ru-RU" noProof="0" dirty="0" smtClean="0"/>
              <a:t>Добавить нижний колонтитул</a:t>
            </a:r>
            <a:endParaRPr lang="ru-RU" noProof="0" dirty="0"/>
          </a:p>
        </p:txBody>
      </p:sp>
      <p:sp>
        <p:nvSpPr>
          <p:cNvPr id="4" name="Дата 3"/>
          <p:cNvSpPr>
            <a:spLocks noGrp="1"/>
          </p:cNvSpPr>
          <p:nvPr>
            <p:ph type="dt" sz="half" idx="2"/>
          </p:nvPr>
        </p:nvSpPr>
        <p:spPr>
          <a:xfrm>
            <a:off x="9259887" y="6400800"/>
            <a:ext cx="2094705" cy="202416"/>
          </a:xfrm>
          <a:prstGeom prst="rect">
            <a:avLst/>
          </a:prstGeom>
        </p:spPr>
        <p:txBody>
          <a:bodyPr vert="horz" lIns="91440" tIns="45720" rIns="91440" bIns="45720" rtlCol="0" anchor="ctr"/>
          <a:lstStyle>
            <a:lvl1pPr algn="r">
              <a:defRPr sz="1100">
                <a:solidFill>
                  <a:schemeClr val="tx1"/>
                </a:solidFill>
              </a:defRPr>
            </a:lvl1pPr>
          </a:lstStyle>
          <a:p>
            <a:pPr rtl="0"/>
            <a:fld id="{46C87762-5E23-4D5F-9EE4-677E1671EE9A}" type="datetime1">
              <a:rPr lang="ru-RU" noProof="0" smtClean="0"/>
              <a:t>13.07.2020</a:t>
            </a:fld>
            <a:endParaRPr lang="ru-RU" noProof="0" dirty="0"/>
          </a:p>
        </p:txBody>
      </p:sp>
      <p:sp>
        <p:nvSpPr>
          <p:cNvPr id="6" name="Номер слайда 5"/>
          <p:cNvSpPr>
            <a:spLocks noGrp="1"/>
          </p:cNvSpPr>
          <p:nvPr>
            <p:ph type="sldNum" sz="quarter" idx="4"/>
          </p:nvPr>
        </p:nvSpPr>
        <p:spPr>
          <a:xfrm>
            <a:off x="11737975" y="6400800"/>
            <a:ext cx="418630" cy="202416"/>
          </a:xfrm>
          <a:prstGeom prst="rect">
            <a:avLst/>
          </a:prstGeom>
        </p:spPr>
        <p:txBody>
          <a:bodyPr vert="horz" lIns="91440" tIns="45720" rIns="91440" bIns="45720" rtlCol="0" anchor="ctr"/>
          <a:lstStyle>
            <a:lvl1pPr algn="l">
              <a:defRPr sz="1100">
                <a:solidFill>
                  <a:schemeClr val="tx1"/>
                </a:solidFill>
              </a:defRPr>
            </a:lvl1pPr>
          </a:lstStyle>
          <a:p>
            <a:pPr rtl="0"/>
            <a:fld id="{484FD59D-33F1-4A76-843D-E67207CAFE54}" type="slidenum">
              <a:rPr lang="ru-RU" noProof="0" smtClean="0"/>
              <a:pPr/>
              <a:t>‹#›</a:t>
            </a:fld>
            <a:endParaRPr lang="ru-RU" noProof="0" dirty="0"/>
          </a:p>
        </p:txBody>
      </p:sp>
    </p:spTree>
    <p:extLst>
      <p:ext uri="{BB962C8B-B14F-4D97-AF65-F5344CB8AC3E}">
        <p14:creationId xmlns:p14="http://schemas.microsoft.com/office/powerpoint/2010/main" val="154554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400" kern="1200">
          <a:solidFill>
            <a:schemeClr val="tx1">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SzPct val="90000"/>
        <a:buFont typeface="Arial" panose="020B0604020202020204"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90000"/>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90000"/>
        <a:buFont typeface="Arial" panose="020B0604020202020204"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90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9.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3817" y="326572"/>
            <a:ext cx="8338457" cy="3905794"/>
          </a:xfrm>
        </p:spPr>
        <p:txBody>
          <a:bodyPr rtlCol="0">
            <a:noAutofit/>
          </a:bodyPr>
          <a:lstStyle/>
          <a:p>
            <a:pPr lvl="0">
              <a:lnSpc>
                <a:spcPct val="100000"/>
              </a:lnSpc>
              <a:spcBef>
                <a:spcPts val="0"/>
              </a:spcBef>
            </a:pPr>
            <a:r>
              <a:rPr lang="ru-RU" sz="3600" b="1" dirty="0" smtClean="0">
                <a:effectLst/>
                <a:latin typeface="Bookman Old Style" panose="02050604050505020204" pitchFamily="18" charset="0"/>
                <a:ea typeface="+mn-ea"/>
                <a:cs typeface="+mn-cs"/>
              </a:rPr>
              <a:t>Муниципальное </a:t>
            </a:r>
            <a:r>
              <a:rPr lang="ru-RU" sz="3600" b="1" dirty="0">
                <a:effectLst/>
                <a:latin typeface="Bookman Old Style" panose="02050604050505020204" pitchFamily="18" charset="0"/>
                <a:ea typeface="+mn-ea"/>
                <a:cs typeface="+mn-cs"/>
              </a:rPr>
              <a:t>бюджетное</a:t>
            </a:r>
            <a:br>
              <a:rPr lang="ru-RU" sz="3600" b="1" dirty="0">
                <a:effectLst/>
                <a:latin typeface="Bookman Old Style" panose="02050604050505020204" pitchFamily="18" charset="0"/>
                <a:ea typeface="+mn-ea"/>
                <a:cs typeface="+mn-cs"/>
              </a:rPr>
            </a:br>
            <a:r>
              <a:rPr lang="ru-RU" sz="3600" b="1" dirty="0">
                <a:effectLst/>
                <a:latin typeface="Bookman Old Style" panose="02050604050505020204" pitchFamily="18" charset="0"/>
                <a:ea typeface="+mn-ea"/>
                <a:cs typeface="+mn-cs"/>
              </a:rPr>
              <a:t>дошкольное образовательное учреждение</a:t>
            </a:r>
            <a:br>
              <a:rPr lang="ru-RU" sz="3600" b="1" dirty="0">
                <a:effectLst/>
                <a:latin typeface="Bookman Old Style" panose="02050604050505020204" pitchFamily="18" charset="0"/>
                <a:ea typeface="+mn-ea"/>
                <a:cs typeface="+mn-cs"/>
              </a:rPr>
            </a:br>
            <a:r>
              <a:rPr lang="ru-RU" sz="3600" b="1" dirty="0">
                <a:effectLst/>
                <a:latin typeface="Bookman Old Style" panose="02050604050505020204" pitchFamily="18" charset="0"/>
                <a:ea typeface="+mn-ea"/>
                <a:cs typeface="+mn-cs"/>
              </a:rPr>
              <a:t>«Детский сад № 444»</a:t>
            </a:r>
            <a:br>
              <a:rPr lang="ru-RU" sz="3600" b="1" dirty="0">
                <a:effectLst/>
                <a:latin typeface="Bookman Old Style" panose="02050604050505020204" pitchFamily="18" charset="0"/>
                <a:ea typeface="+mn-ea"/>
                <a:cs typeface="+mn-cs"/>
              </a:rPr>
            </a:br>
            <a:r>
              <a:rPr lang="ru-RU" sz="3600" b="1" dirty="0" err="1">
                <a:effectLst/>
                <a:latin typeface="Bookman Old Style" panose="02050604050505020204" pitchFamily="18" charset="0"/>
                <a:ea typeface="+mn-ea"/>
                <a:cs typeface="+mn-cs"/>
              </a:rPr>
              <a:t>Канавинского</a:t>
            </a:r>
            <a:r>
              <a:rPr lang="ru-RU" sz="3600" b="1" dirty="0">
                <a:effectLst/>
                <a:latin typeface="Bookman Old Style" panose="02050604050505020204" pitchFamily="18" charset="0"/>
                <a:ea typeface="+mn-ea"/>
                <a:cs typeface="+mn-cs"/>
              </a:rPr>
              <a:t> района</a:t>
            </a:r>
            <a:br>
              <a:rPr lang="ru-RU" sz="3600" b="1" dirty="0">
                <a:effectLst/>
                <a:latin typeface="Bookman Old Style" panose="02050604050505020204" pitchFamily="18" charset="0"/>
                <a:ea typeface="+mn-ea"/>
                <a:cs typeface="+mn-cs"/>
              </a:rPr>
            </a:br>
            <a:r>
              <a:rPr lang="ru-RU" sz="3600" b="1" dirty="0">
                <a:effectLst/>
                <a:latin typeface="Bookman Old Style" panose="02050604050505020204" pitchFamily="18" charset="0"/>
                <a:ea typeface="+mn-ea"/>
                <a:cs typeface="+mn-cs"/>
              </a:rPr>
              <a:t>города Нижнего Новгорода</a:t>
            </a:r>
            <a:br>
              <a:rPr lang="ru-RU" sz="3600" b="1" dirty="0">
                <a:effectLst/>
                <a:latin typeface="Bookman Old Style" panose="02050604050505020204" pitchFamily="18" charset="0"/>
                <a:ea typeface="+mn-ea"/>
                <a:cs typeface="+mn-cs"/>
              </a:rPr>
            </a:br>
            <a:endParaRPr lang="ru-RU" sz="3600" dirty="0">
              <a:latin typeface="Bookman Old Style" panose="02050604050505020204" pitchFamily="18" charset="0"/>
            </a:endParaRPr>
          </a:p>
        </p:txBody>
      </p:sp>
      <p:sp>
        <p:nvSpPr>
          <p:cNvPr id="3" name="Подзаголовок 2"/>
          <p:cNvSpPr>
            <a:spLocks noGrp="1"/>
          </p:cNvSpPr>
          <p:nvPr>
            <p:ph type="subTitle" idx="1"/>
          </p:nvPr>
        </p:nvSpPr>
        <p:spPr>
          <a:xfrm>
            <a:off x="1693817" y="4738471"/>
            <a:ext cx="9144000" cy="1082939"/>
          </a:xfrm>
        </p:spPr>
        <p:txBody>
          <a:bodyPr rtlCol="0"/>
          <a:lstStyle/>
          <a:p>
            <a:pPr lvl="0">
              <a:lnSpc>
                <a:spcPct val="100000"/>
              </a:lnSpc>
              <a:spcBef>
                <a:spcPts val="0"/>
              </a:spcBef>
              <a:buSzTx/>
            </a:pPr>
            <a:r>
              <a:rPr lang="ru-RU" sz="3200" b="1" dirty="0">
                <a:effectLst/>
                <a:latin typeface="Bookman Old Style" panose="02050604050505020204" pitchFamily="18" charset="0"/>
              </a:rPr>
              <a:t>2020 год</a:t>
            </a:r>
          </a:p>
          <a:p>
            <a:pPr rtl="0"/>
            <a:endParaRPr lang="ru-RU" dirty="0"/>
          </a:p>
        </p:txBody>
      </p:sp>
    </p:spTree>
    <p:extLst>
      <p:ext uri="{BB962C8B-B14F-4D97-AF65-F5344CB8AC3E}">
        <p14:creationId xmlns:p14="http://schemas.microsoft.com/office/powerpoint/2010/main" val="326675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3306" y="101153"/>
            <a:ext cx="6023212" cy="484406"/>
          </a:xfrm>
        </p:spPr>
        <p:txBody>
          <a:bodyPr>
            <a:noAutofit/>
          </a:bodyPr>
          <a:lstStyle/>
          <a:p>
            <a:r>
              <a:rPr lang="ru-RU" sz="3200" dirty="0" smtClean="0">
                <a:solidFill>
                  <a:srgbClr val="002060"/>
                </a:solidFill>
              </a:rPr>
              <a:t>Лепим голову коровы.</a:t>
            </a:r>
            <a:endParaRPr lang="ru-RU" sz="3200" dirty="0">
              <a:solidFill>
                <a:srgbClr val="002060"/>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4401" y="316060"/>
            <a:ext cx="3743325" cy="2495550"/>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8522" y="3452884"/>
            <a:ext cx="5007565" cy="3336876"/>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2263739" y="5060643"/>
            <a:ext cx="1172444" cy="2083241"/>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76026" y="5184774"/>
            <a:ext cx="1670433" cy="1673226"/>
          </a:xfrm>
          <a:prstGeom prst="rect">
            <a:avLst/>
          </a:prstGeom>
        </p:spPr>
      </p:pic>
      <p:sp>
        <p:nvSpPr>
          <p:cNvPr id="7" name="Прямоугольник 6"/>
          <p:cNvSpPr/>
          <p:nvPr/>
        </p:nvSpPr>
        <p:spPr>
          <a:xfrm>
            <a:off x="1136706" y="3590616"/>
            <a:ext cx="6137550" cy="1846659"/>
          </a:xfrm>
          <a:prstGeom prst="rect">
            <a:avLst/>
          </a:prstGeom>
        </p:spPr>
        <p:txBody>
          <a:bodyPr wrap="square">
            <a:spAutoFit/>
          </a:bodyPr>
          <a:lstStyle/>
          <a:p>
            <a:pPr lvl="0"/>
            <a:r>
              <a:rPr lang="ru-RU" sz="2400" dirty="0" smtClean="0">
                <a:solidFill>
                  <a:srgbClr val="FF0000"/>
                </a:solidFill>
              </a:rPr>
              <a:t>Из оранжевого и розового пластилина  слепим ушки и располагаем их пониже рогов. на ногах </a:t>
            </a:r>
            <a:r>
              <a:rPr lang="ru-RU" sz="2400" dirty="0">
                <a:solidFill>
                  <a:srgbClr val="FF0000"/>
                </a:solidFill>
              </a:rPr>
              <a:t>д</a:t>
            </a:r>
            <a:r>
              <a:rPr lang="ru-RU" sz="2400" dirty="0" smtClean="0">
                <a:solidFill>
                  <a:srgbClr val="FF0000"/>
                </a:solidFill>
              </a:rPr>
              <a:t>обавим черного пластилина –это будут копыта.  </a:t>
            </a:r>
            <a:endParaRPr lang="ru-RU" sz="2400" dirty="0">
              <a:solidFill>
                <a:srgbClr val="FF0000"/>
              </a:solidFill>
            </a:endParaRPr>
          </a:p>
          <a:p>
            <a:endParaRPr lang="ru-RU" dirty="0"/>
          </a:p>
        </p:txBody>
      </p:sp>
      <p:sp>
        <p:nvSpPr>
          <p:cNvPr id="8" name="Прямоугольник 7"/>
          <p:cNvSpPr/>
          <p:nvPr/>
        </p:nvSpPr>
        <p:spPr>
          <a:xfrm>
            <a:off x="826712" y="455790"/>
            <a:ext cx="7918285" cy="1938992"/>
          </a:xfrm>
          <a:prstGeom prst="rect">
            <a:avLst/>
          </a:prstGeom>
        </p:spPr>
        <p:txBody>
          <a:bodyPr wrap="square">
            <a:spAutoFit/>
          </a:bodyPr>
          <a:lstStyle/>
          <a:p>
            <a:pPr lvl="0"/>
            <a:r>
              <a:rPr lang="ru-RU" sz="2400" dirty="0">
                <a:solidFill>
                  <a:srgbClr val="FF0000"/>
                </a:solidFill>
              </a:rPr>
              <a:t>Из оранжевого пластилина скатаем   шарик. Это голова. </a:t>
            </a:r>
          </a:p>
          <a:p>
            <a:pPr lvl="0"/>
            <a:r>
              <a:rPr lang="ru-RU" sz="2400" dirty="0">
                <a:solidFill>
                  <a:srgbClr val="FF0000"/>
                </a:solidFill>
              </a:rPr>
              <a:t>   Из розового скатаем  небольшой овал и расположим его в нижней части головы. это нос коровы. </a:t>
            </a:r>
          </a:p>
        </p:txBody>
      </p:sp>
      <p:sp>
        <p:nvSpPr>
          <p:cNvPr id="9" name="Прямоугольник 8"/>
          <p:cNvSpPr/>
          <p:nvPr/>
        </p:nvSpPr>
        <p:spPr>
          <a:xfrm>
            <a:off x="1072080" y="2311522"/>
            <a:ext cx="6836290" cy="1200329"/>
          </a:xfrm>
          <a:prstGeom prst="rect">
            <a:avLst/>
          </a:prstGeom>
        </p:spPr>
        <p:txBody>
          <a:bodyPr wrap="square">
            <a:spAutoFit/>
          </a:bodyPr>
          <a:lstStyle/>
          <a:p>
            <a:pPr lvl="0"/>
            <a:r>
              <a:rPr lang="ru-RU" sz="2400" dirty="0">
                <a:solidFill>
                  <a:srgbClr val="FF0000"/>
                </a:solidFill>
              </a:rPr>
              <a:t>Из черного пластилина скатаем две колбаски  это рога. Расположим их на голове и загнем их чуть- чуть к середине.</a:t>
            </a:r>
          </a:p>
        </p:txBody>
      </p:sp>
    </p:spTree>
    <p:extLst>
      <p:ext uri="{BB962C8B-B14F-4D97-AF65-F5344CB8AC3E}">
        <p14:creationId xmlns:p14="http://schemas.microsoft.com/office/powerpoint/2010/main" val="103675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4317" y="139700"/>
            <a:ext cx="11297683" cy="2844800"/>
          </a:xfrm>
        </p:spPr>
        <p:txBody>
          <a:bodyPr>
            <a:normAutofit/>
          </a:bodyPr>
          <a:lstStyle/>
          <a:p>
            <a:r>
              <a:rPr lang="ru-RU" sz="2400" dirty="0" smtClean="0">
                <a:solidFill>
                  <a:srgbClr val="FF0000"/>
                </a:solidFill>
              </a:rPr>
              <a:t>Из черного пластилина скатаем глазки и расположим над носом коровы.</a:t>
            </a:r>
            <a:br>
              <a:rPr lang="ru-RU" sz="2400" dirty="0" smtClean="0">
                <a:solidFill>
                  <a:srgbClr val="FF0000"/>
                </a:solidFill>
              </a:rPr>
            </a:br>
            <a:r>
              <a:rPr lang="ru-RU" sz="2400" dirty="0" smtClean="0">
                <a:solidFill>
                  <a:srgbClr val="FF0000"/>
                </a:solidFill>
              </a:rPr>
              <a:t>На носу сделаем два углубления это ноздри коровы, а внизу стеком сделаем рот.</a:t>
            </a:r>
            <a:br>
              <a:rPr lang="ru-RU" sz="2400" dirty="0" smtClean="0">
                <a:solidFill>
                  <a:srgbClr val="FF0000"/>
                </a:solidFill>
              </a:rPr>
            </a:br>
            <a:r>
              <a:rPr lang="ru-RU" sz="2400" dirty="0" smtClean="0">
                <a:solidFill>
                  <a:srgbClr val="FF0000"/>
                </a:solidFill>
              </a:rPr>
              <a:t>Из оранжевого пластилина скатаем длинную тонкую колбаску- это хвостик. Расположим ее с боку туловища. На свободный кончик прилепим небольшой шарик черного цвета и стеком сделаем полоски- это кисточка на хвосте коровы.</a:t>
            </a:r>
            <a:br>
              <a:rPr lang="ru-RU" sz="2400" dirty="0" smtClean="0">
                <a:solidFill>
                  <a:srgbClr val="FF0000"/>
                </a:solidFill>
              </a:rPr>
            </a:br>
            <a:r>
              <a:rPr lang="ru-RU" sz="2400" dirty="0" smtClean="0"/>
              <a:t> </a:t>
            </a:r>
            <a:endParaRPr lang="ru-RU" sz="24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9055" y="2655705"/>
            <a:ext cx="3239543" cy="2156926"/>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3126" y="2676201"/>
            <a:ext cx="4220663" cy="4041061"/>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29423" y="2676201"/>
            <a:ext cx="2834240" cy="1770172"/>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74079" y="4911125"/>
            <a:ext cx="3302645" cy="1857738"/>
          </a:xfrm>
          <a:prstGeom prst="rect">
            <a:avLst/>
          </a:prstGeom>
        </p:spPr>
      </p:pic>
    </p:spTree>
    <p:extLst>
      <p:ext uri="{BB962C8B-B14F-4D97-AF65-F5344CB8AC3E}">
        <p14:creationId xmlns:p14="http://schemas.microsoft.com/office/powerpoint/2010/main" val="822839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5066" y="2383557"/>
            <a:ext cx="3011713" cy="4346956"/>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2208" y="2383557"/>
            <a:ext cx="3098249" cy="4346956"/>
          </a:xfrm>
          <a:prstGeom prst="rect">
            <a:avLst/>
          </a:prstGeom>
        </p:spPr>
      </p:pic>
      <p:sp>
        <p:nvSpPr>
          <p:cNvPr id="7" name="Прямоугольник 6"/>
          <p:cNvSpPr/>
          <p:nvPr/>
        </p:nvSpPr>
        <p:spPr>
          <a:xfrm>
            <a:off x="187287" y="194737"/>
            <a:ext cx="11887200" cy="2123658"/>
          </a:xfrm>
          <a:prstGeom prst="rect">
            <a:avLst/>
          </a:prstGeom>
        </p:spPr>
        <p:txBody>
          <a:bodyPr wrap="square">
            <a:spAutoFit/>
          </a:bodyPr>
          <a:lstStyle/>
          <a:p>
            <a:r>
              <a:rPr lang="ru-RU" sz="2200" dirty="0">
                <a:solidFill>
                  <a:srgbClr val="FF0000"/>
                </a:solidFill>
                <a:ea typeface="Calibri" panose="020F0502020204030204" pitchFamily="34" charset="0"/>
                <a:cs typeface="Times New Roman" panose="02020603050405020304" pitchFamily="18" charset="0"/>
              </a:rPr>
              <a:t>Из светло-зеленого и темно- зеленого пластилина лепим травку. Берем </a:t>
            </a:r>
            <a:r>
              <a:rPr lang="ru-RU" sz="2200" dirty="0">
                <a:solidFill>
                  <a:srgbClr val="FF0000"/>
                </a:solidFill>
                <a:ea typeface="+mj-ea"/>
                <a:cs typeface="+mj-cs"/>
              </a:rPr>
              <a:t>небольшой кусочек пластилина катаем тонкую колбаску и примазываем  в низу около забора травинки. Передней план картинки  сделаем ярче для этого берем зеленый </a:t>
            </a:r>
            <a:r>
              <a:rPr lang="ru-RU" sz="2200" dirty="0" smtClean="0">
                <a:solidFill>
                  <a:srgbClr val="FF0000"/>
                </a:solidFill>
                <a:ea typeface="+mj-ea"/>
                <a:cs typeface="+mj-cs"/>
              </a:rPr>
              <a:t>пластилин разного цвета и </a:t>
            </a:r>
            <a:r>
              <a:rPr lang="ru-RU" sz="2200" dirty="0">
                <a:solidFill>
                  <a:srgbClr val="FF0000"/>
                </a:solidFill>
                <a:ea typeface="+mj-ea"/>
                <a:cs typeface="+mj-cs"/>
              </a:rPr>
              <a:t>размазываем его указательным пальцем  ведущей руки.</a:t>
            </a:r>
            <a:r>
              <a:rPr lang="ru-RU" sz="2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r>
            <a:br>
              <a:rPr lang="ru-RU" sz="2200" dirty="0">
                <a:solidFill>
                  <a:srgbClr val="FF0000"/>
                </a:solidFill>
                <a:latin typeface="Calibri" panose="020F0502020204030204" pitchFamily="34" charset="0"/>
                <a:ea typeface="Calibri" panose="020F0502020204030204" pitchFamily="34" charset="0"/>
                <a:cs typeface="Times New Roman" panose="02020603050405020304" pitchFamily="18" charset="0"/>
              </a:rPr>
            </a:br>
            <a:r>
              <a:rPr lang="ru-RU" sz="2200" dirty="0">
                <a:solidFill>
                  <a:srgbClr val="FF0000"/>
                </a:solidFill>
                <a:ea typeface="+mj-ea"/>
                <a:cs typeface="+mj-cs"/>
              </a:rPr>
              <a:t> В верхней части создаем облака. </a:t>
            </a:r>
            <a:r>
              <a:rPr lang="ru-RU" sz="2200" dirty="0" smtClean="0">
                <a:solidFill>
                  <a:srgbClr val="FF0000"/>
                </a:solidFill>
                <a:ea typeface="+mj-ea"/>
                <a:cs typeface="+mj-cs"/>
              </a:rPr>
              <a:t>Берем </a:t>
            </a:r>
            <a:r>
              <a:rPr lang="ru-RU" sz="2200" dirty="0">
                <a:solidFill>
                  <a:srgbClr val="FF0000"/>
                </a:solidFill>
                <a:ea typeface="+mj-ea"/>
                <a:cs typeface="+mj-cs"/>
              </a:rPr>
              <a:t>маленький кусочек белого пластилина и </a:t>
            </a:r>
            <a:r>
              <a:rPr lang="ru-RU" sz="2200" dirty="0" smtClean="0">
                <a:solidFill>
                  <a:srgbClr val="FF0000"/>
                </a:solidFill>
                <a:ea typeface="+mj-ea"/>
                <a:cs typeface="+mj-cs"/>
              </a:rPr>
              <a:t>распределяем </a:t>
            </a:r>
            <a:r>
              <a:rPr lang="ru-RU" sz="2200" dirty="0">
                <a:solidFill>
                  <a:srgbClr val="FF0000"/>
                </a:solidFill>
                <a:ea typeface="+mj-ea"/>
                <a:cs typeface="+mj-cs"/>
              </a:rPr>
              <a:t>по поверхности равномерным слоем</a:t>
            </a:r>
            <a:r>
              <a:rPr lang="ru-RU" sz="2200" dirty="0">
                <a:solidFill>
                  <a:srgbClr val="002060"/>
                </a:solidFill>
                <a:ea typeface="+mj-ea"/>
                <a:cs typeface="+mj-cs"/>
              </a:rPr>
              <a:t>.</a:t>
            </a:r>
            <a:endParaRPr lang="ru-RU" dirty="0"/>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405" y="3897650"/>
            <a:ext cx="3043754" cy="2832863"/>
          </a:xfrm>
          <a:prstGeom prst="rect">
            <a:avLst/>
          </a:prstGeom>
        </p:spPr>
      </p:pic>
    </p:spTree>
    <p:extLst>
      <p:ext uri="{BB962C8B-B14F-4D97-AF65-F5344CB8AC3E}">
        <p14:creationId xmlns:p14="http://schemas.microsoft.com/office/powerpoint/2010/main" val="3593179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354" y="176270"/>
            <a:ext cx="11600761" cy="1312045"/>
          </a:xfrm>
        </p:spPr>
        <p:txBody>
          <a:bodyPr>
            <a:normAutofit fontScale="90000"/>
          </a:bodyPr>
          <a:lstStyle/>
          <a:p>
            <a:r>
              <a:rPr lang="ru-RU" sz="2400" dirty="0" smtClean="0">
                <a:solidFill>
                  <a:srgbClr val="FF0000"/>
                </a:solidFill>
              </a:rPr>
              <a:t>Добавляем небольшие элементы украшения нашей работе. В траву добавим немного цветов для этого скатаем небольшие шарики жёлтого и сиреневого цвета и выложим их на травинки. Теперь Стеком прижмем их создавая небольшой объём. Корове слепим колокольчик. А белым облакам добавим немного синего цвета. </a:t>
            </a:r>
            <a:endParaRPr lang="ru-RU" sz="2400" dirty="0">
              <a:solidFill>
                <a:srgbClr val="FF0000"/>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2782" y="1738852"/>
            <a:ext cx="3408667" cy="5008979"/>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0010" y="2513359"/>
            <a:ext cx="1946230" cy="3459964"/>
          </a:xfrm>
          <a:prstGeom prst="rect">
            <a:avLst/>
          </a:prstGeom>
        </p:spPr>
      </p:pic>
    </p:spTree>
    <p:extLst>
      <p:ext uri="{BB962C8B-B14F-4D97-AF65-F5344CB8AC3E}">
        <p14:creationId xmlns:p14="http://schemas.microsoft.com/office/powerpoint/2010/main" val="32022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4180" y="201033"/>
            <a:ext cx="4483078" cy="6515408"/>
          </a:xfrm>
          <a:prstGeom prst="rect">
            <a:avLst/>
          </a:prstGeom>
        </p:spPr>
      </p:pic>
      <p:sp>
        <p:nvSpPr>
          <p:cNvPr id="4" name="Прямоугольник 3"/>
          <p:cNvSpPr/>
          <p:nvPr/>
        </p:nvSpPr>
        <p:spPr>
          <a:xfrm>
            <a:off x="1714706" y="840152"/>
            <a:ext cx="3670685" cy="584775"/>
          </a:xfrm>
          <a:prstGeom prst="rect">
            <a:avLst/>
          </a:prstGeom>
        </p:spPr>
        <p:txBody>
          <a:bodyPr wrap="none">
            <a:spAutoFit/>
          </a:bodyPr>
          <a:lstStyle/>
          <a:p>
            <a:r>
              <a:rPr lang="ru-RU" sz="2800" dirty="0" smtClean="0">
                <a:solidFill>
                  <a:srgbClr val="002060"/>
                </a:solidFill>
                <a:ea typeface="+mj-ea"/>
                <a:cs typeface="+mj-cs"/>
              </a:rPr>
              <a:t>Наша работа готова</a:t>
            </a:r>
            <a:r>
              <a:rPr lang="ru-RU" sz="3200" dirty="0" smtClean="0">
                <a:solidFill>
                  <a:srgbClr val="1D5253">
                    <a:lumMod val="75000"/>
                  </a:srgbClr>
                </a:solidFill>
                <a:ea typeface="+mj-ea"/>
                <a:cs typeface="+mj-cs"/>
              </a:rPr>
              <a:t>.</a:t>
            </a:r>
            <a:endParaRPr lang="ru-RU" sz="3200" dirty="0"/>
          </a:p>
        </p:txBody>
      </p:sp>
      <p:sp>
        <p:nvSpPr>
          <p:cNvPr id="5" name="Прямоугольник 4"/>
          <p:cNvSpPr/>
          <p:nvPr/>
        </p:nvSpPr>
        <p:spPr>
          <a:xfrm>
            <a:off x="1010428" y="1632476"/>
            <a:ext cx="4884992" cy="584775"/>
          </a:xfrm>
          <a:prstGeom prst="rect">
            <a:avLst/>
          </a:prstGeom>
        </p:spPr>
        <p:txBody>
          <a:bodyPr wrap="none">
            <a:spAutoFit/>
          </a:bodyPr>
          <a:lstStyle/>
          <a:p>
            <a:r>
              <a:rPr lang="ru-RU" sz="3200" b="1" dirty="0">
                <a:solidFill>
                  <a:srgbClr val="FF0000"/>
                </a:solidFill>
              </a:rPr>
              <a:t>Приятного </a:t>
            </a:r>
            <a:r>
              <a:rPr lang="ru-RU" sz="3200" b="1" dirty="0" smtClean="0">
                <a:solidFill>
                  <a:srgbClr val="FF0000"/>
                </a:solidFill>
              </a:rPr>
              <a:t>творчества!</a:t>
            </a:r>
            <a:endParaRPr lang="ru-RU" b="1" dirty="0">
              <a:solidFill>
                <a:srgbClr val="FF0000"/>
              </a:solidFill>
            </a:endParaRPr>
          </a:p>
        </p:txBody>
      </p:sp>
    </p:spTree>
    <p:extLst>
      <p:ext uri="{BB962C8B-B14F-4D97-AF65-F5344CB8AC3E}">
        <p14:creationId xmlns:p14="http://schemas.microsoft.com/office/powerpoint/2010/main" val="21399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4499" y="673100"/>
            <a:ext cx="6629401" cy="4991100"/>
          </a:xfrm>
        </p:spPr>
        <p:txBody>
          <a:bodyPr>
            <a:noAutofit/>
          </a:bodyPr>
          <a:lstStyle/>
          <a:p>
            <a:pPr algn="ctr"/>
            <a:r>
              <a:rPr lang="ru-RU" sz="3200" dirty="0">
                <a:solidFill>
                  <a:srgbClr val="FF0000"/>
                </a:solidFill>
              </a:rPr>
              <a:t>Автор работы:</a:t>
            </a:r>
            <a:br>
              <a:rPr lang="ru-RU" sz="3200" dirty="0">
                <a:solidFill>
                  <a:srgbClr val="FF0000"/>
                </a:solidFill>
              </a:rPr>
            </a:br>
            <a:r>
              <a:rPr lang="ru-RU" sz="3200" dirty="0">
                <a:solidFill>
                  <a:srgbClr val="FF0000"/>
                </a:solidFill>
              </a:rPr>
              <a:t/>
            </a:r>
            <a:br>
              <a:rPr lang="ru-RU" sz="3200" dirty="0">
                <a:solidFill>
                  <a:srgbClr val="FF0000"/>
                </a:solidFill>
              </a:rPr>
            </a:br>
            <a:r>
              <a:rPr lang="ru-RU" sz="3200" dirty="0">
                <a:solidFill>
                  <a:srgbClr val="FF0000"/>
                </a:solidFill>
              </a:rPr>
              <a:t>Воспитатель</a:t>
            </a:r>
            <a:br>
              <a:rPr lang="ru-RU" sz="3200" dirty="0">
                <a:solidFill>
                  <a:srgbClr val="FF0000"/>
                </a:solidFill>
              </a:rPr>
            </a:br>
            <a:r>
              <a:rPr lang="ru-RU" sz="3200" dirty="0">
                <a:solidFill>
                  <a:srgbClr val="FF0000"/>
                </a:solidFill>
              </a:rPr>
              <a:t>МБДОУ «Детский сад № 444»</a:t>
            </a:r>
            <a:br>
              <a:rPr lang="ru-RU" sz="3200" dirty="0">
                <a:solidFill>
                  <a:srgbClr val="FF0000"/>
                </a:solidFill>
              </a:rPr>
            </a:br>
            <a:r>
              <a:rPr lang="ru-RU" sz="3200" dirty="0">
                <a:solidFill>
                  <a:srgbClr val="FF0000"/>
                </a:solidFill>
              </a:rPr>
              <a:t/>
            </a:r>
            <a:br>
              <a:rPr lang="ru-RU" sz="3200" dirty="0">
                <a:solidFill>
                  <a:srgbClr val="FF0000"/>
                </a:solidFill>
              </a:rPr>
            </a:br>
            <a:r>
              <a:rPr lang="ru-RU" sz="3200" dirty="0" err="1">
                <a:solidFill>
                  <a:srgbClr val="FF0000"/>
                </a:solidFill>
              </a:rPr>
              <a:t>Манякова</a:t>
            </a:r>
            <a:r>
              <a:rPr lang="ru-RU" sz="3200" dirty="0">
                <a:solidFill>
                  <a:srgbClr val="FF0000"/>
                </a:solidFill>
              </a:rPr>
              <a:t>  Ольга Владимировна</a:t>
            </a:r>
            <a:br>
              <a:rPr lang="ru-RU" sz="3200" dirty="0">
                <a:solidFill>
                  <a:srgbClr val="FF0000"/>
                </a:solidFill>
              </a:rPr>
            </a:br>
            <a:r>
              <a:rPr lang="ru-RU" sz="3200" dirty="0">
                <a:solidFill>
                  <a:srgbClr val="FF0000"/>
                </a:solidFill>
              </a:rPr>
              <a:t/>
            </a:r>
            <a:br>
              <a:rPr lang="ru-RU" sz="3200" dirty="0">
                <a:solidFill>
                  <a:srgbClr val="FF0000"/>
                </a:solidFill>
              </a:rPr>
            </a:br>
            <a:r>
              <a:rPr lang="ru-RU" sz="2400" dirty="0"/>
              <a:t/>
            </a:r>
            <a:br>
              <a:rPr lang="ru-RU" sz="2400" dirty="0"/>
            </a:br>
            <a:r>
              <a:rPr lang="ru-RU" sz="2400" dirty="0">
                <a:solidFill>
                  <a:srgbClr val="002060"/>
                </a:solidFill>
              </a:rPr>
              <a:t>http://alenushka-nnov.ru/</a:t>
            </a:r>
            <a:br>
              <a:rPr lang="ru-RU" sz="2400" dirty="0">
                <a:solidFill>
                  <a:srgbClr val="002060"/>
                </a:solidFill>
              </a:rPr>
            </a:br>
            <a:r>
              <a:rPr lang="ru-RU" sz="2400" dirty="0">
                <a:solidFill>
                  <a:srgbClr val="002060"/>
                </a:solidFill>
              </a:rPr>
              <a:t>телефон/факс: 8(831)247-38-91</a:t>
            </a:r>
            <a:br>
              <a:rPr lang="ru-RU" sz="2400" dirty="0">
                <a:solidFill>
                  <a:srgbClr val="002060"/>
                </a:solidFill>
              </a:rPr>
            </a:br>
            <a:r>
              <a:rPr lang="ru-RU" sz="2400" dirty="0">
                <a:solidFill>
                  <a:srgbClr val="002060"/>
                </a:solidFill>
              </a:rPr>
              <a:t>e-</a:t>
            </a:r>
            <a:r>
              <a:rPr lang="ru-RU" sz="2400" dirty="0" err="1">
                <a:solidFill>
                  <a:srgbClr val="002060"/>
                </a:solidFill>
              </a:rPr>
              <a:t>mail</a:t>
            </a:r>
            <a:r>
              <a:rPr lang="ru-RU" sz="2400" dirty="0">
                <a:solidFill>
                  <a:srgbClr val="002060"/>
                </a:solidFill>
              </a:rPr>
              <a:t>: mail@alenushka-nnov.ru</a:t>
            </a:r>
          </a:p>
        </p:txBody>
      </p:sp>
    </p:spTree>
    <p:extLst>
      <p:ext uri="{BB962C8B-B14F-4D97-AF65-F5344CB8AC3E}">
        <p14:creationId xmlns:p14="http://schemas.microsoft.com/office/powerpoint/2010/main" val="30555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971" y="165099"/>
            <a:ext cx="11364686" cy="2525051"/>
          </a:xfrm>
        </p:spPr>
        <p:txBody>
          <a:bodyPr rtlCol="0">
            <a:normAutofit/>
          </a:bodyPr>
          <a:lstStyle/>
          <a:p>
            <a:pPr lvl="0" algn="ctr">
              <a:lnSpc>
                <a:spcPct val="100000"/>
              </a:lnSpc>
              <a:spcBef>
                <a:spcPts val="0"/>
              </a:spcBef>
            </a:pPr>
            <a:r>
              <a:rPr lang="ru-RU" sz="3600" b="1" i="1" dirty="0">
                <a:solidFill>
                  <a:srgbClr val="002060"/>
                </a:solidFill>
                <a:latin typeface="Calibri"/>
                <a:ea typeface="+mn-ea"/>
                <a:cs typeface="+mn-cs"/>
              </a:rPr>
              <a:t>организация продуктивной </a:t>
            </a:r>
            <a:r>
              <a:rPr lang="ru-RU" sz="3600" b="1" i="1" dirty="0" smtClean="0">
                <a:solidFill>
                  <a:srgbClr val="002060"/>
                </a:solidFill>
                <a:latin typeface="Calibri"/>
                <a:ea typeface="+mn-ea"/>
                <a:cs typeface="+mn-cs"/>
              </a:rPr>
              <a:t>детской </a:t>
            </a:r>
            <a:r>
              <a:rPr lang="ru-RU" sz="3600" b="1" i="1" dirty="0" smtClean="0">
                <a:solidFill>
                  <a:srgbClr val="002060"/>
                </a:solidFill>
                <a:latin typeface="Calibri"/>
                <a:ea typeface="+mn-ea"/>
                <a:cs typeface="+mn-cs"/>
              </a:rPr>
              <a:t>деятельности </a:t>
            </a:r>
            <a:r>
              <a:rPr lang="ru-RU" sz="3600" b="1" i="1" dirty="0" smtClean="0">
                <a:solidFill>
                  <a:srgbClr val="FF0000"/>
                </a:solidFill>
                <a:latin typeface="Calibri"/>
                <a:ea typeface="+mn-ea"/>
                <a:cs typeface="+mn-cs"/>
              </a:rPr>
              <a:t>«Пластилинография». </a:t>
            </a:r>
            <a:r>
              <a:rPr lang="ru-RU" sz="3200" b="1" i="1" dirty="0">
                <a:solidFill>
                  <a:srgbClr val="FF0000"/>
                </a:solidFill>
                <a:latin typeface="Calibri"/>
                <a:ea typeface="+mn-ea"/>
                <a:cs typeface="+mn-cs"/>
              </a:rPr>
              <a:t/>
            </a:r>
            <a:br>
              <a:rPr lang="ru-RU" sz="3200" b="1" i="1" dirty="0">
                <a:solidFill>
                  <a:srgbClr val="FF0000"/>
                </a:solidFill>
                <a:latin typeface="Calibri"/>
                <a:ea typeface="+mn-ea"/>
                <a:cs typeface="+mn-cs"/>
              </a:rPr>
            </a:br>
            <a:r>
              <a:rPr lang="ru-RU" sz="3200" b="1" dirty="0" smtClean="0">
                <a:solidFill>
                  <a:srgbClr val="FF0000"/>
                </a:solidFill>
                <a:latin typeface="Calibri"/>
                <a:ea typeface="+mn-ea"/>
                <a:cs typeface="+mn-cs"/>
              </a:rPr>
              <a:t/>
            </a:r>
            <a:br>
              <a:rPr lang="ru-RU" sz="3200" b="1" dirty="0" smtClean="0">
                <a:solidFill>
                  <a:srgbClr val="FF0000"/>
                </a:solidFill>
                <a:latin typeface="Calibri"/>
                <a:ea typeface="+mn-ea"/>
                <a:cs typeface="+mn-cs"/>
              </a:rPr>
            </a:br>
            <a:r>
              <a:rPr lang="ru-RU" sz="4400" b="1" i="1" dirty="0" smtClean="0">
                <a:solidFill>
                  <a:srgbClr val="FF0000"/>
                </a:solidFill>
                <a:latin typeface="Calibri"/>
                <a:ea typeface="+mn-ea"/>
                <a:cs typeface="+mn-cs"/>
              </a:rPr>
              <a:t>«корова»</a:t>
            </a:r>
            <a:endParaRPr lang="ru-RU" sz="4400" b="1" i="1" dirty="0">
              <a:solidFill>
                <a:srgbClr val="FF0000"/>
              </a:solidFill>
              <a:latin typeface="Calibri"/>
              <a:ea typeface="+mn-ea"/>
              <a:cs typeface="+mn-cs"/>
            </a:endParaRPr>
          </a:p>
        </p:txBody>
      </p:sp>
      <p:sp>
        <p:nvSpPr>
          <p:cNvPr id="3" name="Объект 2"/>
          <p:cNvSpPr>
            <a:spLocks noGrp="1"/>
          </p:cNvSpPr>
          <p:nvPr>
            <p:ph idx="1"/>
          </p:nvPr>
        </p:nvSpPr>
        <p:spPr>
          <a:xfrm>
            <a:off x="2882536" y="3814356"/>
            <a:ext cx="6635931" cy="849086"/>
          </a:xfrm>
        </p:spPr>
        <p:txBody>
          <a:bodyPr rtlCol="0">
            <a:normAutofit lnSpcReduction="10000"/>
          </a:bodyPr>
          <a:lstStyle/>
          <a:p>
            <a:pPr marL="45720" indent="0" algn="ctr">
              <a:buNone/>
            </a:pPr>
            <a:r>
              <a:rPr lang="ru-RU" sz="2800" b="1" i="1" dirty="0">
                <a:solidFill>
                  <a:srgbClr val="002060"/>
                </a:solidFill>
                <a:latin typeface="Calibri"/>
              </a:rPr>
              <a:t>для детей среднего дошкольного </a:t>
            </a:r>
            <a:r>
              <a:rPr lang="ru-RU" sz="2800" b="1" i="1" dirty="0" smtClean="0">
                <a:solidFill>
                  <a:srgbClr val="002060"/>
                </a:solidFill>
                <a:latin typeface="Calibri"/>
              </a:rPr>
              <a:t>возраста (4-5 лет)</a:t>
            </a:r>
            <a:endParaRPr lang="ru-RU" sz="2800" i="1" dirty="0">
              <a:solidFill>
                <a:srgbClr val="002060"/>
              </a:solidFill>
            </a:endParaRPr>
          </a:p>
        </p:txBody>
      </p:sp>
      <p:sp>
        <p:nvSpPr>
          <p:cNvPr id="4" name="Прямоугольник 3"/>
          <p:cNvSpPr/>
          <p:nvPr/>
        </p:nvSpPr>
        <p:spPr>
          <a:xfrm>
            <a:off x="3287258" y="5958190"/>
            <a:ext cx="5748113" cy="584775"/>
          </a:xfrm>
          <a:prstGeom prst="rect">
            <a:avLst/>
          </a:prstGeom>
        </p:spPr>
        <p:txBody>
          <a:bodyPr wrap="none">
            <a:spAutoFit/>
          </a:bodyPr>
          <a:lstStyle/>
          <a:p>
            <a:pPr lvl="0" algn="ctr"/>
            <a:r>
              <a:rPr lang="ru-RU" sz="3200" b="1" i="1" dirty="0">
                <a:solidFill>
                  <a:srgbClr val="FF0000"/>
                </a:solidFill>
                <a:latin typeface="Calibri"/>
              </a:rPr>
              <a:t>мастер-класс  для родителей </a:t>
            </a:r>
          </a:p>
        </p:txBody>
      </p:sp>
    </p:spTree>
    <p:extLst>
      <p:ext uri="{BB962C8B-B14F-4D97-AF65-F5344CB8AC3E}">
        <p14:creationId xmlns:p14="http://schemas.microsoft.com/office/powerpoint/2010/main" val="61157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8100" y="292100"/>
            <a:ext cx="10058400" cy="3600953"/>
          </a:xfrm>
        </p:spPr>
        <p:txBody>
          <a:bodyPr rtlCol="0">
            <a:noAutofit/>
          </a:bodyPr>
          <a:lstStyle/>
          <a:p>
            <a:r>
              <a:rPr lang="ru-RU" sz="2400" b="1" dirty="0">
                <a:solidFill>
                  <a:srgbClr val="FF0000"/>
                </a:solidFill>
                <a:latin typeface="Arial"/>
              </a:rPr>
              <a:t>Пластилинография </a:t>
            </a:r>
            <a:r>
              <a:rPr lang="ru-RU" sz="2400" b="1" dirty="0">
                <a:solidFill>
                  <a:srgbClr val="002060"/>
                </a:solidFill>
                <a:latin typeface="Arial"/>
              </a:rPr>
              <a:t>– </a:t>
            </a:r>
            <a:r>
              <a:rPr lang="ru-RU" sz="2400" dirty="0">
                <a:solidFill>
                  <a:srgbClr val="002060"/>
                </a:solidFill>
                <a:latin typeface="Arial"/>
              </a:rPr>
              <a:t>создание из пластилина выпуклых, полуобъемных объектов на поверхности. Это изобразительная деятельность c применением пластилина. </a:t>
            </a:r>
            <a:r>
              <a:rPr lang="ru-RU" sz="2400" b="1" dirty="0">
                <a:solidFill>
                  <a:srgbClr val="FF0000"/>
                </a:solidFill>
                <a:latin typeface="Arial"/>
              </a:rPr>
              <a:t>Рисование</a:t>
            </a:r>
            <a:r>
              <a:rPr lang="ru-RU" sz="2400" dirty="0">
                <a:solidFill>
                  <a:srgbClr val="FF0000"/>
                </a:solidFill>
                <a:latin typeface="Arial"/>
              </a:rPr>
              <a:t> </a:t>
            </a:r>
            <a:r>
              <a:rPr lang="ru-RU" sz="2400" b="1" dirty="0">
                <a:solidFill>
                  <a:srgbClr val="FF0000"/>
                </a:solidFill>
                <a:latin typeface="Arial"/>
              </a:rPr>
              <a:t>пластилином</a:t>
            </a:r>
            <a:r>
              <a:rPr lang="ru-RU" sz="2400" dirty="0">
                <a:solidFill>
                  <a:srgbClr val="002060"/>
                </a:solidFill>
                <a:latin typeface="Arial"/>
              </a:rPr>
              <a:t> - замечательный по своим возможностям вид изобразительной деятельности. Оно позволяет ребенку освоить объем, сделать картинку рельефной и за счет этого более выразительной и живой.</a:t>
            </a:r>
            <a:br>
              <a:rPr lang="ru-RU" sz="2400" dirty="0">
                <a:solidFill>
                  <a:srgbClr val="002060"/>
                </a:solidFill>
                <a:latin typeface="Arial"/>
              </a:rPr>
            </a:br>
            <a:r>
              <a:rPr lang="ru-RU" sz="2400" dirty="0">
                <a:solidFill>
                  <a:srgbClr val="002060"/>
                </a:solidFill>
                <a:latin typeface="Arial"/>
              </a:rPr>
              <a:t>Но, кроме того, это еще и способ задать детским пальчикам хорошую мышечную нагрузку. Особенно там, где требуется размазывать пластилин по плоскости.</a:t>
            </a:r>
            <a:endParaRPr lang="ru-RU" sz="2400" i="0" dirty="0">
              <a:solidFill>
                <a:srgbClr val="002060"/>
              </a:solidFill>
              <a:effectLst/>
              <a:latin typeface="Arial"/>
            </a:endParaRPr>
          </a:p>
        </p:txBody>
      </p:sp>
      <p:sp>
        <p:nvSpPr>
          <p:cNvPr id="3" name="Объект 2"/>
          <p:cNvSpPr>
            <a:spLocks noGrp="1"/>
          </p:cNvSpPr>
          <p:nvPr>
            <p:ph idx="1"/>
          </p:nvPr>
        </p:nvSpPr>
        <p:spPr>
          <a:xfrm>
            <a:off x="1628503" y="5199017"/>
            <a:ext cx="9144000" cy="1489166"/>
          </a:xfrm>
        </p:spPr>
        <p:txBody>
          <a:bodyPr/>
          <a:lstStyle/>
          <a:p>
            <a:pPr marL="0" lvl="0" indent="0" algn="ctr">
              <a:lnSpc>
                <a:spcPct val="100000"/>
              </a:lnSpc>
              <a:spcBef>
                <a:spcPts val="0"/>
              </a:spcBef>
              <a:buSzTx/>
              <a:buNone/>
            </a:pPr>
            <a:r>
              <a:rPr lang="ru-RU" sz="2800" dirty="0">
                <a:solidFill>
                  <a:srgbClr val="FF0000"/>
                </a:solidFill>
                <a:latin typeface="Calibri"/>
              </a:rPr>
              <a:t>Предлагаемая продуктивная детская деятельность по  лепке поможет организовать и интересно провести совместную деятельность родителей с детьми</a:t>
            </a:r>
            <a:r>
              <a:rPr lang="ru-RU" sz="2800" dirty="0">
                <a:solidFill>
                  <a:srgbClr val="002060"/>
                </a:solidFill>
                <a:latin typeface="Calibri"/>
              </a:rPr>
              <a:t>. </a:t>
            </a:r>
          </a:p>
          <a:p>
            <a:endParaRPr lang="ru-RU" dirty="0"/>
          </a:p>
        </p:txBody>
      </p:sp>
    </p:spTree>
    <p:extLst>
      <p:ext uri="{BB962C8B-B14F-4D97-AF65-F5344CB8AC3E}">
        <p14:creationId xmlns:p14="http://schemas.microsoft.com/office/powerpoint/2010/main" val="16854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9362" y="718456"/>
            <a:ext cx="10267405" cy="1551899"/>
          </a:xfrm>
        </p:spPr>
        <p:txBody>
          <a:bodyPr rtlCol="0">
            <a:noAutofit/>
          </a:bodyPr>
          <a:lstStyle/>
          <a:p>
            <a:pPr lvl="0">
              <a:lnSpc>
                <a:spcPct val="100000"/>
              </a:lnSpc>
              <a:spcBef>
                <a:spcPts val="0"/>
              </a:spcBef>
            </a:pPr>
            <a:r>
              <a:rPr lang="ru-RU" sz="2800" b="1" dirty="0">
                <a:solidFill>
                  <a:srgbClr val="FF0000"/>
                </a:solidFill>
                <a:latin typeface="Calibri"/>
                <a:ea typeface="+mn-ea"/>
                <a:cs typeface="+mn-cs"/>
              </a:rPr>
              <a:t>Цель: </a:t>
            </a:r>
            <a:r>
              <a:rPr lang="ru-RU" sz="2800" dirty="0">
                <a:solidFill>
                  <a:srgbClr val="002060"/>
                </a:solidFill>
                <a:latin typeface="Calibri"/>
                <a:ea typeface="+mn-ea"/>
                <a:cs typeface="+mn-cs"/>
              </a:rPr>
              <a:t>Создать образ </a:t>
            </a:r>
            <a:r>
              <a:rPr lang="ru-RU" sz="2800" dirty="0" smtClean="0">
                <a:solidFill>
                  <a:srgbClr val="002060"/>
                </a:solidFill>
                <a:latin typeface="Calibri"/>
                <a:ea typeface="+mn-ea"/>
                <a:cs typeface="+mn-cs"/>
              </a:rPr>
              <a:t>коровы методом пластилинографики. Вызвать </a:t>
            </a:r>
            <a:r>
              <a:rPr lang="ru-RU" sz="2800" dirty="0">
                <a:solidFill>
                  <a:srgbClr val="002060"/>
                </a:solidFill>
                <a:latin typeface="Calibri"/>
                <a:ea typeface="+mn-ea"/>
                <a:cs typeface="+mn-cs"/>
              </a:rPr>
              <a:t>интерес к </a:t>
            </a:r>
            <a:r>
              <a:rPr lang="ru-RU" sz="2800" dirty="0" smtClean="0">
                <a:solidFill>
                  <a:srgbClr val="002060"/>
                </a:solidFill>
                <a:latin typeface="Calibri"/>
                <a:ea typeface="+mn-ea"/>
                <a:cs typeface="+mn-cs"/>
              </a:rPr>
              <a:t>домашним животным, </a:t>
            </a:r>
            <a:r>
              <a:rPr lang="ru-RU" sz="2800" dirty="0">
                <a:solidFill>
                  <a:srgbClr val="002060"/>
                </a:solidFill>
                <a:latin typeface="Calibri"/>
                <a:ea typeface="+mn-ea"/>
                <a:cs typeface="+mn-cs"/>
              </a:rPr>
              <a:t>сформировать реалистическое представление </a:t>
            </a:r>
            <a:r>
              <a:rPr lang="ru-RU" sz="2800" dirty="0" smtClean="0">
                <a:solidFill>
                  <a:srgbClr val="002060"/>
                </a:solidFill>
                <a:latin typeface="Calibri"/>
                <a:ea typeface="+mn-ea"/>
                <a:cs typeface="+mn-cs"/>
              </a:rPr>
              <a:t>о корове. </a:t>
            </a:r>
            <a:endParaRPr lang="ru-RU" sz="2800" dirty="0">
              <a:solidFill>
                <a:srgbClr val="002060"/>
              </a:solidFill>
              <a:latin typeface="Calibri"/>
              <a:ea typeface="+mn-ea"/>
              <a:cs typeface="+mn-cs"/>
            </a:endParaRPr>
          </a:p>
        </p:txBody>
      </p:sp>
      <p:sp>
        <p:nvSpPr>
          <p:cNvPr id="3" name="Объект 2"/>
          <p:cNvSpPr>
            <a:spLocks noGrp="1"/>
          </p:cNvSpPr>
          <p:nvPr>
            <p:ph sz="half" idx="1"/>
          </p:nvPr>
        </p:nvSpPr>
        <p:spPr>
          <a:xfrm>
            <a:off x="1484811" y="3015343"/>
            <a:ext cx="9318171" cy="3347358"/>
          </a:xfrm>
        </p:spPr>
        <p:txBody>
          <a:bodyPr rtlCol="0">
            <a:normAutofit/>
          </a:bodyPr>
          <a:lstStyle/>
          <a:p>
            <a:pPr marL="0" lvl="0" indent="0">
              <a:lnSpc>
                <a:spcPct val="100000"/>
              </a:lnSpc>
              <a:spcBef>
                <a:spcPts val="0"/>
              </a:spcBef>
              <a:buSzTx/>
              <a:buNone/>
            </a:pPr>
            <a:r>
              <a:rPr lang="ru-RU" sz="2800" b="1" dirty="0">
                <a:solidFill>
                  <a:srgbClr val="FF0000"/>
                </a:solidFill>
                <a:latin typeface="Calibri"/>
              </a:rPr>
              <a:t>Задачи: </a:t>
            </a:r>
            <a:r>
              <a:rPr lang="ru-RU" sz="2800" dirty="0">
                <a:solidFill>
                  <a:srgbClr val="002060"/>
                </a:solidFill>
                <a:latin typeface="Calibri"/>
              </a:rPr>
              <a:t>Учить создавать </a:t>
            </a:r>
            <a:r>
              <a:rPr lang="ru-RU" sz="2800" dirty="0" smtClean="0">
                <a:solidFill>
                  <a:srgbClr val="002060"/>
                </a:solidFill>
                <a:latin typeface="Calibri"/>
              </a:rPr>
              <a:t>плоскостной образ коровы </a:t>
            </a:r>
            <a:r>
              <a:rPr lang="ru-RU" sz="2800" dirty="0">
                <a:solidFill>
                  <a:srgbClr val="002060"/>
                </a:solidFill>
                <a:latin typeface="Calibri"/>
              </a:rPr>
              <a:t>из отдельных деталей </a:t>
            </a:r>
            <a:r>
              <a:rPr lang="ru-RU" sz="2800" dirty="0" smtClean="0">
                <a:solidFill>
                  <a:srgbClr val="002060"/>
                </a:solidFill>
                <a:latin typeface="Calibri"/>
              </a:rPr>
              <a:t>передавая </a:t>
            </a:r>
            <a:r>
              <a:rPr lang="ru-RU" sz="2800" dirty="0">
                <a:solidFill>
                  <a:srgbClr val="002060"/>
                </a:solidFill>
                <a:latin typeface="Calibri"/>
              </a:rPr>
              <a:t>характерные особенности </a:t>
            </a:r>
            <a:r>
              <a:rPr lang="ru-RU" sz="2800" dirty="0" smtClean="0">
                <a:solidFill>
                  <a:srgbClr val="002060"/>
                </a:solidFill>
                <a:latin typeface="Calibri"/>
              </a:rPr>
              <a:t>строения </a:t>
            </a:r>
            <a:r>
              <a:rPr lang="ru-RU" sz="2800" dirty="0">
                <a:solidFill>
                  <a:srgbClr val="002060"/>
                </a:solidFill>
                <a:latin typeface="Calibri"/>
              </a:rPr>
              <a:t>и окраски.</a:t>
            </a:r>
          </a:p>
          <a:p>
            <a:pPr marL="0" lvl="0" indent="0">
              <a:lnSpc>
                <a:spcPct val="100000"/>
              </a:lnSpc>
              <a:spcBef>
                <a:spcPts val="0"/>
              </a:spcBef>
              <a:buSzTx/>
              <a:buNone/>
            </a:pPr>
            <a:r>
              <a:rPr lang="ru-RU" sz="2800" dirty="0">
                <a:solidFill>
                  <a:srgbClr val="002060"/>
                </a:solidFill>
                <a:latin typeface="Calibri"/>
              </a:rPr>
              <a:t>Развивать навык лепки: отщепление маленьких кусочков, скатывания пластилина между ладонями, расплющивание. Развивать у детей тактильную чувствительность, творческое воображение, умение входить в определенный образ. </a:t>
            </a:r>
          </a:p>
          <a:p>
            <a:pPr marL="0" lvl="0" indent="0">
              <a:lnSpc>
                <a:spcPct val="100000"/>
              </a:lnSpc>
              <a:spcBef>
                <a:spcPts val="0"/>
              </a:spcBef>
              <a:buSzTx/>
              <a:buNone/>
            </a:pPr>
            <a:endParaRPr lang="ru-RU" sz="2400" dirty="0">
              <a:solidFill>
                <a:srgbClr val="009900"/>
              </a:solidFill>
              <a:latin typeface="Calibri"/>
            </a:endParaRPr>
          </a:p>
        </p:txBody>
      </p:sp>
    </p:spTree>
    <p:extLst>
      <p:ext uri="{BB962C8B-B14F-4D97-AF65-F5344CB8AC3E}">
        <p14:creationId xmlns:p14="http://schemas.microsoft.com/office/powerpoint/2010/main" val="345650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7888" y="909140"/>
            <a:ext cx="10345611" cy="5665505"/>
          </a:xfrm>
        </p:spPr>
        <p:txBody>
          <a:bodyPr>
            <a:noAutofit/>
          </a:bodyPr>
          <a:lstStyle/>
          <a:p>
            <a:r>
              <a:rPr lang="ru-RU" sz="2400" dirty="0">
                <a:solidFill>
                  <a:srgbClr val="002060"/>
                </a:solidFill>
                <a:latin typeface="Calibri"/>
              </a:rPr>
              <a:t>Чтобы помогать детям, вы сами должны знать какие техники и приёмы существуют.</a:t>
            </a:r>
            <a:br>
              <a:rPr lang="ru-RU" sz="2400" dirty="0">
                <a:solidFill>
                  <a:srgbClr val="002060"/>
                </a:solidFill>
                <a:latin typeface="Calibri"/>
              </a:rPr>
            </a:br>
            <a:r>
              <a:rPr lang="ru-RU" sz="2400" b="1" dirty="0" err="1">
                <a:solidFill>
                  <a:srgbClr val="FF0000"/>
                </a:solidFill>
                <a:latin typeface="Calibri"/>
              </a:rPr>
              <a:t>Примазывание</a:t>
            </a:r>
            <a:r>
              <a:rPr lang="ru-RU" sz="2400" b="1" dirty="0">
                <a:solidFill>
                  <a:srgbClr val="FF0000"/>
                </a:solidFill>
                <a:latin typeface="Calibri"/>
              </a:rPr>
              <a:t>,  заглаживание</a:t>
            </a:r>
            <a:r>
              <a:rPr lang="ru-RU" sz="2400" dirty="0">
                <a:solidFill>
                  <a:srgbClr val="FF0000"/>
                </a:solidFill>
                <a:latin typeface="Calibri"/>
              </a:rPr>
              <a:t>. </a:t>
            </a:r>
            <a:r>
              <a:rPr lang="ru-RU" sz="2400" dirty="0">
                <a:solidFill>
                  <a:srgbClr val="002060"/>
                </a:solidFill>
                <a:latin typeface="Calibri"/>
              </a:rPr>
              <a:t>Необходимо взять пластилин нужного цвета и размазать его по контуру.  Отделять пластилин от куска нужно небольшими кусочками и постепенно заполнять им внутри контура.  Цвета можно смешивать, использовать несколько цветов. Для того  чтобы поверхность была глянцевая пальцы смачивают водой.</a:t>
            </a:r>
            <a:br>
              <a:rPr lang="ru-RU" sz="2400" dirty="0">
                <a:solidFill>
                  <a:srgbClr val="002060"/>
                </a:solidFill>
                <a:latin typeface="Calibri"/>
              </a:rPr>
            </a:br>
            <a:r>
              <a:rPr lang="ru-RU" sz="2400" b="1" dirty="0">
                <a:solidFill>
                  <a:srgbClr val="FF0000"/>
                </a:solidFill>
                <a:latin typeface="Calibri"/>
              </a:rPr>
              <a:t>Скатывание.</a:t>
            </a:r>
            <a:r>
              <a:rPr lang="ru-RU" sz="2400" dirty="0">
                <a:solidFill>
                  <a:srgbClr val="FF0000"/>
                </a:solidFill>
                <a:latin typeface="Calibri"/>
              </a:rPr>
              <a:t> </a:t>
            </a:r>
            <a:r>
              <a:rPr lang="ru-RU" sz="2400" dirty="0">
                <a:solidFill>
                  <a:srgbClr val="002060"/>
                </a:solidFill>
                <a:latin typeface="Calibri"/>
              </a:rPr>
              <a:t>Оторван кусочек пластилина, формируйте из него небольшой шарик, путем катания его круговыми движениями между большим и указательным пальцами.  Такой способ делает картину словно объёмной.</a:t>
            </a:r>
            <a:br>
              <a:rPr lang="ru-RU" sz="2400" dirty="0">
                <a:solidFill>
                  <a:srgbClr val="002060"/>
                </a:solidFill>
                <a:latin typeface="Calibri"/>
              </a:rPr>
            </a:br>
            <a:r>
              <a:rPr lang="ru-RU" sz="2400" b="1" dirty="0">
                <a:solidFill>
                  <a:srgbClr val="FF0000"/>
                </a:solidFill>
                <a:latin typeface="Calibri"/>
              </a:rPr>
              <a:t>Надавливание.</a:t>
            </a:r>
            <a:r>
              <a:rPr lang="ru-RU" sz="2400" b="1" dirty="0">
                <a:solidFill>
                  <a:srgbClr val="002060"/>
                </a:solidFill>
                <a:latin typeface="Calibri"/>
              </a:rPr>
              <a:t> </a:t>
            </a:r>
            <a:r>
              <a:rPr lang="ru-RU" sz="2400" dirty="0">
                <a:solidFill>
                  <a:srgbClr val="002060"/>
                </a:solidFill>
                <a:latin typeface="Calibri"/>
              </a:rPr>
              <a:t>Выполняется также как при скатывании. Только надо нажать на скатанный шарик пальцами, чтобы получилась лепешка. Стараться, чтобы шарики были одинакового размера.</a:t>
            </a:r>
            <a:br>
              <a:rPr lang="ru-RU" sz="2400" dirty="0">
                <a:solidFill>
                  <a:srgbClr val="002060"/>
                </a:solidFill>
                <a:latin typeface="Calibri"/>
              </a:rPr>
            </a:br>
            <a:r>
              <a:rPr lang="ru-RU" sz="2400" b="1" dirty="0">
                <a:solidFill>
                  <a:srgbClr val="FF0000"/>
                </a:solidFill>
                <a:latin typeface="Calibri"/>
              </a:rPr>
              <a:t>Размазывание.</a:t>
            </a:r>
            <a:r>
              <a:rPr lang="ru-RU" sz="2400" dirty="0">
                <a:solidFill>
                  <a:srgbClr val="FF0000"/>
                </a:solidFill>
                <a:latin typeface="Calibri"/>
              </a:rPr>
              <a:t> </a:t>
            </a:r>
            <a:r>
              <a:rPr lang="ru-RU" sz="2400" dirty="0">
                <a:solidFill>
                  <a:srgbClr val="002060"/>
                </a:solidFill>
                <a:latin typeface="Calibri"/>
              </a:rPr>
              <a:t>Надавливание на небольшой комочек пластилина, как бы оттягивая его в нужном направлении.</a:t>
            </a:r>
            <a:br>
              <a:rPr lang="ru-RU" sz="2400" dirty="0">
                <a:solidFill>
                  <a:srgbClr val="002060"/>
                </a:solidFill>
                <a:latin typeface="Calibri"/>
              </a:rPr>
            </a:br>
            <a:r>
              <a:rPr lang="ru-RU" sz="2400" b="1" dirty="0">
                <a:solidFill>
                  <a:srgbClr val="FF0000"/>
                </a:solidFill>
                <a:latin typeface="Calibri"/>
              </a:rPr>
              <a:t>Лепка из тонких «колбасок». </a:t>
            </a:r>
            <a:r>
              <a:rPr lang="ru-RU" sz="2400" dirty="0">
                <a:solidFill>
                  <a:srgbClr val="002060"/>
                </a:solidFill>
                <a:latin typeface="Calibri"/>
              </a:rPr>
              <a:t>Сначала вы скатываете необходимое количество одинаковых по толщине «колбасок». А потом выкладываете их. </a:t>
            </a:r>
            <a:r>
              <a:rPr lang="ru-RU" sz="2400" dirty="0">
                <a:solidFill>
                  <a:srgbClr val="000000"/>
                </a:solidFill>
                <a:latin typeface="Calibri"/>
              </a:rPr>
              <a:t> </a:t>
            </a:r>
            <a:endParaRPr lang="ru-RU" sz="2400" b="0" i="0" dirty="0">
              <a:solidFill>
                <a:srgbClr val="000000"/>
              </a:solidFill>
              <a:effectLst/>
              <a:latin typeface="Calibri"/>
            </a:endParaRPr>
          </a:p>
        </p:txBody>
      </p:sp>
      <p:sp>
        <p:nvSpPr>
          <p:cNvPr id="3" name="Прямоугольник 2"/>
          <p:cNvSpPr/>
          <p:nvPr/>
        </p:nvSpPr>
        <p:spPr>
          <a:xfrm>
            <a:off x="982789" y="333345"/>
            <a:ext cx="2771913" cy="584775"/>
          </a:xfrm>
          <a:prstGeom prst="rect">
            <a:avLst/>
          </a:prstGeom>
        </p:spPr>
        <p:txBody>
          <a:bodyPr wrap="none">
            <a:spAutoFit/>
          </a:bodyPr>
          <a:lstStyle/>
          <a:p>
            <a:r>
              <a:rPr lang="ru-RU" sz="3200" b="1" dirty="0" smtClean="0">
                <a:solidFill>
                  <a:srgbClr val="FF0000"/>
                </a:solidFill>
                <a:latin typeface="Calibri"/>
                <a:ea typeface="+mj-ea"/>
                <a:cs typeface="+mj-cs"/>
              </a:rPr>
              <a:t>Для взрослых.</a:t>
            </a:r>
            <a:endParaRPr lang="ru-RU" sz="3200" b="1" dirty="0">
              <a:solidFill>
                <a:srgbClr val="FF0000"/>
              </a:solidFill>
            </a:endParaRPr>
          </a:p>
        </p:txBody>
      </p:sp>
    </p:spTree>
    <p:extLst>
      <p:ext uri="{BB962C8B-B14F-4D97-AF65-F5344CB8AC3E}">
        <p14:creationId xmlns:p14="http://schemas.microsoft.com/office/powerpoint/2010/main" val="2070142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97874" y="404948"/>
            <a:ext cx="9144000" cy="663625"/>
          </a:xfrm>
        </p:spPr>
        <p:txBody>
          <a:bodyPr rtlCol="0"/>
          <a:lstStyle/>
          <a:p>
            <a:pPr lvl="0" algn="ctr">
              <a:lnSpc>
                <a:spcPct val="100000"/>
              </a:lnSpc>
              <a:spcBef>
                <a:spcPts val="0"/>
              </a:spcBef>
            </a:pPr>
            <a:r>
              <a:rPr lang="ru-RU" sz="3600" b="1" dirty="0">
                <a:solidFill>
                  <a:srgbClr val="FF0000"/>
                </a:solidFill>
                <a:latin typeface="Calibri"/>
                <a:ea typeface="+mn-ea"/>
                <a:cs typeface="+mn-cs"/>
              </a:rPr>
              <a:t>МАТЕРИАЛ ДЛЯ ЗАНЯТИЯ: </a:t>
            </a:r>
          </a:p>
        </p:txBody>
      </p:sp>
      <p:sp>
        <p:nvSpPr>
          <p:cNvPr id="3" name="Объект 2"/>
          <p:cNvSpPr>
            <a:spLocks noGrp="1"/>
          </p:cNvSpPr>
          <p:nvPr>
            <p:ph sz="half" idx="1"/>
          </p:nvPr>
        </p:nvSpPr>
        <p:spPr>
          <a:xfrm>
            <a:off x="1641564" y="1696399"/>
            <a:ext cx="9000309" cy="4114800"/>
          </a:xfrm>
        </p:spPr>
        <p:txBody>
          <a:bodyPr rtlCol="0"/>
          <a:lstStyle/>
          <a:p>
            <a:pPr marL="457200" indent="-457200">
              <a:lnSpc>
                <a:spcPct val="100000"/>
              </a:lnSpc>
              <a:spcBef>
                <a:spcPts val="0"/>
              </a:spcBef>
              <a:buSzTx/>
              <a:buFont typeface="Wingdings" pitchFamily="2" charset="2"/>
              <a:buChar char="ü"/>
            </a:pPr>
            <a:r>
              <a:rPr lang="ru-RU" sz="3200" b="1" dirty="0">
                <a:solidFill>
                  <a:srgbClr val="002060"/>
                </a:solidFill>
                <a:latin typeface="Calibri"/>
              </a:rPr>
              <a:t>Синий картон </a:t>
            </a:r>
            <a:r>
              <a:rPr lang="ru-RU" sz="3200" b="1" dirty="0" smtClean="0">
                <a:solidFill>
                  <a:srgbClr val="002060"/>
                </a:solidFill>
                <a:latin typeface="Calibri"/>
              </a:rPr>
              <a:t>(половинка листа А4)</a:t>
            </a:r>
          </a:p>
          <a:p>
            <a:pPr marL="457200" indent="-457200">
              <a:lnSpc>
                <a:spcPct val="100000"/>
              </a:lnSpc>
              <a:spcBef>
                <a:spcPts val="0"/>
              </a:spcBef>
              <a:buSzTx/>
              <a:buFont typeface="Wingdings" pitchFamily="2" charset="2"/>
              <a:buChar char="ü"/>
            </a:pPr>
            <a:r>
              <a:rPr lang="ru-RU" sz="3200" b="1" dirty="0" smtClean="0">
                <a:solidFill>
                  <a:srgbClr val="002060"/>
                </a:solidFill>
                <a:latin typeface="Calibri"/>
              </a:rPr>
              <a:t>пластилин</a:t>
            </a:r>
            <a:endParaRPr lang="ru-RU" sz="3200" b="1" dirty="0">
              <a:solidFill>
                <a:srgbClr val="002060"/>
              </a:solidFill>
              <a:latin typeface="Calibri"/>
            </a:endParaRPr>
          </a:p>
          <a:p>
            <a:pPr marL="457200" lvl="0" indent="-457200">
              <a:lnSpc>
                <a:spcPct val="100000"/>
              </a:lnSpc>
              <a:spcBef>
                <a:spcPts val="0"/>
              </a:spcBef>
              <a:buSzTx/>
              <a:buFont typeface="Wingdings" pitchFamily="2" charset="2"/>
              <a:buChar char="ü"/>
            </a:pPr>
            <a:r>
              <a:rPr lang="ru-RU" sz="3200" b="1" dirty="0">
                <a:solidFill>
                  <a:srgbClr val="002060"/>
                </a:solidFill>
                <a:latin typeface="Calibri"/>
              </a:rPr>
              <a:t>Доска для </a:t>
            </a:r>
          </a:p>
          <a:p>
            <a:pPr marL="0" lvl="0" indent="0">
              <a:lnSpc>
                <a:spcPct val="100000"/>
              </a:lnSpc>
              <a:spcBef>
                <a:spcPts val="0"/>
              </a:spcBef>
              <a:buSzTx/>
              <a:buNone/>
            </a:pPr>
            <a:r>
              <a:rPr lang="ru-RU" sz="3200" b="1" dirty="0">
                <a:solidFill>
                  <a:srgbClr val="002060"/>
                </a:solidFill>
                <a:latin typeface="Calibri"/>
              </a:rPr>
              <a:t>     лепки</a:t>
            </a:r>
          </a:p>
          <a:p>
            <a:pPr marL="457200" lvl="0" indent="-457200">
              <a:lnSpc>
                <a:spcPct val="100000"/>
              </a:lnSpc>
              <a:spcBef>
                <a:spcPts val="0"/>
              </a:spcBef>
              <a:buSzTx/>
              <a:buFont typeface="Wingdings" pitchFamily="2" charset="2"/>
              <a:buChar char="ü"/>
            </a:pPr>
            <a:r>
              <a:rPr lang="ru-RU" sz="3200" b="1" dirty="0">
                <a:solidFill>
                  <a:srgbClr val="002060"/>
                </a:solidFill>
                <a:latin typeface="Calibri"/>
              </a:rPr>
              <a:t>Стек</a:t>
            </a:r>
          </a:p>
          <a:p>
            <a:pPr marL="457200" lvl="0" indent="-457200">
              <a:lnSpc>
                <a:spcPct val="100000"/>
              </a:lnSpc>
              <a:spcBef>
                <a:spcPts val="0"/>
              </a:spcBef>
              <a:buSzTx/>
              <a:buFont typeface="Wingdings" pitchFamily="2" charset="2"/>
              <a:buChar char="ü"/>
            </a:pPr>
            <a:r>
              <a:rPr lang="ru-RU" sz="3200" b="1" dirty="0" smtClean="0">
                <a:solidFill>
                  <a:srgbClr val="002060"/>
                </a:solidFill>
                <a:latin typeface="Calibri"/>
              </a:rPr>
              <a:t>карандаш</a:t>
            </a:r>
            <a:endParaRPr lang="ru-RU" sz="3200" b="1" dirty="0">
              <a:solidFill>
                <a:srgbClr val="002060"/>
              </a:solidFill>
              <a:latin typeface="Calibri"/>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7838" y="2690949"/>
            <a:ext cx="4418201" cy="3486818"/>
          </a:xfrm>
          <a:prstGeom prst="rect">
            <a:avLst/>
          </a:prstGeom>
        </p:spPr>
      </p:pic>
    </p:spTree>
    <p:extLst>
      <p:ext uri="{BB962C8B-B14F-4D97-AF65-F5344CB8AC3E}">
        <p14:creationId xmlns:p14="http://schemas.microsoft.com/office/powerpoint/2010/main" val="1873947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4653" y="212484"/>
            <a:ext cx="9144000" cy="546059"/>
          </a:xfrm>
        </p:spPr>
        <p:txBody>
          <a:bodyPr rtlCol="0">
            <a:noAutofit/>
          </a:bodyPr>
          <a:lstStyle/>
          <a:p>
            <a:pPr lvl="0" algn="ctr">
              <a:lnSpc>
                <a:spcPct val="100000"/>
              </a:lnSpc>
              <a:spcBef>
                <a:spcPts val="0"/>
              </a:spcBef>
            </a:pPr>
            <a:r>
              <a:rPr lang="ru-RU" sz="3600" b="1" dirty="0">
                <a:solidFill>
                  <a:srgbClr val="002060"/>
                </a:solidFill>
                <a:latin typeface="Arial" pitchFamily="34" charset="0"/>
                <a:ea typeface="+mn-ea"/>
                <a:cs typeface="Arial" pitchFamily="34" charset="0"/>
              </a:rPr>
              <a:t>Ход занятия:</a:t>
            </a:r>
          </a:p>
        </p:txBody>
      </p:sp>
      <p:sp>
        <p:nvSpPr>
          <p:cNvPr id="7" name="Текст 6"/>
          <p:cNvSpPr>
            <a:spLocks noGrp="1"/>
          </p:cNvSpPr>
          <p:nvPr>
            <p:ph type="body" idx="1"/>
          </p:nvPr>
        </p:nvSpPr>
        <p:spPr>
          <a:xfrm>
            <a:off x="5157085" y="885692"/>
            <a:ext cx="2948796" cy="1681632"/>
          </a:xfrm>
        </p:spPr>
        <p:txBody>
          <a:bodyPr rtlCol="0">
            <a:normAutofit/>
          </a:bodyPr>
          <a:lstStyle/>
          <a:p>
            <a:r>
              <a:rPr lang="ru-RU" sz="2400" dirty="0" smtClean="0">
                <a:solidFill>
                  <a:srgbClr val="FF0000"/>
                </a:solidFill>
              </a:rPr>
              <a:t>Расположим его на синем картоне чуть ниже середины.</a:t>
            </a:r>
            <a:endParaRPr lang="ru-RU" sz="2400" dirty="0">
              <a:solidFill>
                <a:srgbClr val="FF0000"/>
              </a:solidFill>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785" y="4730251"/>
            <a:ext cx="2623967" cy="1752896"/>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8105" y="3078981"/>
            <a:ext cx="2666756" cy="3767322"/>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74240" y="3078981"/>
            <a:ext cx="2585645" cy="3779019"/>
          </a:xfrm>
          <a:prstGeom prst="rect">
            <a:avLst/>
          </a:prstGeom>
        </p:spPr>
      </p:pic>
      <p:sp>
        <p:nvSpPr>
          <p:cNvPr id="6" name="Прямоугольник 5"/>
          <p:cNvSpPr/>
          <p:nvPr/>
        </p:nvSpPr>
        <p:spPr>
          <a:xfrm>
            <a:off x="1552610" y="975377"/>
            <a:ext cx="3095096" cy="3754874"/>
          </a:xfrm>
          <a:prstGeom prst="rect">
            <a:avLst/>
          </a:prstGeom>
        </p:spPr>
        <p:txBody>
          <a:bodyPr wrap="square">
            <a:spAutoFit/>
          </a:bodyPr>
          <a:lstStyle/>
          <a:p>
            <a:pPr lvl="0">
              <a:lnSpc>
                <a:spcPct val="90000"/>
              </a:lnSpc>
              <a:buSzPct val="90000"/>
            </a:pPr>
            <a:r>
              <a:rPr lang="ru-RU" sz="2400" dirty="0" smtClean="0">
                <a:solidFill>
                  <a:srgbClr val="FF0000"/>
                </a:solidFill>
              </a:rPr>
              <a:t>Из </a:t>
            </a:r>
            <a:r>
              <a:rPr lang="ru-RU" sz="2400" dirty="0">
                <a:solidFill>
                  <a:srgbClr val="FF0000"/>
                </a:solidFill>
              </a:rPr>
              <a:t>пластилина оранжевого цвета Скатайте шарик. Затем примните его к доске для лепки ладошкой, чтобы получить лепешку. (это будет </a:t>
            </a:r>
            <a:r>
              <a:rPr lang="ru-RU" sz="2400" dirty="0" smtClean="0">
                <a:solidFill>
                  <a:srgbClr val="FF0000"/>
                </a:solidFill>
              </a:rPr>
              <a:t>тело </a:t>
            </a:r>
            <a:r>
              <a:rPr lang="ru-RU" sz="2400" dirty="0">
                <a:solidFill>
                  <a:srgbClr val="FF0000"/>
                </a:solidFill>
              </a:rPr>
              <a:t>нашего </a:t>
            </a:r>
            <a:r>
              <a:rPr lang="ru-RU" sz="2400" dirty="0" smtClean="0">
                <a:solidFill>
                  <a:srgbClr val="FF0000"/>
                </a:solidFill>
              </a:rPr>
              <a:t>коровы)</a:t>
            </a:r>
            <a:endParaRPr lang="ru-RU" sz="2400" dirty="0">
              <a:solidFill>
                <a:srgbClr val="FF0000"/>
              </a:solidFill>
            </a:endParaRPr>
          </a:p>
          <a:p>
            <a:pPr lvl="0"/>
            <a:endParaRPr lang="ru-RU" sz="2200" dirty="0">
              <a:solidFill>
                <a:srgbClr val="009900"/>
              </a:solidFill>
              <a:latin typeface="Calibri"/>
            </a:endParaRPr>
          </a:p>
        </p:txBody>
      </p:sp>
      <p:sp>
        <p:nvSpPr>
          <p:cNvPr id="8" name="Прямоугольник 7"/>
          <p:cNvSpPr/>
          <p:nvPr/>
        </p:nvSpPr>
        <p:spPr>
          <a:xfrm>
            <a:off x="8474240" y="885692"/>
            <a:ext cx="3357153" cy="1938992"/>
          </a:xfrm>
          <a:prstGeom prst="rect">
            <a:avLst/>
          </a:prstGeom>
        </p:spPr>
        <p:txBody>
          <a:bodyPr wrap="square">
            <a:spAutoFit/>
          </a:bodyPr>
          <a:lstStyle/>
          <a:p>
            <a:r>
              <a:rPr lang="ru-RU" sz="2400" dirty="0" smtClean="0">
                <a:solidFill>
                  <a:srgbClr val="FF0000"/>
                </a:solidFill>
              </a:rPr>
              <a:t>Черным пластилином сделаем пятнышки в произвольном порядке</a:t>
            </a:r>
            <a:endParaRPr lang="ru-RU" sz="2400" dirty="0">
              <a:solidFill>
                <a:srgbClr val="FF0000"/>
              </a:solidFill>
            </a:endParaRPr>
          </a:p>
        </p:txBody>
      </p:sp>
    </p:spTree>
    <p:extLst>
      <p:ext uri="{BB962C8B-B14F-4D97-AF65-F5344CB8AC3E}">
        <p14:creationId xmlns:p14="http://schemas.microsoft.com/office/powerpoint/2010/main" val="302942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32938" y="1103844"/>
            <a:ext cx="4482851" cy="1831878"/>
          </a:xfrm>
        </p:spPr>
        <p:txBody>
          <a:bodyPr rtlCol="0">
            <a:normAutofit/>
          </a:bodyPr>
          <a:lstStyle/>
          <a:p>
            <a:r>
              <a:rPr lang="ru-RU" sz="2400" dirty="0" smtClean="0">
                <a:solidFill>
                  <a:srgbClr val="FF0000"/>
                </a:solidFill>
              </a:rPr>
              <a:t>скатаем колбаску длиной равной ширины картона, стеком разрезаем в вдоль на две часть и располагаем по середины тела коровы. </a:t>
            </a:r>
            <a:endParaRPr lang="ru-RU" sz="2400" dirty="0">
              <a:solidFill>
                <a:srgbClr val="FF0000"/>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5344" y="1481011"/>
            <a:ext cx="3809048" cy="2267899"/>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1331" y="4665010"/>
            <a:ext cx="3803061" cy="1677548"/>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51429" y="3437467"/>
            <a:ext cx="3245867" cy="3189170"/>
          </a:xfrm>
          <a:prstGeom prst="rect">
            <a:avLst/>
          </a:prstGeom>
        </p:spPr>
      </p:pic>
      <p:sp>
        <p:nvSpPr>
          <p:cNvPr id="6" name="Прямоугольник 5"/>
          <p:cNvSpPr/>
          <p:nvPr/>
        </p:nvSpPr>
        <p:spPr>
          <a:xfrm>
            <a:off x="886504" y="311965"/>
            <a:ext cx="10017887" cy="1077218"/>
          </a:xfrm>
          <a:prstGeom prst="rect">
            <a:avLst/>
          </a:prstGeom>
        </p:spPr>
        <p:txBody>
          <a:bodyPr wrap="square">
            <a:spAutoFit/>
          </a:bodyPr>
          <a:lstStyle/>
          <a:p>
            <a:r>
              <a:rPr lang="ru-RU" sz="3200" dirty="0">
                <a:solidFill>
                  <a:srgbClr val="002060"/>
                </a:solidFill>
                <a:ea typeface="+mj-ea"/>
                <a:cs typeface="+mj-cs"/>
              </a:rPr>
              <a:t>Из коричневого пластилина лепим забор.</a:t>
            </a:r>
            <a:br>
              <a:rPr lang="ru-RU" sz="3200" dirty="0">
                <a:solidFill>
                  <a:srgbClr val="002060"/>
                </a:solidFill>
                <a:ea typeface="+mj-ea"/>
                <a:cs typeface="+mj-cs"/>
              </a:rPr>
            </a:br>
            <a:endParaRPr lang="ru-RU" sz="3200" dirty="0">
              <a:solidFill>
                <a:srgbClr val="002060"/>
              </a:solidFill>
            </a:endParaRPr>
          </a:p>
        </p:txBody>
      </p:sp>
    </p:spTree>
    <p:extLst>
      <p:ext uri="{BB962C8B-B14F-4D97-AF65-F5344CB8AC3E}">
        <p14:creationId xmlns:p14="http://schemas.microsoft.com/office/powerpoint/2010/main" val="50887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3077" y="259307"/>
            <a:ext cx="10022006" cy="1857850"/>
          </a:xfrm>
        </p:spPr>
        <p:txBody>
          <a:bodyPr>
            <a:normAutofit/>
          </a:bodyPr>
          <a:lstStyle/>
          <a:p>
            <a:r>
              <a:rPr lang="ru-RU" sz="2400" dirty="0" smtClean="0">
                <a:solidFill>
                  <a:srgbClr val="FF0000"/>
                </a:solidFill>
              </a:rPr>
              <a:t>Из пластилина скатаем еще одну колбаску разрежем ее вдоль и с одной стороны срежем уголки. Расположим их с двух сторон от тела коровы.</a:t>
            </a:r>
            <a:r>
              <a:rPr lang="ru-RU" sz="2400" dirty="0">
                <a:solidFill>
                  <a:srgbClr val="FF0000"/>
                </a:solidFill>
              </a:rPr>
              <a:t> На соединениях забора, ставим небольшие круглые </a:t>
            </a:r>
            <a:r>
              <a:rPr lang="ru-RU" sz="2400" dirty="0" smtClean="0">
                <a:solidFill>
                  <a:srgbClr val="FF0000"/>
                </a:solidFill>
              </a:rPr>
              <a:t>отметки тупым концом карандаша..- а </a:t>
            </a:r>
            <a:r>
              <a:rPr lang="ru-RU" sz="2400" dirty="0">
                <a:solidFill>
                  <a:srgbClr val="FF0000"/>
                </a:solidFill>
              </a:rPr>
              <a:t>с помощью </a:t>
            </a:r>
            <a:r>
              <a:rPr lang="ru-RU" sz="2400" dirty="0" smtClean="0">
                <a:solidFill>
                  <a:srgbClr val="FF0000"/>
                </a:solidFill>
              </a:rPr>
              <a:t>стека делаем </a:t>
            </a:r>
            <a:r>
              <a:rPr lang="ru-RU" sz="2400" dirty="0">
                <a:solidFill>
                  <a:srgbClr val="FF0000"/>
                </a:solidFill>
              </a:rPr>
              <a:t>на заборе фактуру дерева. </a:t>
            </a:r>
            <a:r>
              <a:rPr lang="ru-RU" sz="2400" dirty="0" smtClean="0">
                <a:solidFill>
                  <a:srgbClr val="FF0000"/>
                </a:solidFill>
              </a:rPr>
              <a:t>С низу добавляем ноги коровы.</a:t>
            </a:r>
            <a:endParaRPr lang="ru-RU" sz="2400" dirty="0">
              <a:solidFill>
                <a:srgbClr val="FF0000"/>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8317" y="2376589"/>
            <a:ext cx="4270807" cy="3109811"/>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90649" y="3152633"/>
            <a:ext cx="5239931" cy="3582537"/>
          </a:xfrm>
          <a:prstGeom prst="rect">
            <a:avLst/>
          </a:prstGeom>
        </p:spPr>
      </p:pic>
    </p:spTree>
    <p:extLst>
      <p:ext uri="{BB962C8B-B14F-4D97-AF65-F5344CB8AC3E}">
        <p14:creationId xmlns:p14="http://schemas.microsoft.com/office/powerpoint/2010/main" val="100234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ЦВЕТЫ, 16 X 9">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_15459550_TF03098890.potx" id="{84F5425E-01A3-4B5D-B6BB-23CED8E328A8}" vid="{0BE47F92-76B9-459C-8C4A-ACE2484F6DF8}"/>
    </a:ext>
  </a:extLst>
</a:theme>
</file>

<file path=ppt/theme/theme2.xml><?xml version="1.0" encoding="utf-8"?>
<a:theme xmlns:a="http://schemas.openxmlformats.org/drawingml/2006/main" name="Тема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Flowers">
      <a:dk1>
        <a:srgbClr val="1D5253"/>
      </a:dk1>
      <a:lt1>
        <a:sysClr val="window" lastClr="FFFFFF"/>
      </a:lt1>
      <a:dk2>
        <a:srgbClr val="000000"/>
      </a:dk2>
      <a:lt2>
        <a:srgbClr val="F1FAFA"/>
      </a:lt2>
      <a:accent1>
        <a:srgbClr val="8B4A90"/>
      </a:accent1>
      <a:accent2>
        <a:srgbClr val="349294"/>
      </a:accent2>
      <a:accent3>
        <a:srgbClr val="A5A5A5"/>
      </a:accent3>
      <a:accent4>
        <a:srgbClr val="477BB9"/>
      </a:accent4>
      <a:accent5>
        <a:srgbClr val="BA4471"/>
      </a:accent5>
      <a:accent6>
        <a:srgbClr val="8160BC"/>
      </a:accent6>
      <a:hlink>
        <a:srgbClr val="8B4A90"/>
      </a:hlink>
      <a:folHlink>
        <a:srgbClr val="808080"/>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Сиреневые цветы на синем (широкоэкранный формат)</Template>
  <TotalTime>420</TotalTime>
  <Words>480</Words>
  <Application>Microsoft Office PowerPoint</Application>
  <PresentationFormat>Произвольный</PresentationFormat>
  <Paragraphs>45</Paragraphs>
  <Slides>15</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ЦВЕТЫ, 16 X 9</vt:lpstr>
      <vt:lpstr>Муниципальное бюджетное дошкольное образовательное учреждение «Детский сад № 444» Канавинского района города Нижнего Новгорода </vt:lpstr>
      <vt:lpstr>организация продуктивной детской деятельности «Пластилинография».   «корова»</vt:lpstr>
      <vt:lpstr>Пластилинография – создание из пластилина выпуклых, полуобъемных объектов на поверхности. Это изобразительная деятельность c применением пластилина. Рисование пластилином - замечательный по своим возможностям вид изобразительной деятельности. Оно позволяет ребенку освоить объем, сделать картинку рельефной и за счет этого более выразительной и живой. Но, кроме того, это еще и способ задать детским пальчикам хорошую мышечную нагрузку. Особенно там, где требуется размазывать пластилин по плоскости.</vt:lpstr>
      <vt:lpstr>Цель: Создать образ коровы методом пластилинографики. Вызвать интерес к домашним животным, сформировать реалистическое представление о корове. </vt:lpstr>
      <vt:lpstr>Чтобы помогать детям, вы сами должны знать какие техники и приёмы существуют. Примазывание,  заглаживание. Необходимо взять пластилин нужного цвета и размазать его по контуру.  Отделять пластилин от куска нужно небольшими кусочками и постепенно заполнять им внутри контура.  Цвета можно смешивать, использовать несколько цветов. Для того  чтобы поверхность была глянцевая пальцы смачивают водой. Скатывание. Оторван кусочек пластилина, формируйте из него небольшой шарик, путем катания его круговыми движениями между большим и указательным пальцами.  Такой способ делает картину словно объёмной. Надавливание. Выполняется также как при скатывании. Только надо нажать на скатанный шарик пальцами, чтобы получилась лепешка. Стараться, чтобы шарики были одинакового размера. Размазывание. Надавливание на небольшой комочек пластилина, как бы оттягивая его в нужном направлении. Лепка из тонких «колбасок». Сначала вы скатываете необходимое количество одинаковых по толщине «колбасок». А потом выкладываете их.  </vt:lpstr>
      <vt:lpstr>МАТЕРИАЛ ДЛЯ ЗАНЯТИЯ: </vt:lpstr>
      <vt:lpstr>Ход занятия:</vt:lpstr>
      <vt:lpstr>скатаем колбаску длиной равной ширины картона, стеком разрезаем в вдоль на две часть и располагаем по середины тела коровы. </vt:lpstr>
      <vt:lpstr>Из пластилина скатаем еще одну колбаску разрежем ее вдоль и с одной стороны срежем уголки. Расположим их с двух сторон от тела коровы. На соединениях забора, ставим небольшие круглые отметки тупым концом карандаша..- а с помощью стека делаем на заборе фактуру дерева. С низу добавляем ноги коровы.</vt:lpstr>
      <vt:lpstr>Лепим голову коровы.</vt:lpstr>
      <vt:lpstr>Из черного пластилина скатаем глазки и расположим над носом коровы. На носу сделаем два углубления это ноздри коровы, а внизу стеком сделаем рот. Из оранжевого пластилина скатаем длинную тонкую колбаску- это хвостик. Расположим ее с боку туловища. На свободный кончик прилепим небольшой шарик черного цвета и стеком сделаем полоски- это кисточка на хвосте коровы.  </vt:lpstr>
      <vt:lpstr>Презентация PowerPoint</vt:lpstr>
      <vt:lpstr>Добавляем небольшие элементы украшения нашей работе. В траву добавим немного цветов для этого скатаем небольшие шарики жёлтого и сиреневого цвета и выложим их на травинки. Теперь Стеком прижмем их создавая небольшой объём. Корове слепим колокольчик. А белым облакам добавим немного синего цвета. </vt:lpstr>
      <vt:lpstr>Презентация PowerPoint</vt:lpstr>
      <vt:lpstr>Автор работы:  Воспитатель МБДОУ «Детский сад № 444»  Манякова  Ольга Владимировна   http://alenushka-nnov.ru/ телефон/факс: 8(831)247-38-91 e-mail: mail@alenushka-nnov.ru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«Детский сад № 444» Канавинского района города Нижнего Новгорода</dc:title>
  <dc:creator>3</dc:creator>
  <cp:lastModifiedBy>MAXIM</cp:lastModifiedBy>
  <cp:revision>32</cp:revision>
  <dcterms:created xsi:type="dcterms:W3CDTF">2020-07-09T22:58:40Z</dcterms:created>
  <dcterms:modified xsi:type="dcterms:W3CDTF">2020-07-13T19:30:40Z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