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5" r:id="rId4"/>
    <p:sldId id="264" r:id="rId5"/>
    <p:sldId id="263" r:id="rId6"/>
    <p:sldId id="267" r:id="rId7"/>
    <p:sldId id="280" r:id="rId8"/>
    <p:sldId id="271" r:id="rId9"/>
    <p:sldId id="270" r:id="rId10"/>
    <p:sldId id="274" r:id="rId11"/>
    <p:sldId id="261" r:id="rId12"/>
    <p:sldId id="273" r:id="rId13"/>
    <p:sldId id="272" r:id="rId14"/>
    <p:sldId id="269" r:id="rId15"/>
    <p:sldId id="260" r:id="rId16"/>
    <p:sldId id="268" r:id="rId17"/>
    <p:sldId id="305" r:id="rId18"/>
    <p:sldId id="258" r:id="rId19"/>
    <p:sldId id="259" r:id="rId20"/>
    <p:sldId id="275" r:id="rId21"/>
    <p:sldId id="257" r:id="rId22"/>
    <p:sldId id="276" r:id="rId23"/>
    <p:sldId id="281" r:id="rId24"/>
    <p:sldId id="296" r:id="rId25"/>
    <p:sldId id="278" r:id="rId26"/>
    <p:sldId id="279" r:id="rId27"/>
    <p:sldId id="277" r:id="rId28"/>
    <p:sldId id="283" r:id="rId29"/>
    <p:sldId id="288" r:id="rId30"/>
    <p:sldId id="287" r:id="rId31"/>
    <p:sldId id="285" r:id="rId32"/>
    <p:sldId id="292" r:id="rId33"/>
    <p:sldId id="290" r:id="rId34"/>
    <p:sldId id="289" r:id="rId35"/>
    <p:sldId id="295" r:id="rId36"/>
    <p:sldId id="284" r:id="rId37"/>
    <p:sldId id="297" r:id="rId38"/>
    <p:sldId id="298" r:id="rId39"/>
    <p:sldId id="299" r:id="rId40"/>
    <p:sldId id="300" r:id="rId41"/>
    <p:sldId id="301" r:id="rId42"/>
    <p:sldId id="303" r:id="rId43"/>
    <p:sldId id="302" r:id="rId44"/>
    <p:sldId id="30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1850"/>
    <a:srgbClr val="5D2884"/>
    <a:srgbClr val="C2622C"/>
    <a:srgbClr val="C2D41A"/>
    <a:srgbClr val="1ED0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61;&#1072;&#1088;&#1080;&#1090;&#1086;&#1085;&#1086;&#1074;&#1072;%20&#1048;%20&#1042;\Downloads\&#1072;&#1083;&#1082;&#1080;&#1085;&#1099;\&#1075;&#1086;&#1088;&#1077;&#1085;&#1080;&#1077;%20&#1072;&#1094;&#1077;&#1090;&#1080;&#1083;&#1077;&#1085;&#1072;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61;&#1072;&#1088;&#1080;&#1090;&#1086;&#1085;&#1086;&#1074;&#1072;%20&#1048;%20&#1042;\Downloads\&#1072;&#1083;&#1082;&#1080;&#1085;&#1099;\&#1042;&#1079;&#1072;&#1080;&#1084;&#1086;&#1076;&#1077;&#1081;&#1089;&#1090;&#1074;&#1080;&#1077;%20&#1072;&#1094;&#1077;&#1090;&#1080;&#1083;&#1077;&#1085;&#1072;%20&#1089;%20&#1073;&#1088;&#1086;&#1084;&#1085;&#1086;&#1081;%20&#1074;&#1086;&#1076;&#1086;&#1081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61;&#1072;&#1088;&#1080;&#1090;&#1086;&#1085;&#1086;&#1074;&#1072;%20&#1048;%20&#1042;\Downloads\&#1072;&#1083;&#1082;&#1080;&#1085;&#1099;\&#1084;&#1072;&#1088;&#1075;&#1072;&#1085;&#1094;&#1086;&#1074;&#1082;&#1072;.wm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61;&#1072;&#1088;&#1080;&#1090;&#1086;&#1085;&#1086;&#1074;&#1072;%20&#1048;%20&#1042;\Downloads\&#1072;&#1083;&#1082;&#1080;&#1085;&#1099;\&#1055;&#1088;e&#1079;&#1077;&#1085;&#1090;&#1072;&#1094;&#1080;&#1103;1\&#1057;&#1090;&#1088;&#1086;&#1077;&#1085;&#1080;&#1077;%20&#1072;&#1094;&#1077;&#1090;&#1080;&#1083;&#1077;&#1085;&#1072;.wmv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Харитонова И В\Desktop\shkol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4297" y="620688"/>
            <a:ext cx="9478297" cy="6081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 </a:t>
            </a: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6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b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«Изготовление моделей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алкинов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 </a:t>
            </a: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6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1196752"/>
            <a:ext cx="32038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Изомерия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1.Углеродного скелета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2.Положения кратной связи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3.Межклассовая (диены,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циклоалкены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 </a:t>
            </a: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6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1196752"/>
            <a:ext cx="32038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Изомерия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1.Углеродного скелета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2.Положения кратной связи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3.Межклассовая (диены,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циклоалкены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84168" y="2060848"/>
            <a:ext cx="3059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газ, без цвета, со специфическим запахом, горит коптящим пламенем.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С2-С4 – газы, С5-С18- жидкости, С19…- твёрдые вещества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 </a:t>
            </a: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6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1196752"/>
            <a:ext cx="32038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Изомерия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1.Углеродного скелета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2.Положения кратной связи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3.Межклассовая (диены,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циклоалкены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84168" y="2060848"/>
            <a:ext cx="3059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газ, без цвета, со специфическим запахом, горит коптящим пламенем.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С2-С4 – газы, С5-С18- жидкости, С19…- твёрдые вещества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0" y="3645024"/>
            <a:ext cx="356388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Химические свойства: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2С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4СО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+ 2Н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12241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горение ацетилен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 </a:t>
            </a: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6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1196752"/>
            <a:ext cx="32038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Изомерия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1.Углеродного скелета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2.Положения кратной связи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3.Межклассовая (диены,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циклоалкены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84168" y="2060848"/>
            <a:ext cx="3059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газ, без цвета, со специфическим запахом, горит коптящим пламенем.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С2-С4 – газы, С5-С18- жидкости, С19…- твёрдые вещества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0" y="3645024"/>
            <a:ext cx="356388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Химические свойства: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2С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4СО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+ 2Н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Присоединение: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Гидрирование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Галогенирование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Гидрогалогенирование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Гидратация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364088" y="4293096"/>
            <a:ext cx="3779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 </a:t>
            </a: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6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1196752"/>
            <a:ext cx="32038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Изомерия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1.Углеродного скелета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2.Положения кратной связи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3.Межклассовая (диены,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циклоалкены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84168" y="2060848"/>
            <a:ext cx="3059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газ, без цвета, со специфическим запахом, горит коптящим пламенем.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С2-С4 – газы, С5-С18- жидкости, С19…- твёрдые вещества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0" y="3645024"/>
            <a:ext cx="35638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Химические свойства: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2С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4СО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+ 2Н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Присоединение: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Гидрирование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Галогенирование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Гидрогалогенирование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Гидратация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. Качественные реакции: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Обесцвечивание В</a:t>
            </a:r>
            <a:r>
              <a:rPr lang="en-US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r2(</a:t>
            </a:r>
            <a:r>
              <a:rPr lang="ru-RU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вода)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- Обесцвечивание КМ</a:t>
            </a:r>
            <a:r>
              <a:rPr lang="en-US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b="1" baseline="-25000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 smtClean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364088" y="4293096"/>
            <a:ext cx="3779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заимодействие ацетилена с бромной водой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арганцов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368151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МИНУТА   МЫСЛИ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Харитонова И В\Desktop\zhelanie-myslit-i-zhit-a-ne-prozhivat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76872"/>
            <a:ext cx="5364088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 </a:t>
            </a:r>
          </a:p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6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1196752"/>
            <a:ext cx="32038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Изомерия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1.Углеродного скелета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2.Положения кратной связи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3.Межклассовая (диены,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циклоалкены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84168" y="2060848"/>
            <a:ext cx="3059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газ, без цвета, со специфическим запахом, горит коптящим пламенем.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С2-С4 – газы, С5-С18- жидкости, С19…- твёрдые вещества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0" y="3645024"/>
            <a:ext cx="35638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Химические свойства: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2С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4СО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+ 2Н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Присоединение: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Гидрирование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Галогенирование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Гидрогалогенирование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Гидратация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Качественные реакции: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Обесцвечивание В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r2(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вода)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Обесцвечивание КМ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99792" y="4293096"/>
            <a:ext cx="3240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Применение: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Резка и сварка металлов</a:t>
            </a:r>
          </a:p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Производство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растворителей,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клея, поливинилхлорида (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изолента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клеёнка, искусственная кожа, линолеум, трубы)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Харитонова И В\Desktop\10kl_Alkinu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801" y="333943"/>
            <a:ext cx="8354663" cy="6191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68144" y="332656"/>
            <a:ext cx="3275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Гомологический ряд: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СН≡СН</a:t>
            </a:r>
            <a:r>
              <a:rPr lang="en-US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этин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, ацетилен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6926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</a:t>
            </a:r>
          </a:p>
          <a:p>
            <a:r>
              <a:rPr lang="ru-RU" sz="2000" b="1" dirty="0" smtClean="0"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пропин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1052737"/>
            <a:ext cx="327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бутин-1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0" y="1196752"/>
            <a:ext cx="32038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Изомерия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1.Углеродного скелета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2.Положения кратной связи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3.Межклассовая (диены,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циклоалкены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84168" y="2060848"/>
            <a:ext cx="3059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 baseline="-30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газ, без цвета, со специфическим запахом, горит коптящим пламенем.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С2-С4 – газы, С5-С18- жидкости, С19…- твёрдые вещества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0" y="3645024"/>
            <a:ext cx="35638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Химические свойства: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2С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4СО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+ 2Н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Присоединение: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Гидрирование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Галогенирование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Гидрогалогенирование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Гидратация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Качественные реакции: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Обесцвечивание В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r2(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вода)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Обесцвечивание КМ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99792" y="4293096"/>
            <a:ext cx="3240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Применение: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Резка и сварка металлов</a:t>
            </a:r>
          </a:p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Производство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растворителей,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клея, поливинилхлорида (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изолента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клеёнка, искусственная кожа, линолеум, трубы)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364088" y="4293096"/>
            <a:ext cx="3779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Получение: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1.Карбидный способ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СаС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+ 2Н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= С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(ОН)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Дегидрирование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алкенов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08720"/>
            <a:ext cx="9144000" cy="684076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МИНУТА  СОВЕРШЕНСТВА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Алкинами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называются …. УВ, содержащие в молекуле одну ….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углерод-углеродную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связь и имеющие общую формулу ….  Первым представителем гомологического ряда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алкинов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является ….  Он имеет тривиальное название …. Последующим гомологом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этина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является …. Изомером положения кратной связи бутина-1 является ….  Ацетилен – это …., а октин-1 – это….  Ацетилен сгорает коптящим пламенем до …. и ….  Ацетилен можно получить из ….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Алкинам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характерны две …. реакции. Это – обесцвечивание …. воды и обесцвечивание раствора ….  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3326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51216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МИНУТА  КОНТРОЛЯ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Харитонова И В\Desktop\WHDQ-5124689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7720532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4968552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Сегодня на уроке я….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Своей работой на уроке я….</a:t>
            </a:r>
            <a:br>
              <a:rPr lang="ru-RU" sz="49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Мне было трудно….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понял, что….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Могу похвалить своих одноклассников….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7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512167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Харитонова И В\Desktop\1e64820a54ff48dd86f75fce6ac29271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80928"/>
            <a:ext cx="345638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Харитонова И В\Desktop\matem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620688"/>
            <a:ext cx="5798418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51845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§12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Углубленный учебник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(расширение кластера)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Тип гибридизации в ацетилене, валентный угол между гибридными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орбиталями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длина кратной связи.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265584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170783"/>
          </a:xfrm>
        </p:spPr>
        <p:txBody>
          <a:bodyPr>
            <a:noAutofit/>
          </a:bodyPr>
          <a:lstStyle/>
          <a:p>
            <a:pPr marL="571500" indent="-571500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тип  гибридизации – 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sp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валентный  угол –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180</a:t>
            </a:r>
            <a:r>
              <a:rPr lang="ru-RU" sz="4800" b="1" baseline="30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0</a:t>
            </a:r>
            <a:r>
              <a:rPr lang="ru-RU" sz="4800" b="1" baseline="30000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800" b="1" baseline="30000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геометрическая  форма молекулы –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линейная</a:t>
            </a:r>
            <a:b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длина связи  С ≡ С   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0,120 нм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592287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Ациклические</a:t>
            </a:r>
            <a:b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непредельные УВ.</a:t>
            </a:r>
            <a:endParaRPr lang="ru-RU" sz="6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троение ацетилен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48680" y="0"/>
            <a:ext cx="122413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990656" cy="47525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Запишите структурную формулу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алкина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–метилбутин-1.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Укажите типы гибридизации углеродных атомов. Расставьте степени окисления. Укажите количество сигма- и пи- связей.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26558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46449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2.Химические свойства.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3.Способы получения. 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§12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33759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604867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Запишите все виды реакций присоединения для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3-метилбутина-1.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(Начните с реакций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гидрогалогенирования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и гидратации).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Выведите правило реакции гидратации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Имя какого учёного  носит эта химическая  реакция?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453336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0"/>
            <a:ext cx="8352928" cy="6021288"/>
          </a:xfrm>
        </p:spPr>
        <p:txBody>
          <a:bodyPr/>
          <a:lstStyle/>
          <a:p>
            <a:pPr algn="l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Реакция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Кучерова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С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gSO4     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альдегид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Алкин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gSO4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кетон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409600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555776" y="3284984"/>
            <a:ext cx="936104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483768" y="4077072"/>
            <a:ext cx="1008112" cy="5760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491880" y="3284984"/>
            <a:ext cx="151216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491880" y="4653136"/>
            <a:ext cx="165618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92696"/>
            <a:ext cx="8206680" cy="5688632"/>
          </a:xfrm>
        </p:spPr>
        <p:txBody>
          <a:bodyPr>
            <a:noAutofit/>
          </a:bodyPr>
          <a:lstStyle/>
          <a:p>
            <a:pPr algn="l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СООТНЕСИТЕ: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Схема реакции                                Продукт реакции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а) СН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+ 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1)  CH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-Br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+ 2НВ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2)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-CH-CH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+ 2Н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3)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CH-CH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г) </a:t>
            </a:r>
            <a:r>
              <a:rPr lang="ru-RU" sz="2000" b="1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СН≡С  ̶ СН</a:t>
            </a:r>
            <a:r>
              <a:rPr lang="ru-RU" sz="2000" b="1" baseline="-25000" dirty="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+ 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                                4)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5)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-C-CH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6)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О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7)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-C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288032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275856" y="1556792"/>
            <a:ext cx="3600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203848" y="2492896"/>
            <a:ext cx="3600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56176" y="1772816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10800000" flipV="1">
            <a:off x="3491880" y="87583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hv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203848" y="2780928"/>
            <a:ext cx="3600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491880" y="1268760"/>
            <a:ext cx="3600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156176" y="4149080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156176" y="3573016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084168" y="5157192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6156176" y="5157192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876256" y="5949280"/>
            <a:ext cx="21602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6948264" y="5661248"/>
            <a:ext cx="288032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6876256" y="5589240"/>
            <a:ext cx="288032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 flipH="1" flipV="1">
            <a:off x="7308304" y="5373216"/>
            <a:ext cx="2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439248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Предложите способы получения  вещества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3-метилбутин-1.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6165304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СООТНЕСИТЕ: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СХЕМА РЕАКЦИИ                             ПРОДУКТ РЕАКЦИИ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 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-СН-СН-СН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1) этан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2)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этен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бутан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б) 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-СН-СН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4) бутен-1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5) бутен-2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6) бутин-2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в) 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г) 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-С-СН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97352"/>
            <a:ext cx="6400800" cy="260648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635896" y="1628800"/>
            <a:ext cx="194421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907704" y="1772816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483768" y="1772816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907704" y="2852936"/>
            <a:ext cx="8384" cy="3516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851920" y="2708920"/>
            <a:ext cx="194421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131840" y="3789040"/>
            <a:ext cx="144016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835696" y="4725144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35696" y="5445224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3635896" y="5229200"/>
            <a:ext cx="194421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flipH="1">
            <a:off x="3563888" y="1196752"/>
            <a:ext cx="2160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(спирт,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р-р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4" y="227687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(спирт,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р-р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91880" y="3429000"/>
            <a:ext cx="611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endParaRPr lang="ru-RU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3635896" y="47971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(спирт,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р-р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4392487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Сделайте вывод.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каких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галогеналканов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можно получать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33759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4392487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можно получать из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галогеналканов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Атомы галогенов должны быть расположены либо при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одном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углеродном атоме либо при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соседних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углеродных атомах в углеродном скелете.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3326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4966320" cy="2664296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МИНУТА 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ТРУДА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§6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базовый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учебник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C:\Users\Харитонова И В\Desktop\oren_b_37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124744"/>
            <a:ext cx="5715000" cy="4705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496944" cy="518457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еизвестный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алкин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полностью обесцвечивает 300г. 3,2%-го раствора бромной воды и образует 10,8г.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тетрабромпроизводного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Выведите молекулярную формулу УВ, запишите его структурную формулу и предложите 2 способа его  получения из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дигалогеналкана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3326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446449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Достигнута ли цель урока?</a:t>
            </a:r>
            <a:b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3326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12968" cy="640871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Состояние «Одним словом»: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-раздражение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-злость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-радость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-удовлетворение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-скука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-уверенность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-тревога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-волнение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-спокойствие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3326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4392487"/>
          </a:xfrm>
        </p:spPr>
        <p:txBody>
          <a:bodyPr>
            <a:noAutofit/>
          </a:bodyPr>
          <a:lstStyle/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3326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4" name="Picture 2" descr="C:\Users\Харитонова И В\Desktop\matem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13097"/>
            <a:ext cx="5904656" cy="6644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1206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§12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стр.116 № 1 – 4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+задания по базовому учебнику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 сайт Решу ЕГЭ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(готовиться к итоговому контролю по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Алкинам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25344"/>
            <a:ext cx="6400800" cy="33265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5760639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КЛАСТЕР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33759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124744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340768"/>
            <a:ext cx="1368152" cy="12241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123728" y="1484784"/>
            <a:ext cx="1224136" cy="10801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187624" y="3212976"/>
            <a:ext cx="18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339752" y="3717032"/>
            <a:ext cx="1152128" cy="1440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3" idx="0"/>
          </p:cNvCxnSpPr>
          <p:nvPr/>
        </p:nvCxnSpPr>
        <p:spPr>
          <a:xfrm>
            <a:off x="4572000" y="3789040"/>
            <a:ext cx="0" cy="15121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1224136" cy="1440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0" y="1196752"/>
            <a:ext cx="32038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0" y="3645024"/>
            <a:ext cx="3563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788024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220072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644008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0" y="1196752"/>
            <a:ext cx="32038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0" y="3645024"/>
            <a:ext cx="3563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0" y="1196752"/>
            <a:ext cx="32038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364088" y="4293096"/>
            <a:ext cx="3779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8134672" cy="5760639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644008" y="1628800"/>
            <a:ext cx="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5580112" y="1700808"/>
            <a:ext cx="79208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1760" y="1628800"/>
            <a:ext cx="864096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3212976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123728" y="321297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717032"/>
            <a:ext cx="100811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572000" y="3789040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52120" y="3717032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499992" y="2708920"/>
            <a:ext cx="432048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32040" y="2708920"/>
            <a:ext cx="36004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357301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15816" y="47667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8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2n-2</a:t>
            </a:r>
            <a:r>
              <a:rPr lang="en-US" sz="4000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b="1" baseline="-30000" dirty="0" smtClean="0">
                <a:latin typeface="Times New Roman" pitchFamily="18" charset="0"/>
                <a:cs typeface="Times New Roman" pitchFamily="18" charset="0"/>
              </a:rPr>
              <a:t>n &gt; 2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7667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19672" y="980728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9672" y="90872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619672" y="836712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55576" y="98072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364088" y="1196752"/>
            <a:ext cx="216024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364088" y="4293096"/>
            <a:ext cx="3779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896</Words>
  <Application>Microsoft Office PowerPoint</Application>
  <PresentationFormat>Экран (4:3)</PresentationFormat>
  <Paragraphs>240</Paragraphs>
  <Slides>44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МИНУТА   МЫСЛИ</vt:lpstr>
      <vt:lpstr>Тема урока: Алкины.  Ациклические непредельные УВ.</vt:lpstr>
      <vt:lpstr>МИНУТА  ТРУДА §6  базовый  учебник </vt:lpstr>
      <vt:lpstr>КЛАСТЕР</vt:lpstr>
      <vt:lpstr>АЛКИНЫ</vt:lpstr>
      <vt:lpstr>АЛКИНЫ</vt:lpstr>
      <vt:lpstr>АЛКИНЫ</vt:lpstr>
      <vt:lpstr>АЛКИНЫ</vt:lpstr>
      <vt:lpstr>АЛКИНЫ</vt:lpstr>
      <vt:lpstr>Лабораторная работа «Изготовление моделей алкинов».</vt:lpstr>
      <vt:lpstr>АЛКИНЫ</vt:lpstr>
      <vt:lpstr>АЛКИНЫ</vt:lpstr>
      <vt:lpstr>АЛКИНЫ</vt:lpstr>
      <vt:lpstr>Слайд 15</vt:lpstr>
      <vt:lpstr>АЛКИНЫ</vt:lpstr>
      <vt:lpstr>АЛКИНЫ</vt:lpstr>
      <vt:lpstr>Слайд 18</vt:lpstr>
      <vt:lpstr>Слайд 19</vt:lpstr>
      <vt:lpstr>АЛКИНЫ</vt:lpstr>
      <vt:lpstr>Слайд 21</vt:lpstr>
      <vt:lpstr>АЛКИНЫ</vt:lpstr>
      <vt:lpstr>МИНУТА  СОВЕРШЕНСТВА Алкинами называются …. УВ, содержащие в молекуле одну …. углерод-углеродную связь и имеющие общую формулу ….  Первым представителем гомологического ряда алкинов является ….  Он имеет тривиальное название …. Последующим гомологом этина является …. Изомером положения кратной связи бутина-1 является ….  Ацетилен – это …., а октин-1 – это….  Ацетилен сгорает коптящим пламенем до …. и ….  Ацетилен можно получить из ….  Алкинам характерны две …. реакции. Это – обесцвечивание …. воды и обесцвечивание раствора ….  .   </vt:lpstr>
      <vt:lpstr>МИНУТА  КОНТРОЛЯ</vt:lpstr>
      <vt:lpstr>Сегодня на уроке я…. Своей работой на уроке я…. Мне было трудно…. Я понял, что…. Могу похвалить своих одноклассников….  </vt:lpstr>
      <vt:lpstr>СПАСИБО!</vt:lpstr>
      <vt:lpstr>Слайд 27</vt:lpstr>
      <vt:lpstr>§12 Углубленный учебник (расширение кластера) 1. Тип гибридизации в ацетилене, валентный угол между гибридными орбиталями, длина кратной связи.  </vt:lpstr>
      <vt:lpstr>тип  гибридизации – sp валентный  угол – 1800  геометрическая  форма молекулы – линейная длина связи  С ≡ С    0,120 нм </vt:lpstr>
      <vt:lpstr>Слайд 30</vt:lpstr>
      <vt:lpstr>Запишите структурную формулу алкина: 3 –метилбутин-1. Укажите типы гибридизации углеродных атомов. Расставьте степени окисления. Укажите количество сигма- и пи- связей.</vt:lpstr>
      <vt:lpstr> 2.Химические свойства.  3.Способы получения.  ?  §12</vt:lpstr>
      <vt:lpstr>Запишите все виды реакций присоединения для  3-метилбутина-1. (Начните с реакций гидрогалогенирования и гидратации). Выведите правило реакции гидратации алкинов.  Имя какого учёного  носит эта химическая  реакция? </vt:lpstr>
      <vt:lpstr>          Реакция Кучерова                С2     НgSO4      альдегид Алкин               С3… НgSO4          кетон</vt:lpstr>
      <vt:lpstr>                                                      СООТНЕСИТЕ:                   Схема реакции                                Продукт реакции        а) СН3-СН2-СН3  + Вr2                             1)  CH3-CH2-CH2-Br       б) СН≡С  ̶ СН3 + 2НВr                               2)  CH3-CH-CH3                                                                                             Вr       в) СН≡С  ̶ СН3 + 2Н2                                  3) CH2=CH-CH3       г) СН≡С  ̶ СН3 + Н2О                                 4) CH3-CH2-CH3                                                                                              Вr                                                                                                                                                                                   5) CH3-C-CH3                                                                                             Вr                                                                               6)CH3 -C- CH3                                                                                                                                                                                    О                                                                                7) CH3-CH2-C                                                                                                                                   H                                                                                                                                                          </vt:lpstr>
      <vt:lpstr>Предложите способы получения  вещества  3-метилбутин-1.</vt:lpstr>
      <vt:lpstr>                                         СООТНЕСИТЕ: СХЕМА РЕАКЦИИ                             ПРОДУКТ РЕАКЦИИ  а) СН3-СН-СН-СН3                                   1) этан                                                                        2) этен               Вr   Вr                                             3) бутан б) СН3-СН-СН2-СН3                                 4) бутен-1                                                                        5) бутен-2               Вr                                                    6) бутин-2 в) СН3-СН2- Вr                Вr   г) СН3-С-СН2-СН3                Вr    </vt:lpstr>
      <vt:lpstr>Сделайте вывод.  Из каких галогеналканов можно получать алкины? </vt:lpstr>
      <vt:lpstr>Вывод: 1. Алкины можно получать из дигалогеналканов. 2. Атомы галогенов должны быть расположены либо при одном углеродном атоме либо при соседних углеродных атомах в углеродном скелете.</vt:lpstr>
      <vt:lpstr>Задача. Неизвестный алкин полностью обесцвечивает 300г. 3,2%-го раствора бромной воды и образует 10,8г. тетрабромпроизводного. Выведите молекулярную формулу УВ, запишите его структурную формулу и предложите 2 способа его  получения из дигалогеналкана.</vt:lpstr>
      <vt:lpstr>Достигнута ли цель урока? </vt:lpstr>
      <vt:lpstr>  Состояние «Одним словом»: -раздражение -злость -радость -удовлетворение -скука -уверенность -тревога -волнение -спокойствие   </vt:lpstr>
      <vt:lpstr>Слайд 43</vt:lpstr>
      <vt:lpstr>Домашнее задание:  §12  стр.116 № 1 – 4 +задания по базовому учебнику + сайт Решу ЕГЭ (готовиться к итоговому контролю по Алкинам)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Харитонова И В</dc:creator>
  <cp:lastModifiedBy>Харитонова И В</cp:lastModifiedBy>
  <cp:revision>95</cp:revision>
  <dcterms:created xsi:type="dcterms:W3CDTF">2017-11-15T17:03:43Z</dcterms:created>
  <dcterms:modified xsi:type="dcterms:W3CDTF">2017-11-22T17:04:06Z</dcterms:modified>
</cp:coreProperties>
</file>