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1" r:id="rId2"/>
    <p:sldId id="273" r:id="rId3"/>
    <p:sldId id="290" r:id="rId4"/>
    <p:sldId id="292" r:id="rId5"/>
    <p:sldId id="291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7996" autoAdjust="0"/>
    <p:restoredTop sz="94660"/>
  </p:normalViewPr>
  <p:slideViewPr>
    <p:cSldViewPr>
      <p:cViewPr>
        <p:scale>
          <a:sx n="69" d="100"/>
          <a:sy n="69" d="100"/>
        </p:scale>
        <p:origin x="-2844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E4AE5C-39AC-43CC-A38D-EBBAE727557F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9DCBC3-FEFE-4BFE-BFD8-3271F9F61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47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59C97-B684-4885-85ED-22DDF4B0C230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0DA3-5122-4C5F-8BDA-643A998E0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F4830-97D9-4CC2-AE62-BE488569CFA9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89A7-49E4-4A0B-B39D-29E2B0FE6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F36FA-4EC3-41E1-AC7F-0BC6443748A7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7CDE4-4F26-4429-9D15-D3CB34DDE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CEBAC-72FC-4EB3-9343-40C07312A308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210D2-3EE5-4400-9552-F3E2293E1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6EB1F-86F3-45F4-8099-304D9D655CFD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AE7F8-F8BD-458E-A0E4-A03276514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C5243-1F7D-49B7-813C-31D797E4E670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F08B0-D497-426D-ABD8-D08FC29CF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0C907-F89B-4B8B-A49E-832C7D6046AB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35DA3-BA29-45E0-978C-6438E0A94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07426-EDA5-447C-87C2-8B90737798B3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33C72-642C-4A8C-8A86-284688880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9CFDE-1831-4CC1-A905-A2BC9F209F84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46F82-E9CD-4335-853E-D2C1EC35F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F2313-D839-46C2-9AA1-157357D1302D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BEBAE-5517-4E46-B219-DEF02A196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C129B-E18E-44F7-AE21-2348DB1620AA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BA72B-7040-410E-BDBE-95A918C61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1D076A-7E23-4F6B-BB3F-B6AA421E241B}" type="datetimeFigureOut">
              <a:rPr lang="ru-RU"/>
              <a:pPr>
                <a:defRPr/>
              </a:pPr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7BD503-E627-456A-A682-9B92CF673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genealogiya-familii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429" y="3429001"/>
            <a:ext cx="4764445" cy="343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My family tree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							</a:t>
            </a:r>
            <a:r>
              <a:rPr lang="en-US" sz="2400" dirty="0" err="1" smtClean="0"/>
              <a:t>Grishin</a:t>
            </a:r>
            <a:r>
              <a:rPr lang="en-US" sz="2400" dirty="0" smtClean="0"/>
              <a:t> </a:t>
            </a:r>
            <a:r>
              <a:rPr lang="en-US" sz="2400" dirty="0" smtClean="0"/>
              <a:t>Igor</a:t>
            </a:r>
          </a:p>
          <a:p>
            <a:pPr algn="ctr">
              <a:buNone/>
            </a:pPr>
            <a:r>
              <a:rPr lang="en-US" sz="2400" dirty="0" smtClean="0"/>
              <a:t>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людмила\Мои документы\Downloads\de633cc965a7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3952" y="3501008"/>
            <a:ext cx="3480048" cy="30963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pPr algn="l"/>
            <a:r>
              <a:rPr lang="en-US" sz="2800" dirty="0" smtClean="0"/>
              <a:t>"Surname - a hereditary family name to add to the personal name" (from the dictionary </a:t>
            </a:r>
            <a:r>
              <a:rPr lang="en-US" sz="2800" dirty="0" err="1" smtClean="0"/>
              <a:t>OzhegovaS.I</a:t>
            </a:r>
            <a:r>
              <a:rPr lang="en-US" sz="2800" dirty="0" smtClean="0"/>
              <a:t>.)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The word "surname" - the Latin origin. In the Roman Empire it referred not to the family (spouses, children), but only to the slaves. Only in the 19 </a:t>
            </a:r>
            <a:r>
              <a:rPr lang="en-US" sz="2400" dirty="0" err="1" smtClean="0"/>
              <a:t>th</a:t>
            </a:r>
            <a:r>
              <a:rPr lang="en-US" sz="2400" dirty="0" smtClean="0"/>
              <a:t> century, the word "surname" in the Russian language has acquired its second meaning, which has now become the official and primary.</a:t>
            </a:r>
            <a:endParaRPr lang="ru-RU" sz="2400" dirty="0" smtClean="0"/>
          </a:p>
          <a:p>
            <a:pPr>
              <a:buNone/>
            </a:pPr>
            <a:r>
              <a:rPr lang="en-US" sz="2000" dirty="0" smtClean="0">
                <a:latin typeface="Arial" pitchFamily="34" charset="0"/>
              </a:rPr>
              <a:t>Pedigree can be represented as a tree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</a:rPr>
              <a:t>Studies have my family genealogy revealed knowledge about the ancestors of the tribe to 5: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</a:rPr>
              <a:t>  1 knee - Igor, </a:t>
            </a:r>
            <a:r>
              <a:rPr lang="en-US" sz="2000" dirty="0" err="1" smtClean="0">
                <a:latin typeface="Arial" pitchFamily="34" charset="0"/>
              </a:rPr>
              <a:t>ie</a:t>
            </a:r>
            <a:r>
              <a:rPr lang="en-US" sz="2000" dirty="0" smtClean="0">
                <a:latin typeface="Arial" pitchFamily="34" charset="0"/>
              </a:rPr>
              <a:t> .I and my sister </a:t>
            </a:r>
            <a:r>
              <a:rPr lang="en-US" sz="2000" dirty="0" err="1" smtClean="0">
                <a:latin typeface="Arial" pitchFamily="34" charset="0"/>
              </a:rPr>
              <a:t>Varya</a:t>
            </a:r>
            <a:endParaRPr lang="en-US" sz="2000" dirty="0" smtClean="0">
              <a:latin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</a:rPr>
              <a:t>2 knee - Mom and Dad;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</a:rPr>
              <a:t>3 knee - grandparents;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</a:rPr>
              <a:t>4 knee - great-grandparents.</a:t>
            </a:r>
          </a:p>
          <a:p>
            <a:pPr>
              <a:buNone/>
            </a:pPr>
            <a:r>
              <a:rPr lang="en-US" sz="2000" dirty="0" smtClean="0">
                <a:latin typeface="Arial" pitchFamily="34" charset="0"/>
              </a:rPr>
              <a:t>5 knee </a:t>
            </a:r>
            <a:r>
              <a:rPr lang="en-US" sz="2000" dirty="0">
                <a:latin typeface="Arial" pitchFamily="34" charset="0"/>
              </a:rPr>
              <a:t>-great-grandfathers and </a:t>
            </a:r>
            <a:r>
              <a:rPr lang="en-US" sz="2000" dirty="0" smtClean="0">
                <a:latin typeface="Arial" pitchFamily="34" charset="0"/>
              </a:rPr>
              <a:t>great-grandmothers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200" dirty="0" smtClean="0">
                <a:latin typeface="Arial" pitchFamily="34" charset="0"/>
              </a:rPr>
              <a:t/>
            </a:r>
            <a:br>
              <a:rPr lang="ru-RU" sz="1200" dirty="0" smtClean="0">
                <a:latin typeface="Arial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2592288" cy="3082354"/>
          </a:xfrm>
        </p:spPr>
        <p:txBody>
          <a:bodyPr/>
          <a:lstStyle/>
          <a:p>
            <a:r>
              <a:rPr lang="en-US" sz="1600" dirty="0" smtClean="0"/>
              <a:t>Igor knee - </a:t>
            </a:r>
            <a:r>
              <a:rPr lang="en-US" sz="1600" dirty="0" smtClean="0"/>
              <a:t> </a:t>
            </a:r>
            <a:r>
              <a:rPr lang="en-US" sz="1600" dirty="0" smtClean="0"/>
              <a:t>I'm 10 years old</a:t>
            </a:r>
            <a:r>
              <a:rPr lang="en-US" sz="1600" dirty="0" smtClean="0"/>
              <a:t>. It </a:t>
            </a:r>
            <a:r>
              <a:rPr lang="en-US" sz="1600" dirty="0" smtClean="0"/>
              <a:t>means a person protected by the god of thunder. Barbara - my sister </a:t>
            </a:r>
            <a:r>
              <a:rPr lang="en-US" sz="1600" dirty="0" err="1" smtClean="0"/>
              <a:t>Varvara</a:t>
            </a:r>
            <a:r>
              <a:rPr lang="en-US" sz="1600" dirty="0" smtClean="0"/>
              <a:t> name -.? Gr. origin. The name derives from the Greek word "</a:t>
            </a:r>
            <a:r>
              <a:rPr lang="en-US" sz="1600" dirty="0" err="1" smtClean="0"/>
              <a:t>Barbaros</a:t>
            </a:r>
            <a:r>
              <a:rPr lang="en-US" sz="1600" dirty="0" smtClean="0"/>
              <a:t>", meaning "foreigner", "pilgrim", "foreigner."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3356992"/>
            <a:ext cx="4038600" cy="2697163"/>
          </a:xfrm>
        </p:spPr>
        <p:txBody>
          <a:bodyPr/>
          <a:lstStyle/>
          <a:p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7" name="Picture 4" descr="C:\Documents and Settings\людмила\Мои документы\фото мои\ФОТО 1\Фото00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160239" cy="2880318"/>
          </a:xfrm>
          <a:prstGeom prst="rect">
            <a:avLst/>
          </a:prstGeom>
          <a:noFill/>
        </p:spPr>
      </p:pic>
      <p:pic>
        <p:nvPicPr>
          <p:cNvPr id="8" name="Picture 2" descr="C:\Documents and Settings\людмила\Мои документы\фото мои\ФОТО 1\100_58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88640"/>
            <a:ext cx="1191336" cy="281596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444208" y="260648"/>
            <a:ext cx="2699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400" dirty="0" smtClean="0"/>
              <a:t> </a:t>
            </a:r>
            <a:r>
              <a:rPr lang="en-US" sz="1400" dirty="0" err="1" smtClean="0"/>
              <a:t>Grishina</a:t>
            </a:r>
            <a:r>
              <a:rPr lang="en-US" sz="1400" dirty="0" smtClean="0"/>
              <a:t> </a:t>
            </a:r>
            <a:r>
              <a:rPr lang="en-US" sz="1400" dirty="0" smtClean="0"/>
              <a:t>(</a:t>
            </a:r>
            <a:r>
              <a:rPr lang="en-US" sz="1400" dirty="0" err="1" smtClean="0"/>
              <a:t>Dubovtseva</a:t>
            </a:r>
            <a:r>
              <a:rPr lang="en-US" sz="1400" dirty="0" smtClean="0"/>
              <a:t>) Lyudmila - my mother </a:t>
            </a:r>
            <a:r>
              <a:rPr lang="en-US" sz="1400" dirty="0" err="1" smtClean="0"/>
              <a:t>Ludmila</a:t>
            </a:r>
            <a:r>
              <a:rPr lang="en-US" sz="1400" dirty="0" smtClean="0"/>
              <a:t> -.Old Slavic name, means "nice people."</a:t>
            </a:r>
            <a:endParaRPr lang="ru-RU" sz="1400" dirty="0" smtClean="0"/>
          </a:p>
          <a:p>
            <a:endParaRPr lang="ru-RU" sz="1400" dirty="0"/>
          </a:p>
        </p:txBody>
      </p:sp>
      <p:pic>
        <p:nvPicPr>
          <p:cNvPr id="10" name="Picture 2" descr="C:\Documents and Settings\людмила\Мои документы\фото мои\ФОТО 1\100_4767.JPG"/>
          <p:cNvPicPr>
            <a:picLocks noChangeAspect="1" noChangeArrowheads="1"/>
          </p:cNvPicPr>
          <p:nvPr/>
        </p:nvPicPr>
        <p:blipFill>
          <a:blip r:embed="rId4" cstate="print"/>
          <a:srcRect l="11504" t="7143" r="7965"/>
          <a:stretch>
            <a:fillRect/>
          </a:stretch>
        </p:blipFill>
        <p:spPr bwMode="auto">
          <a:xfrm>
            <a:off x="7380312" y="2996952"/>
            <a:ext cx="1584176" cy="176522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444208" y="1844824"/>
            <a:ext cx="2699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Sergey </a:t>
            </a:r>
            <a:r>
              <a:rPr lang="en-US" sz="1400" dirty="0" err="1"/>
              <a:t>Grishin</a:t>
            </a:r>
            <a:r>
              <a:rPr lang="en-US" sz="1400" dirty="0"/>
              <a:t> is my father. The name Sergei – lat. origins. Translated, it means "venerable".</a:t>
            </a:r>
            <a:endParaRPr lang="ru-RU" sz="1400" dirty="0"/>
          </a:p>
        </p:txBody>
      </p:sp>
      <p:pic>
        <p:nvPicPr>
          <p:cNvPr id="12" name="Picture 2" descr="C:\Documents and Settings\людмила\Мои документы\100KM753\ЗИМА 2011\100_5274.JPG"/>
          <p:cNvPicPr>
            <a:picLocks noChangeAspect="1" noChangeArrowheads="1"/>
          </p:cNvPicPr>
          <p:nvPr/>
        </p:nvPicPr>
        <p:blipFill>
          <a:blip r:embed="rId5" cstate="print"/>
          <a:srcRect r="-194" b="12580"/>
          <a:stretch>
            <a:fillRect/>
          </a:stretch>
        </p:blipFill>
        <p:spPr bwMode="auto">
          <a:xfrm>
            <a:off x="251520" y="3573016"/>
            <a:ext cx="3059832" cy="200211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0" y="558924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err="1" smtClean="0"/>
              <a:t>Grishin</a:t>
            </a:r>
            <a:r>
              <a:rPr lang="en-US" sz="1400" dirty="0" smtClean="0"/>
              <a:t> (</a:t>
            </a:r>
            <a:r>
              <a:rPr lang="en-US" sz="1400" dirty="0" err="1" smtClean="0"/>
              <a:t>Alexandrov</a:t>
            </a:r>
            <a:r>
              <a:rPr lang="en-US" sz="1400" dirty="0" smtClean="0"/>
              <a:t>) Nina - my grandmother on my father's </a:t>
            </a:r>
            <a:r>
              <a:rPr lang="en-US" sz="1400" dirty="0" err="1" smtClean="0"/>
              <a:t>linii.Grishin</a:t>
            </a:r>
            <a:r>
              <a:rPr lang="en-US" sz="1400" dirty="0" smtClean="0"/>
              <a:t> Gennady G. - my grandfather on my father's line.</a:t>
            </a:r>
            <a:endParaRPr lang="ru-RU" sz="1400" dirty="0"/>
          </a:p>
        </p:txBody>
      </p:sp>
      <p:pic>
        <p:nvPicPr>
          <p:cNvPr id="14" name="Picture 2" descr="C:\Documents and Settings\людмила\Мои документы\100KM753\МАМА\100_3967.JPG"/>
          <p:cNvPicPr>
            <a:picLocks noChangeAspect="1" noChangeArrowheads="1"/>
          </p:cNvPicPr>
          <p:nvPr/>
        </p:nvPicPr>
        <p:blipFill>
          <a:blip r:embed="rId6" cstate="print"/>
          <a:srcRect l="11668" r="508" b="30207"/>
          <a:stretch>
            <a:fillRect/>
          </a:stretch>
        </p:blipFill>
        <p:spPr bwMode="auto">
          <a:xfrm>
            <a:off x="3779912" y="3645024"/>
            <a:ext cx="2933864" cy="193933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786314" y="5643578"/>
            <a:ext cx="3779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Dubovtseva</a:t>
            </a:r>
            <a:r>
              <a:rPr lang="en-US" sz="1400" dirty="0" smtClean="0"/>
              <a:t> (</a:t>
            </a:r>
            <a:r>
              <a:rPr lang="en-US" sz="1400" dirty="0" err="1" smtClean="0"/>
              <a:t>Redkina</a:t>
            </a:r>
            <a:r>
              <a:rPr lang="en-US" sz="1400" dirty="0" smtClean="0"/>
              <a:t>) Galina </a:t>
            </a:r>
            <a:r>
              <a:rPr lang="en-US" sz="1400" dirty="0" err="1" smtClean="0"/>
              <a:t>Ilinichna</a:t>
            </a:r>
            <a:r>
              <a:rPr lang="en-US" sz="1400" dirty="0" smtClean="0"/>
              <a:t> - my grandmother on my mother's side.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0"/>
            <a:ext cx="4824536" cy="476672"/>
          </a:xfrm>
        </p:spPr>
        <p:txBody>
          <a:bodyPr/>
          <a:lstStyle/>
          <a:p>
            <a:r>
              <a:rPr lang="en-US" sz="2000" u="sng" dirty="0">
                <a:solidFill>
                  <a:srgbClr val="FF0000"/>
                </a:solidFill>
              </a:rPr>
              <a:t>4 knee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01008"/>
            <a:ext cx="4038600" cy="262515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5 </a:t>
            </a:r>
            <a:r>
              <a:rPr lang="en-US" dirty="0">
                <a:solidFill>
                  <a:srgbClr val="FF0000"/>
                </a:solidFill>
              </a:rPr>
              <a:t>knee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346038"/>
            <a:ext cx="4968552" cy="4525963"/>
          </a:xfrm>
        </p:spPr>
        <p:txBody>
          <a:bodyPr/>
          <a:lstStyle/>
          <a:p>
            <a:r>
              <a:rPr lang="en-US" sz="1800" dirty="0" err="1" smtClean="0"/>
              <a:t>Red'kin</a:t>
            </a:r>
            <a:r>
              <a:rPr lang="en-US" sz="1800" dirty="0" smtClean="0"/>
              <a:t> </a:t>
            </a:r>
            <a:r>
              <a:rPr lang="en-US" sz="1800" dirty="0" err="1" smtClean="0"/>
              <a:t>Ilya</a:t>
            </a:r>
            <a:r>
              <a:rPr lang="en-US" sz="1800" dirty="0" smtClean="0"/>
              <a:t> </a:t>
            </a:r>
            <a:r>
              <a:rPr lang="en-US" sz="1800" dirty="0" err="1" smtClean="0"/>
              <a:t>Moiseevich</a:t>
            </a:r>
            <a:r>
              <a:rPr lang="en-US" sz="1800" dirty="0" smtClean="0"/>
              <a:t> (1931-2001 g.) - My great-grandfather on my mother's side.</a:t>
            </a:r>
            <a:endParaRPr lang="ru-RU" sz="1800" dirty="0"/>
          </a:p>
        </p:txBody>
      </p:sp>
      <p:pic>
        <p:nvPicPr>
          <p:cNvPr id="5" name="Picture 2" descr="C:\Documents and Settings\людмила\Мои документы\фото на ис р\100_7960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483" t="12063" r="25247" b="8764"/>
          <a:stretch>
            <a:fillRect/>
          </a:stretch>
        </p:blipFill>
        <p:spPr bwMode="auto">
          <a:xfrm>
            <a:off x="323528" y="260648"/>
            <a:ext cx="3600400" cy="3086057"/>
          </a:xfrm>
          <a:prstGeom prst="rect">
            <a:avLst/>
          </a:prstGeom>
          <a:noFill/>
        </p:spPr>
      </p:pic>
      <p:pic>
        <p:nvPicPr>
          <p:cNvPr id="6" name="Picture 2" descr="C:\Documents and Settings\людмила\Рабочий стол\getImage (26)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39369" t="7309" r="3932" b="638"/>
          <a:stretch>
            <a:fillRect/>
          </a:stretch>
        </p:blipFill>
        <p:spPr bwMode="auto">
          <a:xfrm>
            <a:off x="4067944" y="2276872"/>
            <a:ext cx="2830581" cy="2664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76256" y="2276872"/>
            <a:ext cx="22677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Alexandrov</a:t>
            </a:r>
            <a:r>
              <a:rPr lang="en-US" sz="1400" dirty="0" smtClean="0"/>
              <a:t> (Voronezh) Anna A. (1926-2004), father of my great-grandmother on the maternal side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3717032"/>
            <a:ext cx="2123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Nicholas G. </a:t>
            </a:r>
            <a:r>
              <a:rPr lang="en-US" sz="1600" dirty="0" err="1" smtClean="0"/>
              <a:t>Alexandrov</a:t>
            </a:r>
            <a:r>
              <a:rPr lang="en-US" sz="1600" dirty="0" smtClean="0"/>
              <a:t> (1927-2000) - my great-grandfather on his father's maternal line.</a:t>
            </a:r>
          </a:p>
          <a:p>
            <a:endParaRPr lang="ru-RU" sz="1600" dirty="0"/>
          </a:p>
        </p:txBody>
      </p:sp>
      <p:pic>
        <p:nvPicPr>
          <p:cNvPr id="9" name="Picture 2" descr="C:\Documents and Settings\людмила\Мои документы\фото на ис р\100_7972.JP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3995943"/>
            <a:ext cx="3816424" cy="286205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067944" y="5380672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Marina (</a:t>
            </a:r>
            <a:r>
              <a:rPr lang="en-US" dirty="0" err="1" smtClean="0"/>
              <a:t>Fedorov</a:t>
            </a:r>
            <a:r>
              <a:rPr lang="en-US" dirty="0" smtClean="0"/>
              <a:t>) </a:t>
            </a:r>
            <a:r>
              <a:rPr lang="en-US" dirty="0" err="1" smtClean="0"/>
              <a:t>Agafya</a:t>
            </a:r>
            <a:r>
              <a:rPr lang="en-US" dirty="0" smtClean="0"/>
              <a:t> S. (1908-1985) - my great-grandmother. She went to a heavy share: a husband lost at the front, they had 10 children, but only two survived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100_18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86380" cy="52149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88641"/>
            <a:ext cx="3923928" cy="3672407"/>
          </a:xfrm>
        </p:spPr>
        <p:txBody>
          <a:bodyPr/>
          <a:lstStyle/>
          <a:p>
            <a:pPr>
              <a:buNone/>
            </a:pPr>
            <a:r>
              <a:rPr lang="en-US" sz="2400" b="1" i="1" dirty="0" smtClean="0"/>
              <a:t>In a study I carried out all the tasks: up the family tree, has studied the origins of names and surnames of my family. I studied the biography of my relatives.</a:t>
            </a:r>
          </a:p>
          <a:p>
            <a:pPr>
              <a:buNone/>
            </a:pPr>
            <a:r>
              <a:rPr lang="en-US" sz="2400" b="1" i="1" dirty="0" smtClean="0"/>
              <a:t>I believe that my work has a sense of continuation, as in my ancestry have ancestors with a very interesting biography, and they should tell others.</a:t>
            </a:r>
            <a:endParaRPr lang="ru-RU" sz="24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9024" y="515719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Monotype Corsiva" pitchFamily="66" charset="0"/>
              </a:rPr>
              <a:t>Remember this - it is our duty, as in each lineage has its own peculiarities that need to know and transmit descendants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.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149080"/>
            <a:ext cx="9073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Each family has a long history,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rooted in the distant past.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94928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002060"/>
                </a:solidFill>
              </a:rPr>
              <a:t>I would like to make my research work was an example to many.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421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"Surname - a hereditary family name to add to the personal name" (from the dictionary OzhegovaS.I.)</vt:lpstr>
      <vt:lpstr>Igor knee -  I'm 10 years old. It means a person protected by the god of thunder. Barbara - my sister Varvara name -.? Gr. origin. The name derives from the Greek word "Barbaros", meaning "foreigner", "pilgrim", "foreigner."</vt:lpstr>
      <vt:lpstr>4 knee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DEFAULT</dc:creator>
  <cp:lastModifiedBy>Пользователь</cp:lastModifiedBy>
  <cp:revision>71</cp:revision>
  <dcterms:created xsi:type="dcterms:W3CDTF">2010-02-11T11:03:22Z</dcterms:created>
  <dcterms:modified xsi:type="dcterms:W3CDTF">2020-07-17T16:38:32Z</dcterms:modified>
</cp:coreProperties>
</file>