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9" r:id="rId19"/>
    <p:sldId id="278" r:id="rId20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97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21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74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86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14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63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42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73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6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2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61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72817"/>
            <a:ext cx="8229600" cy="1008112"/>
          </a:xfrm>
        </p:spPr>
        <p:txBody>
          <a:bodyPr/>
          <a:lstStyle/>
          <a:p>
            <a:r>
              <a:rPr lang="ru-RU" sz="1600" dirty="0">
                <a:latin typeface="Times New Roman"/>
                <a:ea typeface="Times New Roman"/>
              </a:rPr>
              <a:t>МУНИЦИПАЛЬНОЕ КАЗЁННОЕ ДОШКОЛЬНОЕ ОБРАЗОВАТЕЛЬНОЕ УЧРЕЖДЕНИЕ ДЕТСКИЙ САД «ТЕРЕМОК» ПГТ ПИЖАНКА КИРОВСКОЙ ОБЛАСТИ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636912"/>
            <a:ext cx="8158163" cy="4176463"/>
          </a:xfrm>
        </p:spPr>
        <p:txBody>
          <a:bodyPr/>
          <a:lstStyle/>
          <a:p>
            <a:pPr marL="0" indent="0" algn="ctr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Интегрированная образовательная деятельность с детьми в возрасте от 4 до 5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 по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«Весна, весна на улице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                                             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Кошкина Надежда Николаевна,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воспитатель</a:t>
            </a:r>
          </a:p>
          <a:p>
            <a:pPr marL="0" indent="0" algn="ctr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Пижанка, 2020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346050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2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19256" cy="468052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Ребята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а вы знаете какие-нибудь песни о весне? И я знаю одну очень весёлую песенку, которая называется «Солнышко смеётся». Вы тоже знаете эту песню. Поэтому я приглашаю всех встать в круг, чтобы спеть её и немного потанцевать.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Исполняется песня-танец «Солнышко смеётся</a:t>
            </a: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Солнышко смеется,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(поднимают руки вверх,</a:t>
            </a:r>
            <a:b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сосульки плачут.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растопырив пальчики, </a:t>
            </a:r>
            <a:b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Солнечные зайчики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изображают солнышко)</a:t>
            </a:r>
            <a:b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дорожке скачут.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Солнечные зайчики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дорожкам скачут.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Прыг-скок, прыг-скок, прыг-скок, прыг-скок!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(Бегут по кругу, выполняя подскоки)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  <a:buAutoNum type="arabicPeriod" startAt="2"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Мамочка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ты слышишь 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Слушают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,ходят как кошечки и говорят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мяу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Как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нашей крыше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Ходят кошки и коты                                                                                                       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Ну-ка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 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потише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634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4464496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3.Отворим окошко,       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(Разводят руки в стороны)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Подождем немножко. 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Ложат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голову на ладошки и качают ей)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Прилетайте к нам, скворцы,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(Разводят руки в стороны)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Вот пшено и крошки.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(«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Сыпят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зерно)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Прилетайте к нам, скворцы,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(Разводят руки в стороны)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Вот пшено и крошки. 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(«</a:t>
            </a:r>
            <a:r>
              <a:rPr lang="ru-RU" sz="14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Сыпят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зерно)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Чик-чирик, чик-чирик, чик-чирик, чик-чирик! Летите!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(Бегут по кругу и машут «крылышками», изображая птичек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4.Солнце греет ушки,  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(Гладят ушки)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Гладит по макушке,  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(Гладят голову)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Дарит мамочке и мне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Рыжие веснушки.               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(пальчиками показывают веснушки на лице)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Дарит мамочке и мне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Рыжие веснушки.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101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147248" cy="413732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Ребятки, посмотрите, пока мы с вами пели и танцевали, на картине ещё кое-что изменилось. Кто из вас самый внимательный? Что поменялось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Вместо дерева с жёлтыми осенними листьями появилось дерево с молодыми зелёными листочками.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Да, ведь именно весной на деревьях из набухших почек появляются зелёненькие клейкие листочки.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384042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673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418058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147248" cy="413732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Ребята, вы, наверное, уже обратили внимание  вот на этот дом.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А вы помните сказку, в которой один зайчик из-за своей доброты и доверчивости остался без дома? Что это за сказка?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Русская народная сказка «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Заюшкина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избушка».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А как получилось, что зайчик оказался на улице? Что произошло с избушкой лисы? Кто помогал зайчику?  Кто всё-же  смог помочь зайчику?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Лиса попросилась к нему погреться и выгнала зайчика из дома. Пришла весна, и избушка лисы растаяла. Помогали медведь и собака. Петушок помог зайцу выгнать лису. А в нашем домике всем хватит места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/>
                <a:ea typeface="Times New Roman"/>
                <a:cs typeface="Times New Roman"/>
              </a:rPr>
              <a:t>Воспитатель: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Какие вы молодцы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А на нашей картине снова произошли изменения. 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Какие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?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/>
                <a:ea typeface="Times New Roman"/>
                <a:cs typeface="Times New Roman"/>
              </a:rPr>
              <a:t>Дети: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Яблоня с яблоками исчезла, 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на её месте появилось цветущее дерево.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150096" cy="236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748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8075240" cy="4281339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А теперь я предлагаю вам немножко отдохнуть.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 </a:t>
            </a:r>
            <a:r>
              <a:rPr lang="ru-RU" sz="1400" b="1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Физминутка</a:t>
            </a: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«Весенняя»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Чтобы ровной была спинка,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Очень нам нужна разминка,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Ну-ка, встань, не зевай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за мною  повторяй!</a:t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Утром солнышко встает,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Теплый лучик детям шлет        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(дети встают, тянут руки вверх)</a:t>
            </a:r>
            <a:b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Здравствуй, солнышко, привет,            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(машут ручками)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Без тебя нам жизни нет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(кружатся вокруг себя, руками показывают лучи)</a:t>
            </a:r>
            <a:b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Землю солнышко пригрело,         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(обнимают себя руками)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Птичка радостно запела 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(руками изображают взмах крыльями)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Зажурчали ручейки    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(ладошки сложить вместе, волнообразными движениями изобразить </a:t>
            </a:r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ручеек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Зацвели вокруг цветы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Небывалой красоты      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(приседают и снова встают, руки поднимают вверх)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89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4209331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Ну, вот и мы и навели порядок на нашей картине. Теперь здесь всё, как и должно быть весной: синички улетают в лес, на деревьях распускаются молодые листочки, а на полянке цветут первые весенние цветы – подснежники. Вы большие молодцы!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761" y="2924944"/>
            <a:ext cx="4187957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764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8003232" cy="4209331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 Итог </a:t>
            </a: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занятия. Рефлексия.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Ну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вот, ребята, наше занятие подошло к концу.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меня очень хорошее настроение, а у вас? Почему? Как вы думаете, почему мы смогли справиться со всеми заданиями?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Потому что, мы были очень внимательны и работали как одна команда.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Правильно. Я говорю вам большое спасибо за работу и желаю вам хорошего весеннего настроения. А чтобы оно вас никогда не покидало, я дарю вам маленькие солнышки.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C:\Users\ASUS\Desktop\занятия, семинар2019\DSC00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090" y="3933056"/>
            <a:ext cx="3500107" cy="262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078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6984776" cy="6336704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Используемая литература: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О.А. </a:t>
            </a:r>
            <a:r>
              <a:rPr lang="ru-RU" sz="14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Соломенникова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«Ознакомление с природой в детском саду, средняя группа»;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Большая поэзия для маленьких детей «Времена года» - сборник.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Интернет-ресурсы: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https://nsportal.ru/download/#https://nsportal.ru/sites/default/files/2013/04/13/vesna_v_kartinah_hudozhnikov.ppt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43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91264" cy="2448272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9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6984776" cy="6336704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Формировать у детей представление о характерных признаках весны через интеграцию образовательных областей.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Познавательное развитие: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Расширение и обогащение  знаний детей о весенних изменениях в природе;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Закрепление умения называть времена года, весенние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месяцы;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умения ориентироваться на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плоскости;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восприятия, внимания, памяти,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мышления.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Социально-коммуникативное развитие: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Продолжение  работы  по активизации,  уточнению и расширению словаря детей,  работы над лексико-грамматическим строем речи;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речевого слуха и дикции;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Продолжать учить детей отвечать на вопросы полным  ответом, умению аргументировать свои высказывания;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Закрепление правильного произношения звука «с»; умения определять на слух  слова со звуком «с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умения взаимодействовать со сверстниками и взрослыми;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логического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мышления;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Воспитание  дисциплинированности, активности, наблюдательности.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Художественно-эстетическое развитие: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Вызвать у детей эмоциональный отклик на художественный образ весеннего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пейзажа;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эстетических чувств детей, чувства прекрасного в жизни и в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искусстве.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79512" y="260648"/>
            <a:ext cx="6984776" cy="633670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 Материалы и оборудование: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/>
                <a:ea typeface="Times New Roman"/>
                <a:cs typeface="Times New Roman"/>
              </a:rPr>
              <a:t>на каждого ребенка: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сувенир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«Солнышко».  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/>
                <a:ea typeface="Times New Roman"/>
                <a:cs typeface="Times New Roman"/>
              </a:rPr>
              <a:t>для всех: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магнитная доска.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Предварительная работа: </a:t>
            </a:r>
            <a:endParaRPr lang="ru-RU" sz="1400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рассматривание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иллюстраций на тему «Весна»;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беседы об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изменениях в природе с наступлением весны; наблюдения за погодой на прогулке и через окно; ведение «Дневника наблюдений»; чтение художественной литературы по теме «Весна» (стихи, рассказы); разучивание детской песенки «Весенняя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полечка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». 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Методические приемы: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Сюрпризный момент; худ. слово; игровые приемы;  индивидуальная работа; вопросы; использование музыки.</a:t>
            </a:r>
            <a:endParaRPr lang="ru-RU" sz="1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5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153617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44824"/>
            <a:ext cx="8496944" cy="4968552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1. Организационный  </a:t>
            </a: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момент.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Воспитатель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Здравствуйте, ребята! Здравствуйте, уважаемые наши гости!  Я очень рада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видеть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вас! Сегодня нас ждут необычные превращения, увлекательные игры и ещё много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чего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интересного. Я хочу, чтобы у вас всё получилось, и целый день было хорошее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настроение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  А для этого мы должны чаще улыбаться и помогать друг другу!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случай, если на улице пасмурно: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«Здравствуйте, мои хорошие! Сегодня на улице пасмурно и сыро, а в нашей группе светло и весело! А весело от наших светлых улыбок, ведь каждая улыбка - это маленькое солнышко, от которой становится тепло и хорошо. Поэтому я предлагаю вам чаще улыбаться друг другу и дарить окружающим хорошее настроение!)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Давайте улыбнёмся друг другу и нашим гостям! И пусть хорошее настроение не покидает нас целый день!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 уверена, что все вместе мы хорошо справимся с заданиями.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Наше занятие сегодня посвящено одному из времён года. А, какому , вы узнаете, отгадав загадку: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Рыхлый снег на солнце тает,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Ветерок в ветвях играет,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Звонче птичьи голоса.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Значит, к нам пришла …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Весна!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95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99330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Для начала мы с вами разогреем наши язычки.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Речевая </a:t>
            </a: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разминка</a:t>
            </a: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Ра-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весна красивая пора.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Ло-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ло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</a:t>
            </a: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ло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греет солнышко тепло.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Ры-ры-ры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ручейки бегут с горы.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Ла-ла-ла – в ручье лодочка плыла.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Рю-рю-рю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подснежник маме подарю.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Ель-ель-ель – с крыш закапала капель.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Ри-ри-ри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– в лес улетели снегири.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Ли-ли-ли – к нам вернулись журавли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99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2008410"/>
            <a:ext cx="8075240" cy="4137323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Основная </a:t>
            </a: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часть.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Вот теперь ваши язычки готовы к работе.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Итак, как я уже сказала, речь сегодня пойдёт о весне. Назовите, пожалуйста, признаки весны.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Тает снег, становится теплее, солнце светит ярче, расцветают подснежники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т.д.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Правильно. А назовите весенние месяцы. Сколько их?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Весенних месяцев три: март, апрель, май.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Молодцы. А теперь я предлагаю вам посмотреть и послушать,  как художники, поэты и композиторы отображают весну в своих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произведениях.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400" b="1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Воспитатель </a:t>
            </a: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демонстрирует 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b="1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мультимедийную </a:t>
            </a:r>
            <a:r>
              <a:rPr lang="ru-RU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презентацию.</a:t>
            </a:r>
            <a:endParaRPr lang="ru-RU" sz="1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C:\Users\ASUS\Desktop\занятия, семинар2019\DSC001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212075" cy="24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986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04053"/>
            <a:ext cx="8640960" cy="482453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Мы с вами увидели, что в  произведениях поэтов, художников и композиторов весна бывает разная: она и яркая, и бурная, и многоводная, и солнечная, и радостная, и грустная.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Ребята, знаете, когда я готовилась к сегодняшнему занятию, мне на глаза попалась вот такая странная картинка под  названием «Весна».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Посмотрите внимательно на картину и скажите,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ней не так?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Весной снегири улетают в лес,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яблоки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яблонях созревают осенью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жёлтые листья на деревьях осенью,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земляника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поспевает летом.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Молодцы, вы всё правильно сказали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 я знаю, что нужно сделать, чтобы на нашей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картине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всё стало на свои места, т.е. так, как и должно быть весной. Для этого нужно выполнить несколько заданий. Но, не забудьте, что выполнять мы их должны все вместе, дружно – потому, что мы одна команда.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375" y="2852936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590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346050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1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32856"/>
            <a:ext cx="8435280" cy="4608512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Ребята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вот у вас у всех есть друзья?  Скажите, а звуки могут дружить? Что получается, когда звуки начинают дружить? Правильно получаются слова. А слова тоже могут дружить? И что же получается, когда начинают дружить слова?  Правильно, получаются предложения. Так вот, давайте сначала мы подружим звуки и превратим их в «весенние» слова, т.е. вы должны называть слова на тему «Весна».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Солнечный, весенний, капель, ручей, сосулька, подснежник, скворец, ледоход,  наводнение и т.д.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Замечательно. Вы назвали так много «весенних» слов. А теперь давайте подружим друг с другом эти слова и превратим их в «весенние» предложения.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Наступила весна. Весной солнце светит ярче. На реке начался ледоход. На поляне распустились первые подснежники. Зазвучала весенняя капель. В нашем скворечнике поселились скворцы. Журчат ручьи.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Очень хорошо. А какой один и тот же звук встречается в словах: сосулька, скворец, солнечный, подснежник, весна?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звук «с».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Правильно, это звук «с». А сейчас я предлагаю вам поиграть в игру «Поймай слово». Я буду произносить «весенние» слова, а вы должны «поймать» только те, в которых услышите звук «с». Приготовились? Будьте внимательны : скворец, сосулька, лужа, проталины, подснежник, март, солнечный, ландыш, апрель, весна.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819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8075240" cy="413732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теперь посмотрите на нашу картину, что в ней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изменилось?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Дети: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Снегири  исчезли и улетают синички.</a:t>
            </a:r>
            <a:endParaRPr lang="ru-RU" sz="1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Воспитатель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Ребята, скажите, а куда и зачем весной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улетают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синички и снегири?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Дети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лес. Потому, что  весной просыпаются жучки и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паучки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а это хороший корм для птиц. В лесу их очень </a:t>
            </a:r>
            <a:endParaRPr lang="ru-RU" sz="1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много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поэтому снегири и синички улетают туда.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Воспитатель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Действительно, это так.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348880"/>
            <a:ext cx="336037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596582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95</TotalTime>
  <Words>1502</Words>
  <Application>Microsoft Office PowerPoint</Application>
  <PresentationFormat>Экран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Шаблон 2</vt:lpstr>
      <vt:lpstr>1_Шаблон 2</vt:lpstr>
      <vt:lpstr>МУНИЦИПАЛЬНОЕ КАЗЁННОЕ ДОШКОЛЬНОЕ ОБРАЗОВАТЕЛЬНОЕ УЧРЕЖДЕНИЕ ДЕТСКИЙ САД «ТЕРЕМОК» ПГТ ПИЖАНКА КИРОВСКОЙ ОБЛАСТИ</vt:lpstr>
      <vt:lpstr>Презентация PowerPoint</vt:lpstr>
      <vt:lpstr>Презентация PowerPoint</vt:lpstr>
      <vt:lpstr>Ход занятия</vt:lpstr>
      <vt:lpstr>Презентация PowerPoint</vt:lpstr>
      <vt:lpstr>Презентация PowerPoint</vt:lpstr>
      <vt:lpstr>Презентация PowerPoint</vt:lpstr>
      <vt:lpstr>Задание № 1</vt:lpstr>
      <vt:lpstr>Презентация PowerPoint</vt:lpstr>
      <vt:lpstr>Задание № 2</vt:lpstr>
      <vt:lpstr>Презентация PowerPoint</vt:lpstr>
      <vt:lpstr>Презентация PowerPoint</vt:lpstr>
      <vt:lpstr>Задание № 3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ASUS</dc:creator>
  <cp:lastModifiedBy>ASUS</cp:lastModifiedBy>
  <cp:revision>11</cp:revision>
  <cp:lastPrinted>2019-12-12T11:50:49Z</cp:lastPrinted>
  <dcterms:created xsi:type="dcterms:W3CDTF">2019-12-12T10:20:35Z</dcterms:created>
  <dcterms:modified xsi:type="dcterms:W3CDTF">2020-08-31T13:04:00Z</dcterms:modified>
</cp:coreProperties>
</file>