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96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8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explosion val="24"/>
          </c:dPt>
          <c:dLbls>
            <c:showCatName val="1"/>
            <c:showPercent val="1"/>
            <c:showLeaderLines val="1"/>
          </c:dLbls>
          <c:cat>
            <c:strRef>
              <c:f>Лист1!$A$2:$A$5</c:f>
              <c:strCache>
                <c:ptCount val="3"/>
                <c:pt idx="0">
                  <c:v>внешний вид</c:v>
                </c:pt>
                <c:pt idx="1">
                  <c:v>манера говорить</c:v>
                </c:pt>
                <c:pt idx="2">
                  <c:v>восприятие самого сообщения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0.55000000000000004</c:v>
                </c:pt>
                <c:pt idx="1">
                  <c:v>0.38000000000000039</c:v>
                </c:pt>
                <c:pt idx="2">
                  <c:v>7.0000000000000034E-2</c:v>
                </c:pt>
              </c:numCache>
            </c:numRef>
          </c:val>
        </c:ser>
        <c:dLbls>
          <c:showCatName val="1"/>
          <c:showPercent val="1"/>
        </c:dLbls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F0BE74-7EDB-4572-BE95-FF57AD8590A0}" type="doc">
      <dgm:prSet loTypeId="urn:microsoft.com/office/officeart/2005/8/layout/list1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4CF8843-14C8-4780-B363-E97D956F4F3D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Темперамент</a:t>
          </a:r>
          <a:endParaRPr lang="ru-RU" b="1" dirty="0">
            <a:solidFill>
              <a:schemeClr val="tx1"/>
            </a:solidFill>
          </a:endParaRPr>
        </a:p>
      </dgm:t>
    </dgm:pt>
    <dgm:pt modelId="{B7926050-B128-43C7-A5EB-E895FAAE6976}" type="parTrans" cxnId="{360963FD-9994-437D-9958-3FFE5469BC1C}">
      <dgm:prSet/>
      <dgm:spPr/>
      <dgm:t>
        <a:bodyPr/>
        <a:lstStyle/>
        <a:p>
          <a:endParaRPr lang="ru-RU"/>
        </a:p>
      </dgm:t>
    </dgm:pt>
    <dgm:pt modelId="{52BDCE50-E128-4B88-8568-E337F2DCA46A}" type="sibTrans" cxnId="{360963FD-9994-437D-9958-3FFE5469BC1C}">
      <dgm:prSet/>
      <dgm:spPr/>
      <dgm:t>
        <a:bodyPr/>
        <a:lstStyle/>
        <a:p>
          <a:endParaRPr lang="ru-RU"/>
        </a:p>
      </dgm:t>
    </dgm:pt>
    <dgm:pt modelId="{88607074-D200-4EDF-BACC-B018239162B3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Система внутренних ценностей</a:t>
          </a:r>
          <a:endParaRPr lang="ru-RU" b="1" dirty="0">
            <a:solidFill>
              <a:schemeClr val="tx1"/>
            </a:solidFill>
          </a:endParaRPr>
        </a:p>
      </dgm:t>
    </dgm:pt>
    <dgm:pt modelId="{F65EBD9D-9B5C-4BFA-92B2-46A3F5970967}" type="parTrans" cxnId="{125AEE57-55FA-4B29-8256-10C652092452}">
      <dgm:prSet/>
      <dgm:spPr/>
      <dgm:t>
        <a:bodyPr/>
        <a:lstStyle/>
        <a:p>
          <a:endParaRPr lang="ru-RU"/>
        </a:p>
      </dgm:t>
    </dgm:pt>
    <dgm:pt modelId="{9D1CA7B9-28AB-4074-A743-785077FADAE5}" type="sibTrans" cxnId="{125AEE57-55FA-4B29-8256-10C652092452}">
      <dgm:prSet/>
      <dgm:spPr/>
      <dgm:t>
        <a:bodyPr/>
        <a:lstStyle/>
        <a:p>
          <a:endParaRPr lang="ru-RU"/>
        </a:p>
      </dgm:t>
    </dgm:pt>
    <dgm:pt modelId="{BF0A8F1C-31BA-41EA-A005-55D8596B2F5C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Неформальная роль в группе</a:t>
          </a:r>
          <a:endParaRPr lang="ru-RU" b="1" dirty="0">
            <a:solidFill>
              <a:schemeClr val="tx1"/>
            </a:solidFill>
          </a:endParaRPr>
        </a:p>
      </dgm:t>
    </dgm:pt>
    <dgm:pt modelId="{2629A5FE-1990-45BC-A77C-8ECB235DA0EC}" type="parTrans" cxnId="{3E119BAE-C3E6-499C-A40C-BC3216D5B0C9}">
      <dgm:prSet/>
      <dgm:spPr/>
      <dgm:t>
        <a:bodyPr/>
        <a:lstStyle/>
        <a:p>
          <a:endParaRPr lang="ru-RU"/>
        </a:p>
      </dgm:t>
    </dgm:pt>
    <dgm:pt modelId="{BE6EE0BF-73A9-4C07-A1C7-C54661E7D948}" type="sibTrans" cxnId="{3E119BAE-C3E6-499C-A40C-BC3216D5B0C9}">
      <dgm:prSet/>
      <dgm:spPr/>
      <dgm:t>
        <a:bodyPr/>
        <a:lstStyle/>
        <a:p>
          <a:endParaRPr lang="ru-RU"/>
        </a:p>
      </dgm:t>
    </dgm:pt>
    <dgm:pt modelId="{50BCEF49-EE51-45A6-8E38-775A62F2D546}">
      <dgm:prSet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Установка на род деятельности</a:t>
          </a:r>
          <a:endParaRPr lang="ru-RU" b="1" dirty="0">
            <a:solidFill>
              <a:schemeClr val="tx1"/>
            </a:solidFill>
          </a:endParaRPr>
        </a:p>
      </dgm:t>
    </dgm:pt>
    <dgm:pt modelId="{C00F1674-FB31-4EF7-B4E9-767CA6231CF5}" type="parTrans" cxnId="{5EC3CDE5-5241-41C4-8646-977334B28B4C}">
      <dgm:prSet/>
      <dgm:spPr/>
      <dgm:t>
        <a:bodyPr/>
        <a:lstStyle/>
        <a:p>
          <a:endParaRPr lang="ru-RU"/>
        </a:p>
      </dgm:t>
    </dgm:pt>
    <dgm:pt modelId="{BD2FDBA7-AE54-4BBD-AECC-66105B163428}" type="sibTrans" cxnId="{5EC3CDE5-5241-41C4-8646-977334B28B4C}">
      <dgm:prSet/>
      <dgm:spPr/>
      <dgm:t>
        <a:bodyPr/>
        <a:lstStyle/>
        <a:p>
          <a:endParaRPr lang="ru-RU"/>
        </a:p>
      </dgm:t>
    </dgm:pt>
    <dgm:pt modelId="{2FB5E177-3F74-48EC-855A-3C227E6632D8}" type="pres">
      <dgm:prSet presAssocID="{9BF0BE74-7EDB-4572-BE95-FF57AD8590A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80B3C1A-4C1A-48F4-B849-CC5077DE8B18}" type="pres">
      <dgm:prSet presAssocID="{14CF8843-14C8-4780-B363-E97D956F4F3D}" presName="parentLin" presStyleCnt="0"/>
      <dgm:spPr/>
    </dgm:pt>
    <dgm:pt modelId="{4811B538-88A7-414C-8E44-D2EF56DF970F}" type="pres">
      <dgm:prSet presAssocID="{14CF8843-14C8-4780-B363-E97D956F4F3D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36D1F754-30ED-48DD-B1DB-B04EBC6A9FD3}" type="pres">
      <dgm:prSet presAssocID="{14CF8843-14C8-4780-B363-E97D956F4F3D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0A4E0A-3546-4875-85C0-34B3B2F88D6F}" type="pres">
      <dgm:prSet presAssocID="{14CF8843-14C8-4780-B363-E97D956F4F3D}" presName="negativeSpace" presStyleCnt="0"/>
      <dgm:spPr/>
    </dgm:pt>
    <dgm:pt modelId="{577B248B-30F8-49EA-989F-FC8EF8AB074A}" type="pres">
      <dgm:prSet presAssocID="{14CF8843-14C8-4780-B363-E97D956F4F3D}" presName="childText" presStyleLbl="conFgAcc1" presStyleIdx="0" presStyleCnt="4">
        <dgm:presLayoutVars>
          <dgm:bulletEnabled val="1"/>
        </dgm:presLayoutVars>
      </dgm:prSet>
      <dgm:spPr/>
    </dgm:pt>
    <dgm:pt modelId="{500FAEE2-C687-4BC4-A842-22CBAE452AE7}" type="pres">
      <dgm:prSet presAssocID="{52BDCE50-E128-4B88-8568-E337F2DCA46A}" presName="spaceBetweenRectangles" presStyleCnt="0"/>
      <dgm:spPr/>
    </dgm:pt>
    <dgm:pt modelId="{9E37101A-4189-4811-BA9A-3CFFCCC7A936}" type="pres">
      <dgm:prSet presAssocID="{50BCEF49-EE51-45A6-8E38-775A62F2D546}" presName="parentLin" presStyleCnt="0"/>
      <dgm:spPr/>
    </dgm:pt>
    <dgm:pt modelId="{E59ABBA8-649E-400B-ADC5-5A08F3CAE16D}" type="pres">
      <dgm:prSet presAssocID="{50BCEF49-EE51-45A6-8E38-775A62F2D546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6946BB72-CECE-4617-9753-36C8FFFEC9DE}" type="pres">
      <dgm:prSet presAssocID="{50BCEF49-EE51-45A6-8E38-775A62F2D54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1CD4CE-22FE-48B7-A70F-E72F13B2E167}" type="pres">
      <dgm:prSet presAssocID="{50BCEF49-EE51-45A6-8E38-775A62F2D546}" presName="negativeSpace" presStyleCnt="0"/>
      <dgm:spPr/>
    </dgm:pt>
    <dgm:pt modelId="{1A17C232-386E-4D35-9E97-B562EF893901}" type="pres">
      <dgm:prSet presAssocID="{50BCEF49-EE51-45A6-8E38-775A62F2D546}" presName="childText" presStyleLbl="conFgAcc1" presStyleIdx="1" presStyleCnt="4">
        <dgm:presLayoutVars>
          <dgm:bulletEnabled val="1"/>
        </dgm:presLayoutVars>
      </dgm:prSet>
      <dgm:spPr/>
    </dgm:pt>
    <dgm:pt modelId="{104DB29E-3314-483C-AC42-67DCAD45DDEC}" type="pres">
      <dgm:prSet presAssocID="{BD2FDBA7-AE54-4BBD-AECC-66105B163428}" presName="spaceBetweenRectangles" presStyleCnt="0"/>
      <dgm:spPr/>
    </dgm:pt>
    <dgm:pt modelId="{40495B79-71B6-4C77-8CD6-00F0F456F340}" type="pres">
      <dgm:prSet presAssocID="{88607074-D200-4EDF-BACC-B018239162B3}" presName="parentLin" presStyleCnt="0"/>
      <dgm:spPr/>
    </dgm:pt>
    <dgm:pt modelId="{0875F558-1529-40AF-A134-26E09DEE715F}" type="pres">
      <dgm:prSet presAssocID="{88607074-D200-4EDF-BACC-B018239162B3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C6CF47E2-F88E-45A7-ACF8-4D2C45423ED3}" type="pres">
      <dgm:prSet presAssocID="{88607074-D200-4EDF-BACC-B018239162B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AF8FAF-466F-48DC-AA48-E220FC62E018}" type="pres">
      <dgm:prSet presAssocID="{88607074-D200-4EDF-BACC-B018239162B3}" presName="negativeSpace" presStyleCnt="0"/>
      <dgm:spPr/>
    </dgm:pt>
    <dgm:pt modelId="{EE52393A-B302-4354-B62C-4816CF36044F}" type="pres">
      <dgm:prSet presAssocID="{88607074-D200-4EDF-BACC-B018239162B3}" presName="childText" presStyleLbl="conFgAcc1" presStyleIdx="2" presStyleCnt="4">
        <dgm:presLayoutVars>
          <dgm:bulletEnabled val="1"/>
        </dgm:presLayoutVars>
      </dgm:prSet>
      <dgm:spPr/>
    </dgm:pt>
    <dgm:pt modelId="{6616FFA5-CE5F-4520-ABE0-63D78DFFF6E2}" type="pres">
      <dgm:prSet presAssocID="{9D1CA7B9-28AB-4074-A743-785077FADAE5}" presName="spaceBetweenRectangles" presStyleCnt="0"/>
      <dgm:spPr/>
    </dgm:pt>
    <dgm:pt modelId="{9E293CAA-184D-4904-A02B-772CB200A0E1}" type="pres">
      <dgm:prSet presAssocID="{BF0A8F1C-31BA-41EA-A005-55D8596B2F5C}" presName="parentLin" presStyleCnt="0"/>
      <dgm:spPr/>
    </dgm:pt>
    <dgm:pt modelId="{D87FBBB1-66EA-46BE-8DC5-7FFFE97CAA32}" type="pres">
      <dgm:prSet presAssocID="{BF0A8F1C-31BA-41EA-A005-55D8596B2F5C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0D9FECBB-F92C-4300-9980-AF361942CB21}" type="pres">
      <dgm:prSet presAssocID="{BF0A8F1C-31BA-41EA-A005-55D8596B2F5C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3104EF-EF5E-4329-AB1F-DF6AB491B8CC}" type="pres">
      <dgm:prSet presAssocID="{BF0A8F1C-31BA-41EA-A005-55D8596B2F5C}" presName="negativeSpace" presStyleCnt="0"/>
      <dgm:spPr/>
    </dgm:pt>
    <dgm:pt modelId="{1E7C67BD-35A4-4762-A4D8-9044E14EF807}" type="pres">
      <dgm:prSet presAssocID="{BF0A8F1C-31BA-41EA-A005-55D8596B2F5C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C164AE95-35C5-47DA-ACFD-32D59F041B8C}" type="presOf" srcId="{14CF8843-14C8-4780-B363-E97D956F4F3D}" destId="{36D1F754-30ED-48DD-B1DB-B04EBC6A9FD3}" srcOrd="1" destOrd="0" presId="urn:microsoft.com/office/officeart/2005/8/layout/list1"/>
    <dgm:cxn modelId="{C56FDC54-C2A2-48C5-8E54-ADD17187A10F}" type="presOf" srcId="{50BCEF49-EE51-45A6-8E38-775A62F2D546}" destId="{6946BB72-CECE-4617-9753-36C8FFFEC9DE}" srcOrd="1" destOrd="0" presId="urn:microsoft.com/office/officeart/2005/8/layout/list1"/>
    <dgm:cxn modelId="{360963FD-9994-437D-9958-3FFE5469BC1C}" srcId="{9BF0BE74-7EDB-4572-BE95-FF57AD8590A0}" destId="{14CF8843-14C8-4780-B363-E97D956F4F3D}" srcOrd="0" destOrd="0" parTransId="{B7926050-B128-43C7-A5EB-E895FAAE6976}" sibTransId="{52BDCE50-E128-4B88-8568-E337F2DCA46A}"/>
    <dgm:cxn modelId="{1C3D8F72-6FB2-4A19-BAB1-3653D090E6D6}" type="presOf" srcId="{BF0A8F1C-31BA-41EA-A005-55D8596B2F5C}" destId="{0D9FECBB-F92C-4300-9980-AF361942CB21}" srcOrd="1" destOrd="0" presId="urn:microsoft.com/office/officeart/2005/8/layout/list1"/>
    <dgm:cxn modelId="{2D64DBB9-6EA1-41AB-90F6-4E0F4858FE56}" type="presOf" srcId="{88607074-D200-4EDF-BACC-B018239162B3}" destId="{0875F558-1529-40AF-A134-26E09DEE715F}" srcOrd="0" destOrd="0" presId="urn:microsoft.com/office/officeart/2005/8/layout/list1"/>
    <dgm:cxn modelId="{E4DA096C-020D-4F65-A0C2-0B1B3AE66F3B}" type="presOf" srcId="{50BCEF49-EE51-45A6-8E38-775A62F2D546}" destId="{E59ABBA8-649E-400B-ADC5-5A08F3CAE16D}" srcOrd="0" destOrd="0" presId="urn:microsoft.com/office/officeart/2005/8/layout/list1"/>
    <dgm:cxn modelId="{94D12C0E-A4F2-4C4E-9B3E-66AA5095B72F}" type="presOf" srcId="{14CF8843-14C8-4780-B363-E97D956F4F3D}" destId="{4811B538-88A7-414C-8E44-D2EF56DF970F}" srcOrd="0" destOrd="0" presId="urn:microsoft.com/office/officeart/2005/8/layout/list1"/>
    <dgm:cxn modelId="{125AEE57-55FA-4B29-8256-10C652092452}" srcId="{9BF0BE74-7EDB-4572-BE95-FF57AD8590A0}" destId="{88607074-D200-4EDF-BACC-B018239162B3}" srcOrd="2" destOrd="0" parTransId="{F65EBD9D-9B5C-4BFA-92B2-46A3F5970967}" sibTransId="{9D1CA7B9-28AB-4074-A743-785077FADAE5}"/>
    <dgm:cxn modelId="{3E119BAE-C3E6-499C-A40C-BC3216D5B0C9}" srcId="{9BF0BE74-7EDB-4572-BE95-FF57AD8590A0}" destId="{BF0A8F1C-31BA-41EA-A005-55D8596B2F5C}" srcOrd="3" destOrd="0" parTransId="{2629A5FE-1990-45BC-A77C-8ECB235DA0EC}" sibTransId="{BE6EE0BF-73A9-4C07-A1C7-C54661E7D948}"/>
    <dgm:cxn modelId="{66322E9A-2ED9-4420-9FEA-A6740A15778D}" type="presOf" srcId="{88607074-D200-4EDF-BACC-B018239162B3}" destId="{C6CF47E2-F88E-45A7-ACF8-4D2C45423ED3}" srcOrd="1" destOrd="0" presId="urn:microsoft.com/office/officeart/2005/8/layout/list1"/>
    <dgm:cxn modelId="{A994CFB3-95D6-4D94-82D8-84A71A873880}" type="presOf" srcId="{BF0A8F1C-31BA-41EA-A005-55D8596B2F5C}" destId="{D87FBBB1-66EA-46BE-8DC5-7FFFE97CAA32}" srcOrd="0" destOrd="0" presId="urn:microsoft.com/office/officeart/2005/8/layout/list1"/>
    <dgm:cxn modelId="{2A5B37FB-B46C-48F8-832E-8277C6B2C31C}" type="presOf" srcId="{9BF0BE74-7EDB-4572-BE95-FF57AD8590A0}" destId="{2FB5E177-3F74-48EC-855A-3C227E6632D8}" srcOrd="0" destOrd="0" presId="urn:microsoft.com/office/officeart/2005/8/layout/list1"/>
    <dgm:cxn modelId="{5EC3CDE5-5241-41C4-8646-977334B28B4C}" srcId="{9BF0BE74-7EDB-4572-BE95-FF57AD8590A0}" destId="{50BCEF49-EE51-45A6-8E38-775A62F2D546}" srcOrd="1" destOrd="0" parTransId="{C00F1674-FB31-4EF7-B4E9-767CA6231CF5}" sibTransId="{BD2FDBA7-AE54-4BBD-AECC-66105B163428}"/>
    <dgm:cxn modelId="{85B44423-5DC1-4B26-804A-C8BB8BD44DEC}" type="presParOf" srcId="{2FB5E177-3F74-48EC-855A-3C227E6632D8}" destId="{B80B3C1A-4C1A-48F4-B849-CC5077DE8B18}" srcOrd="0" destOrd="0" presId="urn:microsoft.com/office/officeart/2005/8/layout/list1"/>
    <dgm:cxn modelId="{464CD652-D412-4D9E-93BB-B456678B45FB}" type="presParOf" srcId="{B80B3C1A-4C1A-48F4-B849-CC5077DE8B18}" destId="{4811B538-88A7-414C-8E44-D2EF56DF970F}" srcOrd="0" destOrd="0" presId="urn:microsoft.com/office/officeart/2005/8/layout/list1"/>
    <dgm:cxn modelId="{4B2DE57D-D7B4-4DDC-B589-CDE716DE3201}" type="presParOf" srcId="{B80B3C1A-4C1A-48F4-B849-CC5077DE8B18}" destId="{36D1F754-30ED-48DD-B1DB-B04EBC6A9FD3}" srcOrd="1" destOrd="0" presId="urn:microsoft.com/office/officeart/2005/8/layout/list1"/>
    <dgm:cxn modelId="{8C2915D0-D28B-481B-A893-3EA83F4849A9}" type="presParOf" srcId="{2FB5E177-3F74-48EC-855A-3C227E6632D8}" destId="{940A4E0A-3546-4875-85C0-34B3B2F88D6F}" srcOrd="1" destOrd="0" presId="urn:microsoft.com/office/officeart/2005/8/layout/list1"/>
    <dgm:cxn modelId="{38C4885B-1295-487F-9398-25DC349079BC}" type="presParOf" srcId="{2FB5E177-3F74-48EC-855A-3C227E6632D8}" destId="{577B248B-30F8-49EA-989F-FC8EF8AB074A}" srcOrd="2" destOrd="0" presId="urn:microsoft.com/office/officeart/2005/8/layout/list1"/>
    <dgm:cxn modelId="{6D778C8A-A62B-46BB-83A1-4AA0ECEA3EB0}" type="presParOf" srcId="{2FB5E177-3F74-48EC-855A-3C227E6632D8}" destId="{500FAEE2-C687-4BC4-A842-22CBAE452AE7}" srcOrd="3" destOrd="0" presId="urn:microsoft.com/office/officeart/2005/8/layout/list1"/>
    <dgm:cxn modelId="{6FF29EA4-8834-40E9-BDB9-1FE5FDE2A226}" type="presParOf" srcId="{2FB5E177-3F74-48EC-855A-3C227E6632D8}" destId="{9E37101A-4189-4811-BA9A-3CFFCCC7A936}" srcOrd="4" destOrd="0" presId="urn:microsoft.com/office/officeart/2005/8/layout/list1"/>
    <dgm:cxn modelId="{2105D9C3-4154-41B4-9AD0-5388F5B5239D}" type="presParOf" srcId="{9E37101A-4189-4811-BA9A-3CFFCCC7A936}" destId="{E59ABBA8-649E-400B-ADC5-5A08F3CAE16D}" srcOrd="0" destOrd="0" presId="urn:microsoft.com/office/officeart/2005/8/layout/list1"/>
    <dgm:cxn modelId="{53D23319-E188-48FC-97BD-278CE49C63D3}" type="presParOf" srcId="{9E37101A-4189-4811-BA9A-3CFFCCC7A936}" destId="{6946BB72-CECE-4617-9753-36C8FFFEC9DE}" srcOrd="1" destOrd="0" presId="urn:microsoft.com/office/officeart/2005/8/layout/list1"/>
    <dgm:cxn modelId="{B3EF59B3-18CD-428C-85A0-1002A4A6F7B8}" type="presParOf" srcId="{2FB5E177-3F74-48EC-855A-3C227E6632D8}" destId="{A21CD4CE-22FE-48B7-A70F-E72F13B2E167}" srcOrd="5" destOrd="0" presId="urn:microsoft.com/office/officeart/2005/8/layout/list1"/>
    <dgm:cxn modelId="{86519771-6645-4550-815C-077B7CA7193D}" type="presParOf" srcId="{2FB5E177-3F74-48EC-855A-3C227E6632D8}" destId="{1A17C232-386E-4D35-9E97-B562EF893901}" srcOrd="6" destOrd="0" presId="urn:microsoft.com/office/officeart/2005/8/layout/list1"/>
    <dgm:cxn modelId="{F04C68AE-2497-4810-8B15-7CB42FE07B6D}" type="presParOf" srcId="{2FB5E177-3F74-48EC-855A-3C227E6632D8}" destId="{104DB29E-3314-483C-AC42-67DCAD45DDEC}" srcOrd="7" destOrd="0" presId="urn:microsoft.com/office/officeart/2005/8/layout/list1"/>
    <dgm:cxn modelId="{EBA3D8F4-892B-4A63-87E6-24CF97282141}" type="presParOf" srcId="{2FB5E177-3F74-48EC-855A-3C227E6632D8}" destId="{40495B79-71B6-4C77-8CD6-00F0F456F340}" srcOrd="8" destOrd="0" presId="urn:microsoft.com/office/officeart/2005/8/layout/list1"/>
    <dgm:cxn modelId="{3CDCF6B5-DD40-4415-8C9B-636A9FB1AE77}" type="presParOf" srcId="{40495B79-71B6-4C77-8CD6-00F0F456F340}" destId="{0875F558-1529-40AF-A134-26E09DEE715F}" srcOrd="0" destOrd="0" presId="urn:microsoft.com/office/officeart/2005/8/layout/list1"/>
    <dgm:cxn modelId="{FC9F851F-B742-48D6-A22A-5EF1DB637219}" type="presParOf" srcId="{40495B79-71B6-4C77-8CD6-00F0F456F340}" destId="{C6CF47E2-F88E-45A7-ACF8-4D2C45423ED3}" srcOrd="1" destOrd="0" presId="urn:microsoft.com/office/officeart/2005/8/layout/list1"/>
    <dgm:cxn modelId="{6220BC9B-B5BC-4C19-8345-475565D5818D}" type="presParOf" srcId="{2FB5E177-3F74-48EC-855A-3C227E6632D8}" destId="{2CAF8FAF-466F-48DC-AA48-E220FC62E018}" srcOrd="9" destOrd="0" presId="urn:microsoft.com/office/officeart/2005/8/layout/list1"/>
    <dgm:cxn modelId="{0C15E0E8-ECCF-4D3E-8799-AA1D127C7DBE}" type="presParOf" srcId="{2FB5E177-3F74-48EC-855A-3C227E6632D8}" destId="{EE52393A-B302-4354-B62C-4816CF36044F}" srcOrd="10" destOrd="0" presId="urn:microsoft.com/office/officeart/2005/8/layout/list1"/>
    <dgm:cxn modelId="{4F5BD7FB-285E-422E-8FC2-167F94069D0A}" type="presParOf" srcId="{2FB5E177-3F74-48EC-855A-3C227E6632D8}" destId="{6616FFA5-CE5F-4520-ABE0-63D78DFFF6E2}" srcOrd="11" destOrd="0" presId="urn:microsoft.com/office/officeart/2005/8/layout/list1"/>
    <dgm:cxn modelId="{A3F9C0AC-6130-453B-BCD4-E5F1FAD9B1F6}" type="presParOf" srcId="{2FB5E177-3F74-48EC-855A-3C227E6632D8}" destId="{9E293CAA-184D-4904-A02B-772CB200A0E1}" srcOrd="12" destOrd="0" presId="urn:microsoft.com/office/officeart/2005/8/layout/list1"/>
    <dgm:cxn modelId="{6A189E89-7115-4E6F-8288-BB689742A06F}" type="presParOf" srcId="{9E293CAA-184D-4904-A02B-772CB200A0E1}" destId="{D87FBBB1-66EA-46BE-8DC5-7FFFE97CAA32}" srcOrd="0" destOrd="0" presId="urn:microsoft.com/office/officeart/2005/8/layout/list1"/>
    <dgm:cxn modelId="{999DAC6C-7DCE-4CBD-97F1-917AE64E3500}" type="presParOf" srcId="{9E293CAA-184D-4904-A02B-772CB200A0E1}" destId="{0D9FECBB-F92C-4300-9980-AF361942CB21}" srcOrd="1" destOrd="0" presId="urn:microsoft.com/office/officeart/2005/8/layout/list1"/>
    <dgm:cxn modelId="{E6B93952-41B6-4F48-968B-FBAE30C1C208}" type="presParOf" srcId="{2FB5E177-3F74-48EC-855A-3C227E6632D8}" destId="{A83104EF-EF5E-4329-AB1F-DF6AB491B8CC}" srcOrd="13" destOrd="0" presId="urn:microsoft.com/office/officeart/2005/8/layout/list1"/>
    <dgm:cxn modelId="{223B65DE-B8D1-4047-8096-4A734D5F537D}" type="presParOf" srcId="{2FB5E177-3F74-48EC-855A-3C227E6632D8}" destId="{1E7C67BD-35A4-4762-A4D8-9044E14EF807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1CF93BE-3FBF-41EE-9E5C-7108952608C3}" type="doc">
      <dgm:prSet loTypeId="urn:microsoft.com/office/officeart/2005/8/layout/list1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6AC071C-EC2D-4A22-8607-6F53666F3019}">
      <dgm:prSet phldrT="[Текст]"/>
      <dgm:spPr/>
      <dgm:t>
        <a:bodyPr/>
        <a:lstStyle/>
        <a:p>
          <a:r>
            <a:rPr lang="ru-RU" dirty="0" smtClean="0"/>
            <a:t>Внешние аспекты</a:t>
          </a:r>
          <a:endParaRPr lang="ru-RU" dirty="0"/>
        </a:p>
      </dgm:t>
    </dgm:pt>
    <dgm:pt modelId="{8A113EBB-E054-4E5D-97D4-BF60A15959DB}" type="parTrans" cxnId="{B6B2B679-9813-4D67-A3B4-A8E6EE833D3E}">
      <dgm:prSet/>
      <dgm:spPr/>
      <dgm:t>
        <a:bodyPr/>
        <a:lstStyle/>
        <a:p>
          <a:endParaRPr lang="ru-RU"/>
        </a:p>
      </dgm:t>
    </dgm:pt>
    <dgm:pt modelId="{076A96BA-752B-494E-BDE3-0F73CE2EFE96}" type="sibTrans" cxnId="{B6B2B679-9813-4D67-A3B4-A8E6EE833D3E}">
      <dgm:prSet/>
      <dgm:spPr/>
      <dgm:t>
        <a:bodyPr/>
        <a:lstStyle/>
        <a:p>
          <a:endParaRPr lang="ru-RU"/>
        </a:p>
      </dgm:t>
    </dgm:pt>
    <dgm:pt modelId="{3AD08CFD-7B5B-4366-9573-BF2E47BF6556}">
      <dgm:prSet phldrT="[Текст]"/>
      <dgm:spPr/>
      <dgm:t>
        <a:bodyPr/>
        <a:lstStyle/>
        <a:p>
          <a:r>
            <a:rPr lang="ru-RU" dirty="0" smtClean="0"/>
            <a:t>Ценностный компонент</a:t>
          </a:r>
          <a:endParaRPr lang="ru-RU" dirty="0"/>
        </a:p>
      </dgm:t>
    </dgm:pt>
    <dgm:pt modelId="{8081BD57-9B16-4FDD-BD2D-C984DDF84FFE}" type="parTrans" cxnId="{63D30AA9-BDFB-472F-A995-999B1ACB4414}">
      <dgm:prSet/>
      <dgm:spPr/>
      <dgm:t>
        <a:bodyPr/>
        <a:lstStyle/>
        <a:p>
          <a:endParaRPr lang="ru-RU"/>
        </a:p>
      </dgm:t>
    </dgm:pt>
    <dgm:pt modelId="{330CD7B9-29A3-40F5-AF31-A6060092F22F}" type="sibTrans" cxnId="{63D30AA9-BDFB-472F-A995-999B1ACB4414}">
      <dgm:prSet/>
      <dgm:spPr/>
      <dgm:t>
        <a:bodyPr/>
        <a:lstStyle/>
        <a:p>
          <a:endParaRPr lang="ru-RU"/>
        </a:p>
      </dgm:t>
    </dgm:pt>
    <dgm:pt modelId="{007888AC-5184-45AE-A733-F98F906B8DB9}">
      <dgm:prSet phldrT="[Текст]"/>
      <dgm:spPr/>
      <dgm:t>
        <a:bodyPr/>
        <a:lstStyle/>
        <a:p>
          <a:r>
            <a:rPr lang="ru-RU" dirty="0" smtClean="0"/>
            <a:t>Профессиональная репутация</a:t>
          </a:r>
          <a:endParaRPr lang="ru-RU" dirty="0"/>
        </a:p>
      </dgm:t>
    </dgm:pt>
    <dgm:pt modelId="{AF1F8BF0-CF51-4FA6-8137-0460D559323B}" type="parTrans" cxnId="{CEAE28D7-6E27-4971-81FA-01008564C087}">
      <dgm:prSet/>
      <dgm:spPr/>
      <dgm:t>
        <a:bodyPr/>
        <a:lstStyle/>
        <a:p>
          <a:endParaRPr lang="ru-RU"/>
        </a:p>
      </dgm:t>
    </dgm:pt>
    <dgm:pt modelId="{424ABB24-CBE3-448A-84BD-552D223834C5}" type="sibTrans" cxnId="{CEAE28D7-6E27-4971-81FA-01008564C087}">
      <dgm:prSet/>
      <dgm:spPr/>
      <dgm:t>
        <a:bodyPr/>
        <a:lstStyle/>
        <a:p>
          <a:endParaRPr lang="ru-RU"/>
        </a:p>
      </dgm:t>
    </dgm:pt>
    <dgm:pt modelId="{2578F0A3-B978-49C3-B02B-891CAA01E124}">
      <dgm:prSet/>
      <dgm:spPr/>
      <dgm:t>
        <a:bodyPr/>
        <a:lstStyle/>
        <a:p>
          <a:r>
            <a:rPr lang="ru-RU" dirty="0" smtClean="0"/>
            <a:t>Процессуальный аспект</a:t>
          </a:r>
          <a:endParaRPr lang="ru-RU" dirty="0"/>
        </a:p>
      </dgm:t>
    </dgm:pt>
    <dgm:pt modelId="{B75A5C06-0588-42E4-98F4-7EE141C9D5E4}" type="parTrans" cxnId="{A6107579-D618-4AF8-9EFB-7B5306EEF4BA}">
      <dgm:prSet/>
      <dgm:spPr/>
      <dgm:t>
        <a:bodyPr/>
        <a:lstStyle/>
        <a:p>
          <a:endParaRPr lang="ru-RU"/>
        </a:p>
      </dgm:t>
    </dgm:pt>
    <dgm:pt modelId="{08F64952-6913-4AAD-97F9-63F8100834F9}" type="sibTrans" cxnId="{A6107579-D618-4AF8-9EFB-7B5306EEF4BA}">
      <dgm:prSet/>
      <dgm:spPr/>
      <dgm:t>
        <a:bodyPr/>
        <a:lstStyle/>
        <a:p>
          <a:endParaRPr lang="ru-RU"/>
        </a:p>
      </dgm:t>
    </dgm:pt>
    <dgm:pt modelId="{D76C6BE3-ED0D-40B7-9F21-7F1861EDD194}">
      <dgm:prSet/>
      <dgm:spPr/>
      <dgm:t>
        <a:bodyPr/>
        <a:lstStyle/>
        <a:p>
          <a:r>
            <a:rPr lang="ru-RU" dirty="0" smtClean="0"/>
            <a:t>Сам образ</a:t>
          </a:r>
          <a:endParaRPr lang="ru-RU" dirty="0"/>
        </a:p>
      </dgm:t>
    </dgm:pt>
    <dgm:pt modelId="{0ADA4EC3-472B-4FA5-ADBA-A71AF7BF7A2E}" type="parTrans" cxnId="{9D203A76-481B-4196-B827-651DAA940414}">
      <dgm:prSet/>
      <dgm:spPr/>
      <dgm:t>
        <a:bodyPr/>
        <a:lstStyle/>
        <a:p>
          <a:endParaRPr lang="ru-RU"/>
        </a:p>
      </dgm:t>
    </dgm:pt>
    <dgm:pt modelId="{5F75D5CD-A354-49AF-9D40-1FFA7D23FDC9}" type="sibTrans" cxnId="{9D203A76-481B-4196-B827-651DAA940414}">
      <dgm:prSet/>
      <dgm:spPr/>
      <dgm:t>
        <a:bodyPr/>
        <a:lstStyle/>
        <a:p>
          <a:endParaRPr lang="ru-RU"/>
        </a:p>
      </dgm:t>
    </dgm:pt>
    <dgm:pt modelId="{606DCE4F-7954-4D3D-8704-75C1C022D092}">
      <dgm:prSet/>
      <dgm:spPr/>
      <dgm:t>
        <a:bodyPr/>
        <a:lstStyle/>
        <a:p>
          <a:r>
            <a:rPr lang="ru-RU" dirty="0" smtClean="0"/>
            <a:t>Внутренний аспект</a:t>
          </a:r>
          <a:endParaRPr lang="ru-RU" dirty="0"/>
        </a:p>
      </dgm:t>
    </dgm:pt>
    <dgm:pt modelId="{8F730D38-28CF-4FE9-A9A7-7EE1AC6E3CB4}" type="parTrans" cxnId="{C673B5FF-C11B-471A-84C3-87E7B300EB8F}">
      <dgm:prSet/>
      <dgm:spPr/>
      <dgm:t>
        <a:bodyPr/>
        <a:lstStyle/>
        <a:p>
          <a:endParaRPr lang="ru-RU"/>
        </a:p>
      </dgm:t>
    </dgm:pt>
    <dgm:pt modelId="{84133506-41BF-444F-AEC0-57C7DF399924}" type="sibTrans" cxnId="{C673B5FF-C11B-471A-84C3-87E7B300EB8F}">
      <dgm:prSet/>
      <dgm:spPr/>
      <dgm:t>
        <a:bodyPr/>
        <a:lstStyle/>
        <a:p>
          <a:endParaRPr lang="ru-RU"/>
        </a:p>
      </dgm:t>
    </dgm:pt>
    <dgm:pt modelId="{A52685E1-0218-429C-ABD3-247CCBD97C38}" type="pres">
      <dgm:prSet presAssocID="{41CF93BE-3FBF-41EE-9E5C-7108952608C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7BB308-CA58-4763-8788-C984B2A3D352}" type="pres">
      <dgm:prSet presAssocID="{D76C6BE3-ED0D-40B7-9F21-7F1861EDD194}" presName="parentLin" presStyleCnt="0"/>
      <dgm:spPr/>
      <dgm:t>
        <a:bodyPr/>
        <a:lstStyle/>
        <a:p>
          <a:endParaRPr lang="ru-RU"/>
        </a:p>
      </dgm:t>
    </dgm:pt>
    <dgm:pt modelId="{7398B0BC-63C1-48CB-A9C6-8B0E733F45FD}" type="pres">
      <dgm:prSet presAssocID="{D76C6BE3-ED0D-40B7-9F21-7F1861EDD194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D197C287-01E3-4077-BA38-29D79E7B8B9E}" type="pres">
      <dgm:prSet presAssocID="{D76C6BE3-ED0D-40B7-9F21-7F1861EDD194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305903-DAE5-42FB-8DFB-688973023D7C}" type="pres">
      <dgm:prSet presAssocID="{D76C6BE3-ED0D-40B7-9F21-7F1861EDD194}" presName="negativeSpace" presStyleCnt="0"/>
      <dgm:spPr/>
      <dgm:t>
        <a:bodyPr/>
        <a:lstStyle/>
        <a:p>
          <a:endParaRPr lang="ru-RU"/>
        </a:p>
      </dgm:t>
    </dgm:pt>
    <dgm:pt modelId="{313E576A-D54B-49D9-8BE2-C565E104758C}" type="pres">
      <dgm:prSet presAssocID="{D76C6BE3-ED0D-40B7-9F21-7F1861EDD194}" presName="childText" presStyleLbl="conFgAcc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DA7FF7-4A7C-4246-9AA4-158A9380D6FB}" type="pres">
      <dgm:prSet presAssocID="{5F75D5CD-A354-49AF-9D40-1FFA7D23FDC9}" presName="spaceBetweenRectangles" presStyleCnt="0"/>
      <dgm:spPr/>
      <dgm:t>
        <a:bodyPr/>
        <a:lstStyle/>
        <a:p>
          <a:endParaRPr lang="ru-RU"/>
        </a:p>
      </dgm:t>
    </dgm:pt>
    <dgm:pt modelId="{4094374F-22EC-489B-B9CE-AC2496CCCE43}" type="pres">
      <dgm:prSet presAssocID="{C6AC071C-EC2D-4A22-8607-6F53666F3019}" presName="parentLin" presStyleCnt="0"/>
      <dgm:spPr/>
      <dgm:t>
        <a:bodyPr/>
        <a:lstStyle/>
        <a:p>
          <a:endParaRPr lang="ru-RU"/>
        </a:p>
      </dgm:t>
    </dgm:pt>
    <dgm:pt modelId="{9B93D501-47C5-4174-BF09-28A9782CCD01}" type="pres">
      <dgm:prSet presAssocID="{C6AC071C-EC2D-4A22-8607-6F53666F3019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A7BC49C7-1E04-4BD8-8A24-1C76A0242A6A}" type="pres">
      <dgm:prSet presAssocID="{C6AC071C-EC2D-4A22-8607-6F53666F3019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222CA1-2487-4708-98D1-960341CE14F3}" type="pres">
      <dgm:prSet presAssocID="{C6AC071C-EC2D-4A22-8607-6F53666F3019}" presName="negativeSpace" presStyleCnt="0"/>
      <dgm:spPr/>
      <dgm:t>
        <a:bodyPr/>
        <a:lstStyle/>
        <a:p>
          <a:endParaRPr lang="ru-RU"/>
        </a:p>
      </dgm:t>
    </dgm:pt>
    <dgm:pt modelId="{26C54DB0-CF2B-4C3F-A64C-2572FEA07E64}" type="pres">
      <dgm:prSet presAssocID="{C6AC071C-EC2D-4A22-8607-6F53666F3019}" presName="childText" presStyleLbl="conFgAcc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147E2B-1CDD-45C8-81F1-BB997FC6C2B7}" type="pres">
      <dgm:prSet presAssocID="{076A96BA-752B-494E-BDE3-0F73CE2EFE96}" presName="spaceBetweenRectangles" presStyleCnt="0"/>
      <dgm:spPr/>
      <dgm:t>
        <a:bodyPr/>
        <a:lstStyle/>
        <a:p>
          <a:endParaRPr lang="ru-RU"/>
        </a:p>
      </dgm:t>
    </dgm:pt>
    <dgm:pt modelId="{2AFEAEA4-6FCE-4D20-BEEA-CCD14ABE1D61}" type="pres">
      <dgm:prSet presAssocID="{606DCE4F-7954-4D3D-8704-75C1C022D092}" presName="parentLin" presStyleCnt="0"/>
      <dgm:spPr/>
      <dgm:t>
        <a:bodyPr/>
        <a:lstStyle/>
        <a:p>
          <a:endParaRPr lang="ru-RU"/>
        </a:p>
      </dgm:t>
    </dgm:pt>
    <dgm:pt modelId="{D44A6EB2-A135-4654-B2EA-659B174B87AD}" type="pres">
      <dgm:prSet presAssocID="{606DCE4F-7954-4D3D-8704-75C1C022D092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61ED2516-5A6C-49F4-AFBC-39C95ABF5424}" type="pres">
      <dgm:prSet presAssocID="{606DCE4F-7954-4D3D-8704-75C1C022D092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612103-84F5-4081-8707-0AAD32191F52}" type="pres">
      <dgm:prSet presAssocID="{606DCE4F-7954-4D3D-8704-75C1C022D092}" presName="negativeSpace" presStyleCnt="0"/>
      <dgm:spPr/>
      <dgm:t>
        <a:bodyPr/>
        <a:lstStyle/>
        <a:p>
          <a:endParaRPr lang="ru-RU"/>
        </a:p>
      </dgm:t>
    </dgm:pt>
    <dgm:pt modelId="{640FB577-46FA-44FE-87D6-EEE1EC03BFA4}" type="pres">
      <dgm:prSet presAssocID="{606DCE4F-7954-4D3D-8704-75C1C022D092}" presName="childText" presStyleLbl="conFgAcc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3D35D-4499-4546-A118-DA89A9F99F4D}" type="pres">
      <dgm:prSet presAssocID="{84133506-41BF-444F-AEC0-57C7DF399924}" presName="spaceBetweenRectangles" presStyleCnt="0"/>
      <dgm:spPr/>
      <dgm:t>
        <a:bodyPr/>
        <a:lstStyle/>
        <a:p>
          <a:endParaRPr lang="ru-RU"/>
        </a:p>
      </dgm:t>
    </dgm:pt>
    <dgm:pt modelId="{2A46858A-B7CA-4EB5-8775-43173A675335}" type="pres">
      <dgm:prSet presAssocID="{2578F0A3-B978-49C3-B02B-891CAA01E124}" presName="parentLin" presStyleCnt="0"/>
      <dgm:spPr/>
      <dgm:t>
        <a:bodyPr/>
        <a:lstStyle/>
        <a:p>
          <a:endParaRPr lang="ru-RU"/>
        </a:p>
      </dgm:t>
    </dgm:pt>
    <dgm:pt modelId="{80CABC17-0378-44C1-A076-DBFC3C1B6C51}" type="pres">
      <dgm:prSet presAssocID="{2578F0A3-B978-49C3-B02B-891CAA01E124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F82B5655-CA65-4064-A1E8-308BC151E265}" type="pres">
      <dgm:prSet presAssocID="{2578F0A3-B978-49C3-B02B-891CAA01E124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D6CAAF-9AD1-480B-B484-0C4094267A9A}" type="pres">
      <dgm:prSet presAssocID="{2578F0A3-B978-49C3-B02B-891CAA01E124}" presName="negativeSpace" presStyleCnt="0"/>
      <dgm:spPr/>
      <dgm:t>
        <a:bodyPr/>
        <a:lstStyle/>
        <a:p>
          <a:endParaRPr lang="ru-RU"/>
        </a:p>
      </dgm:t>
    </dgm:pt>
    <dgm:pt modelId="{B4895447-537D-4B95-98C6-7B2C7B561BB7}" type="pres">
      <dgm:prSet presAssocID="{2578F0A3-B978-49C3-B02B-891CAA01E124}" presName="childText" presStyleLbl="conFgAcc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F00C53-44BC-4BF6-AB38-A69D1E790EA3}" type="pres">
      <dgm:prSet presAssocID="{08F64952-6913-4AAD-97F9-63F8100834F9}" presName="spaceBetweenRectangles" presStyleCnt="0"/>
      <dgm:spPr/>
      <dgm:t>
        <a:bodyPr/>
        <a:lstStyle/>
        <a:p>
          <a:endParaRPr lang="ru-RU"/>
        </a:p>
      </dgm:t>
    </dgm:pt>
    <dgm:pt modelId="{69CF5C5C-8806-42F7-80FC-2CAF616B1096}" type="pres">
      <dgm:prSet presAssocID="{3AD08CFD-7B5B-4366-9573-BF2E47BF6556}" presName="parentLin" presStyleCnt="0"/>
      <dgm:spPr/>
      <dgm:t>
        <a:bodyPr/>
        <a:lstStyle/>
        <a:p>
          <a:endParaRPr lang="ru-RU"/>
        </a:p>
      </dgm:t>
    </dgm:pt>
    <dgm:pt modelId="{0F2FD6E9-DC03-4B0A-AE7E-01CB61CD1FBF}" type="pres">
      <dgm:prSet presAssocID="{3AD08CFD-7B5B-4366-9573-BF2E47BF6556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743970B9-CC82-48FE-A8AE-1E8A0E28888D}" type="pres">
      <dgm:prSet presAssocID="{3AD08CFD-7B5B-4366-9573-BF2E47BF6556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E02513-EAF1-48B0-81AC-9959D0364BE9}" type="pres">
      <dgm:prSet presAssocID="{3AD08CFD-7B5B-4366-9573-BF2E47BF6556}" presName="negativeSpace" presStyleCnt="0"/>
      <dgm:spPr/>
      <dgm:t>
        <a:bodyPr/>
        <a:lstStyle/>
        <a:p>
          <a:endParaRPr lang="ru-RU"/>
        </a:p>
      </dgm:t>
    </dgm:pt>
    <dgm:pt modelId="{DC8ECD15-82B7-4462-9CBF-EA7A55B14884}" type="pres">
      <dgm:prSet presAssocID="{3AD08CFD-7B5B-4366-9573-BF2E47BF6556}" presName="childText" presStyleLbl="conFgAcc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C0C32C-5DA0-46B3-ACE3-6708CBC0504A}" type="pres">
      <dgm:prSet presAssocID="{330CD7B9-29A3-40F5-AF31-A6060092F22F}" presName="spaceBetweenRectangles" presStyleCnt="0"/>
      <dgm:spPr/>
      <dgm:t>
        <a:bodyPr/>
        <a:lstStyle/>
        <a:p>
          <a:endParaRPr lang="ru-RU"/>
        </a:p>
      </dgm:t>
    </dgm:pt>
    <dgm:pt modelId="{CBB1983D-D427-4EEC-80EB-26EA50FD723A}" type="pres">
      <dgm:prSet presAssocID="{007888AC-5184-45AE-A733-F98F906B8DB9}" presName="parentLin" presStyleCnt="0"/>
      <dgm:spPr/>
      <dgm:t>
        <a:bodyPr/>
        <a:lstStyle/>
        <a:p>
          <a:endParaRPr lang="ru-RU"/>
        </a:p>
      </dgm:t>
    </dgm:pt>
    <dgm:pt modelId="{5D1946C9-6844-4E18-B388-6B446A927FB8}" type="pres">
      <dgm:prSet presAssocID="{007888AC-5184-45AE-A733-F98F906B8DB9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03F964D0-687F-445C-974C-CEB604FAD749}" type="pres">
      <dgm:prSet presAssocID="{007888AC-5184-45AE-A733-F98F906B8DB9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858FAF-0F36-4E18-9BC0-1CE76768E2E8}" type="pres">
      <dgm:prSet presAssocID="{007888AC-5184-45AE-A733-F98F906B8DB9}" presName="negativeSpace" presStyleCnt="0"/>
      <dgm:spPr/>
      <dgm:t>
        <a:bodyPr/>
        <a:lstStyle/>
        <a:p>
          <a:endParaRPr lang="ru-RU"/>
        </a:p>
      </dgm:t>
    </dgm:pt>
    <dgm:pt modelId="{9CCCB1C3-016A-48E5-9273-5324FF895521}" type="pres">
      <dgm:prSet presAssocID="{007888AC-5184-45AE-A733-F98F906B8DB9}" presName="childText" presStyleLbl="conFgAcc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23CFCF3-D309-421F-BF50-6703163D6968}" type="presOf" srcId="{3AD08CFD-7B5B-4366-9573-BF2E47BF6556}" destId="{0F2FD6E9-DC03-4B0A-AE7E-01CB61CD1FBF}" srcOrd="0" destOrd="0" presId="urn:microsoft.com/office/officeart/2005/8/layout/list1"/>
    <dgm:cxn modelId="{CEAE28D7-6E27-4971-81FA-01008564C087}" srcId="{41CF93BE-3FBF-41EE-9E5C-7108952608C3}" destId="{007888AC-5184-45AE-A733-F98F906B8DB9}" srcOrd="5" destOrd="0" parTransId="{AF1F8BF0-CF51-4FA6-8137-0460D559323B}" sibTransId="{424ABB24-CBE3-448A-84BD-552D223834C5}"/>
    <dgm:cxn modelId="{89544F5C-2BB7-47E4-A071-F0094114E54F}" type="presOf" srcId="{C6AC071C-EC2D-4A22-8607-6F53666F3019}" destId="{9B93D501-47C5-4174-BF09-28A9782CCD01}" srcOrd="0" destOrd="0" presId="urn:microsoft.com/office/officeart/2005/8/layout/list1"/>
    <dgm:cxn modelId="{D2E83233-D011-4B6B-AB3D-6D9AE4C67916}" type="presOf" srcId="{2578F0A3-B978-49C3-B02B-891CAA01E124}" destId="{F82B5655-CA65-4064-A1E8-308BC151E265}" srcOrd="1" destOrd="0" presId="urn:microsoft.com/office/officeart/2005/8/layout/list1"/>
    <dgm:cxn modelId="{EE1E7EF1-8645-4B03-8348-57F0CF3F6C93}" type="presOf" srcId="{41CF93BE-3FBF-41EE-9E5C-7108952608C3}" destId="{A52685E1-0218-429C-ABD3-247CCBD97C38}" srcOrd="0" destOrd="0" presId="urn:microsoft.com/office/officeart/2005/8/layout/list1"/>
    <dgm:cxn modelId="{E2E3291D-D756-4307-B06D-0778519182DF}" type="presOf" srcId="{007888AC-5184-45AE-A733-F98F906B8DB9}" destId="{5D1946C9-6844-4E18-B388-6B446A927FB8}" srcOrd="0" destOrd="0" presId="urn:microsoft.com/office/officeart/2005/8/layout/list1"/>
    <dgm:cxn modelId="{63D30AA9-BDFB-472F-A995-999B1ACB4414}" srcId="{41CF93BE-3FBF-41EE-9E5C-7108952608C3}" destId="{3AD08CFD-7B5B-4366-9573-BF2E47BF6556}" srcOrd="4" destOrd="0" parTransId="{8081BD57-9B16-4FDD-BD2D-C984DDF84FFE}" sibTransId="{330CD7B9-29A3-40F5-AF31-A6060092F22F}"/>
    <dgm:cxn modelId="{B6B2B679-9813-4D67-A3B4-A8E6EE833D3E}" srcId="{41CF93BE-3FBF-41EE-9E5C-7108952608C3}" destId="{C6AC071C-EC2D-4A22-8607-6F53666F3019}" srcOrd="1" destOrd="0" parTransId="{8A113EBB-E054-4E5D-97D4-BF60A15959DB}" sibTransId="{076A96BA-752B-494E-BDE3-0F73CE2EFE96}"/>
    <dgm:cxn modelId="{34CDBFB7-B2AD-4AE2-93A3-047C5754DE9D}" type="presOf" srcId="{3AD08CFD-7B5B-4366-9573-BF2E47BF6556}" destId="{743970B9-CC82-48FE-A8AE-1E8A0E28888D}" srcOrd="1" destOrd="0" presId="urn:microsoft.com/office/officeart/2005/8/layout/list1"/>
    <dgm:cxn modelId="{13C9765D-61B5-46E7-90B0-BED565CF2555}" type="presOf" srcId="{606DCE4F-7954-4D3D-8704-75C1C022D092}" destId="{D44A6EB2-A135-4654-B2EA-659B174B87AD}" srcOrd="0" destOrd="0" presId="urn:microsoft.com/office/officeart/2005/8/layout/list1"/>
    <dgm:cxn modelId="{E98EABA2-2090-4D44-91AA-0AEE17D8C882}" type="presOf" srcId="{007888AC-5184-45AE-A733-F98F906B8DB9}" destId="{03F964D0-687F-445C-974C-CEB604FAD749}" srcOrd="1" destOrd="0" presId="urn:microsoft.com/office/officeart/2005/8/layout/list1"/>
    <dgm:cxn modelId="{A6107579-D618-4AF8-9EFB-7B5306EEF4BA}" srcId="{41CF93BE-3FBF-41EE-9E5C-7108952608C3}" destId="{2578F0A3-B978-49C3-B02B-891CAA01E124}" srcOrd="3" destOrd="0" parTransId="{B75A5C06-0588-42E4-98F4-7EE141C9D5E4}" sibTransId="{08F64952-6913-4AAD-97F9-63F8100834F9}"/>
    <dgm:cxn modelId="{ABCB98CA-9332-46BE-949A-5DBE84EAFE0E}" type="presOf" srcId="{C6AC071C-EC2D-4A22-8607-6F53666F3019}" destId="{A7BC49C7-1E04-4BD8-8A24-1C76A0242A6A}" srcOrd="1" destOrd="0" presId="urn:microsoft.com/office/officeart/2005/8/layout/list1"/>
    <dgm:cxn modelId="{9D203A76-481B-4196-B827-651DAA940414}" srcId="{41CF93BE-3FBF-41EE-9E5C-7108952608C3}" destId="{D76C6BE3-ED0D-40B7-9F21-7F1861EDD194}" srcOrd="0" destOrd="0" parTransId="{0ADA4EC3-472B-4FA5-ADBA-A71AF7BF7A2E}" sibTransId="{5F75D5CD-A354-49AF-9D40-1FFA7D23FDC9}"/>
    <dgm:cxn modelId="{67407506-A064-43A9-8D1D-BFD65271CD40}" type="presOf" srcId="{D76C6BE3-ED0D-40B7-9F21-7F1861EDD194}" destId="{7398B0BC-63C1-48CB-A9C6-8B0E733F45FD}" srcOrd="0" destOrd="0" presId="urn:microsoft.com/office/officeart/2005/8/layout/list1"/>
    <dgm:cxn modelId="{C673B5FF-C11B-471A-84C3-87E7B300EB8F}" srcId="{41CF93BE-3FBF-41EE-9E5C-7108952608C3}" destId="{606DCE4F-7954-4D3D-8704-75C1C022D092}" srcOrd="2" destOrd="0" parTransId="{8F730D38-28CF-4FE9-A9A7-7EE1AC6E3CB4}" sibTransId="{84133506-41BF-444F-AEC0-57C7DF399924}"/>
    <dgm:cxn modelId="{20FAB1E8-C601-42CC-81C6-1B374898A48A}" type="presOf" srcId="{606DCE4F-7954-4D3D-8704-75C1C022D092}" destId="{61ED2516-5A6C-49F4-AFBC-39C95ABF5424}" srcOrd="1" destOrd="0" presId="urn:microsoft.com/office/officeart/2005/8/layout/list1"/>
    <dgm:cxn modelId="{BD94469A-05E5-48EA-93BC-4EF2F9E523B6}" type="presOf" srcId="{2578F0A3-B978-49C3-B02B-891CAA01E124}" destId="{80CABC17-0378-44C1-A076-DBFC3C1B6C51}" srcOrd="0" destOrd="0" presId="urn:microsoft.com/office/officeart/2005/8/layout/list1"/>
    <dgm:cxn modelId="{0F47E4C7-7B00-43A4-8B1C-80A390A95DB6}" type="presOf" srcId="{D76C6BE3-ED0D-40B7-9F21-7F1861EDD194}" destId="{D197C287-01E3-4077-BA38-29D79E7B8B9E}" srcOrd="1" destOrd="0" presId="urn:microsoft.com/office/officeart/2005/8/layout/list1"/>
    <dgm:cxn modelId="{E3E65AEC-76A0-4706-990F-9C4FF1A1FBBD}" type="presParOf" srcId="{A52685E1-0218-429C-ABD3-247CCBD97C38}" destId="{337BB308-CA58-4763-8788-C984B2A3D352}" srcOrd="0" destOrd="0" presId="urn:microsoft.com/office/officeart/2005/8/layout/list1"/>
    <dgm:cxn modelId="{24E6804F-CC0E-4256-B00A-7D5EEB5D2611}" type="presParOf" srcId="{337BB308-CA58-4763-8788-C984B2A3D352}" destId="{7398B0BC-63C1-48CB-A9C6-8B0E733F45FD}" srcOrd="0" destOrd="0" presId="urn:microsoft.com/office/officeart/2005/8/layout/list1"/>
    <dgm:cxn modelId="{232357E1-4EEB-42AD-86F3-5BB8A10A2147}" type="presParOf" srcId="{337BB308-CA58-4763-8788-C984B2A3D352}" destId="{D197C287-01E3-4077-BA38-29D79E7B8B9E}" srcOrd="1" destOrd="0" presId="urn:microsoft.com/office/officeart/2005/8/layout/list1"/>
    <dgm:cxn modelId="{964A0EA7-29C9-4B29-99F6-ADAB5944200D}" type="presParOf" srcId="{A52685E1-0218-429C-ABD3-247CCBD97C38}" destId="{50305903-DAE5-42FB-8DFB-688973023D7C}" srcOrd="1" destOrd="0" presId="urn:microsoft.com/office/officeart/2005/8/layout/list1"/>
    <dgm:cxn modelId="{70F7FC62-77C1-4F23-8453-086C34E74B74}" type="presParOf" srcId="{A52685E1-0218-429C-ABD3-247CCBD97C38}" destId="{313E576A-D54B-49D9-8BE2-C565E104758C}" srcOrd="2" destOrd="0" presId="urn:microsoft.com/office/officeart/2005/8/layout/list1"/>
    <dgm:cxn modelId="{9550F0D5-8DBB-4510-AEB5-BF90CDE4B32C}" type="presParOf" srcId="{A52685E1-0218-429C-ABD3-247CCBD97C38}" destId="{89DA7FF7-4A7C-4246-9AA4-158A9380D6FB}" srcOrd="3" destOrd="0" presId="urn:microsoft.com/office/officeart/2005/8/layout/list1"/>
    <dgm:cxn modelId="{CEF93F91-C9C3-410D-8FBC-4398BCEB69F1}" type="presParOf" srcId="{A52685E1-0218-429C-ABD3-247CCBD97C38}" destId="{4094374F-22EC-489B-B9CE-AC2496CCCE43}" srcOrd="4" destOrd="0" presId="urn:microsoft.com/office/officeart/2005/8/layout/list1"/>
    <dgm:cxn modelId="{7BCF1BB8-8375-4311-A3BF-99F68F13F35F}" type="presParOf" srcId="{4094374F-22EC-489B-B9CE-AC2496CCCE43}" destId="{9B93D501-47C5-4174-BF09-28A9782CCD01}" srcOrd="0" destOrd="0" presId="urn:microsoft.com/office/officeart/2005/8/layout/list1"/>
    <dgm:cxn modelId="{B51AC4C9-24C3-4D44-91DF-99F031CD56BE}" type="presParOf" srcId="{4094374F-22EC-489B-B9CE-AC2496CCCE43}" destId="{A7BC49C7-1E04-4BD8-8A24-1C76A0242A6A}" srcOrd="1" destOrd="0" presId="urn:microsoft.com/office/officeart/2005/8/layout/list1"/>
    <dgm:cxn modelId="{2E18A5E9-FB28-4AEB-9A91-A3FCEAE9F0DE}" type="presParOf" srcId="{A52685E1-0218-429C-ABD3-247CCBD97C38}" destId="{EF222CA1-2487-4708-98D1-960341CE14F3}" srcOrd="5" destOrd="0" presId="urn:microsoft.com/office/officeart/2005/8/layout/list1"/>
    <dgm:cxn modelId="{9CF65A11-687F-425D-9441-02785A1B83F1}" type="presParOf" srcId="{A52685E1-0218-429C-ABD3-247CCBD97C38}" destId="{26C54DB0-CF2B-4C3F-A64C-2572FEA07E64}" srcOrd="6" destOrd="0" presId="urn:microsoft.com/office/officeart/2005/8/layout/list1"/>
    <dgm:cxn modelId="{1E1110D6-2DD2-401E-AA0D-F74907EF59DB}" type="presParOf" srcId="{A52685E1-0218-429C-ABD3-247CCBD97C38}" destId="{1F147E2B-1CDD-45C8-81F1-BB997FC6C2B7}" srcOrd="7" destOrd="0" presId="urn:microsoft.com/office/officeart/2005/8/layout/list1"/>
    <dgm:cxn modelId="{E117DD3B-F6F4-4D45-9732-B6CC1960B74A}" type="presParOf" srcId="{A52685E1-0218-429C-ABD3-247CCBD97C38}" destId="{2AFEAEA4-6FCE-4D20-BEEA-CCD14ABE1D61}" srcOrd="8" destOrd="0" presId="urn:microsoft.com/office/officeart/2005/8/layout/list1"/>
    <dgm:cxn modelId="{5727FDB3-65AA-4E2C-96CD-363B6CB27025}" type="presParOf" srcId="{2AFEAEA4-6FCE-4D20-BEEA-CCD14ABE1D61}" destId="{D44A6EB2-A135-4654-B2EA-659B174B87AD}" srcOrd="0" destOrd="0" presId="urn:microsoft.com/office/officeart/2005/8/layout/list1"/>
    <dgm:cxn modelId="{4701A0E3-285F-44AE-88A6-C060E8B57542}" type="presParOf" srcId="{2AFEAEA4-6FCE-4D20-BEEA-CCD14ABE1D61}" destId="{61ED2516-5A6C-49F4-AFBC-39C95ABF5424}" srcOrd="1" destOrd="0" presId="urn:microsoft.com/office/officeart/2005/8/layout/list1"/>
    <dgm:cxn modelId="{C53F94BC-78DE-4938-BEBF-1C90E95B20E2}" type="presParOf" srcId="{A52685E1-0218-429C-ABD3-247CCBD97C38}" destId="{EB612103-84F5-4081-8707-0AAD32191F52}" srcOrd="9" destOrd="0" presId="urn:microsoft.com/office/officeart/2005/8/layout/list1"/>
    <dgm:cxn modelId="{6B3E8420-8ED8-44E8-9099-46B46CA1CC51}" type="presParOf" srcId="{A52685E1-0218-429C-ABD3-247CCBD97C38}" destId="{640FB577-46FA-44FE-87D6-EEE1EC03BFA4}" srcOrd="10" destOrd="0" presId="urn:microsoft.com/office/officeart/2005/8/layout/list1"/>
    <dgm:cxn modelId="{51ECB880-DDA4-4616-9551-0E4BDD57BF01}" type="presParOf" srcId="{A52685E1-0218-429C-ABD3-247CCBD97C38}" destId="{EDA3D35D-4499-4546-A118-DA89A9F99F4D}" srcOrd="11" destOrd="0" presId="urn:microsoft.com/office/officeart/2005/8/layout/list1"/>
    <dgm:cxn modelId="{6F7B5C12-AB8A-4089-BD6E-A0E36942D07E}" type="presParOf" srcId="{A52685E1-0218-429C-ABD3-247CCBD97C38}" destId="{2A46858A-B7CA-4EB5-8775-43173A675335}" srcOrd="12" destOrd="0" presId="urn:microsoft.com/office/officeart/2005/8/layout/list1"/>
    <dgm:cxn modelId="{88A028D0-BA1E-4317-973D-E0C8A9089A74}" type="presParOf" srcId="{2A46858A-B7CA-4EB5-8775-43173A675335}" destId="{80CABC17-0378-44C1-A076-DBFC3C1B6C51}" srcOrd="0" destOrd="0" presId="urn:microsoft.com/office/officeart/2005/8/layout/list1"/>
    <dgm:cxn modelId="{83A759F4-6E16-4C72-A5A6-ABB02BA3DB94}" type="presParOf" srcId="{2A46858A-B7CA-4EB5-8775-43173A675335}" destId="{F82B5655-CA65-4064-A1E8-308BC151E265}" srcOrd="1" destOrd="0" presId="urn:microsoft.com/office/officeart/2005/8/layout/list1"/>
    <dgm:cxn modelId="{FE62E37F-8587-4C2E-B8A7-2A1F7B84BE6A}" type="presParOf" srcId="{A52685E1-0218-429C-ABD3-247CCBD97C38}" destId="{E0D6CAAF-9AD1-480B-B484-0C4094267A9A}" srcOrd="13" destOrd="0" presId="urn:microsoft.com/office/officeart/2005/8/layout/list1"/>
    <dgm:cxn modelId="{F0132812-2EB4-47FF-8D17-65960E8C501D}" type="presParOf" srcId="{A52685E1-0218-429C-ABD3-247CCBD97C38}" destId="{B4895447-537D-4B95-98C6-7B2C7B561BB7}" srcOrd="14" destOrd="0" presId="urn:microsoft.com/office/officeart/2005/8/layout/list1"/>
    <dgm:cxn modelId="{36CF322F-AA6E-4A46-A073-D2D711E2C1D5}" type="presParOf" srcId="{A52685E1-0218-429C-ABD3-247CCBD97C38}" destId="{D3F00C53-44BC-4BF6-AB38-A69D1E790EA3}" srcOrd="15" destOrd="0" presId="urn:microsoft.com/office/officeart/2005/8/layout/list1"/>
    <dgm:cxn modelId="{5EB7AF9E-AC4F-4FE5-8722-D04504F2B7C1}" type="presParOf" srcId="{A52685E1-0218-429C-ABD3-247CCBD97C38}" destId="{69CF5C5C-8806-42F7-80FC-2CAF616B1096}" srcOrd="16" destOrd="0" presId="urn:microsoft.com/office/officeart/2005/8/layout/list1"/>
    <dgm:cxn modelId="{99E7BB51-261B-4E82-934C-F4C8E8219DB0}" type="presParOf" srcId="{69CF5C5C-8806-42F7-80FC-2CAF616B1096}" destId="{0F2FD6E9-DC03-4B0A-AE7E-01CB61CD1FBF}" srcOrd="0" destOrd="0" presId="urn:microsoft.com/office/officeart/2005/8/layout/list1"/>
    <dgm:cxn modelId="{7DB7C3F9-78C1-45AA-BDA8-2EFED3D37441}" type="presParOf" srcId="{69CF5C5C-8806-42F7-80FC-2CAF616B1096}" destId="{743970B9-CC82-48FE-A8AE-1E8A0E28888D}" srcOrd="1" destOrd="0" presId="urn:microsoft.com/office/officeart/2005/8/layout/list1"/>
    <dgm:cxn modelId="{9434D55F-E885-4479-8C25-4C2819D2CBA1}" type="presParOf" srcId="{A52685E1-0218-429C-ABD3-247CCBD97C38}" destId="{C9E02513-EAF1-48B0-81AC-9959D0364BE9}" srcOrd="17" destOrd="0" presId="urn:microsoft.com/office/officeart/2005/8/layout/list1"/>
    <dgm:cxn modelId="{85E2494C-3FC9-4BEC-A5D6-AA54858A8874}" type="presParOf" srcId="{A52685E1-0218-429C-ABD3-247CCBD97C38}" destId="{DC8ECD15-82B7-4462-9CBF-EA7A55B14884}" srcOrd="18" destOrd="0" presId="urn:microsoft.com/office/officeart/2005/8/layout/list1"/>
    <dgm:cxn modelId="{7ED05E54-6173-43E7-8C49-DEC83FC4B6E1}" type="presParOf" srcId="{A52685E1-0218-429C-ABD3-247CCBD97C38}" destId="{66C0C32C-5DA0-46B3-ACE3-6708CBC0504A}" srcOrd="19" destOrd="0" presId="urn:microsoft.com/office/officeart/2005/8/layout/list1"/>
    <dgm:cxn modelId="{93E7715F-C11E-4485-83C1-8814F5B9D203}" type="presParOf" srcId="{A52685E1-0218-429C-ABD3-247CCBD97C38}" destId="{CBB1983D-D427-4EEC-80EB-26EA50FD723A}" srcOrd="20" destOrd="0" presId="urn:microsoft.com/office/officeart/2005/8/layout/list1"/>
    <dgm:cxn modelId="{5867ABA5-6DAA-4BC2-BAA1-FA49DCBF29CF}" type="presParOf" srcId="{CBB1983D-D427-4EEC-80EB-26EA50FD723A}" destId="{5D1946C9-6844-4E18-B388-6B446A927FB8}" srcOrd="0" destOrd="0" presId="urn:microsoft.com/office/officeart/2005/8/layout/list1"/>
    <dgm:cxn modelId="{1AE07F1F-BD7F-4AC4-8AF1-D521437D5566}" type="presParOf" srcId="{CBB1983D-D427-4EEC-80EB-26EA50FD723A}" destId="{03F964D0-687F-445C-974C-CEB604FAD749}" srcOrd="1" destOrd="0" presId="urn:microsoft.com/office/officeart/2005/8/layout/list1"/>
    <dgm:cxn modelId="{8341AE25-167D-435B-A6FE-260B2B02127D}" type="presParOf" srcId="{A52685E1-0218-429C-ABD3-247CCBD97C38}" destId="{9E858FAF-0F36-4E18-9BC0-1CE76768E2E8}" srcOrd="21" destOrd="0" presId="urn:microsoft.com/office/officeart/2005/8/layout/list1"/>
    <dgm:cxn modelId="{92E76247-FC5C-48E3-B11F-7574B09CE793}" type="presParOf" srcId="{A52685E1-0218-429C-ABD3-247CCBD97C38}" destId="{9CCCB1C3-016A-48E5-9273-5324FF895521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76BE47-B6AC-4B0F-B602-936CB4CA3826}" type="doc">
      <dgm:prSet loTypeId="urn:microsoft.com/office/officeart/2005/8/layout/hList7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C63F8BD1-AAC7-4CF8-AF9A-56141FE5C6AA}">
      <dgm:prSet phldrT="[Текст]"/>
      <dgm:spPr/>
      <dgm:t>
        <a:bodyPr/>
        <a:lstStyle/>
        <a:p>
          <a:r>
            <a:rPr lang="ru-RU" dirty="0" smtClean="0"/>
            <a:t>Дети </a:t>
          </a:r>
          <a:endParaRPr lang="ru-RU" dirty="0"/>
        </a:p>
      </dgm:t>
    </dgm:pt>
    <dgm:pt modelId="{0779AB39-455A-4CBE-8B55-957A03D6CDE3}" type="parTrans" cxnId="{68B7DB53-2442-4E29-99D5-A9592AFCB38A}">
      <dgm:prSet/>
      <dgm:spPr/>
      <dgm:t>
        <a:bodyPr/>
        <a:lstStyle/>
        <a:p>
          <a:endParaRPr lang="ru-RU"/>
        </a:p>
      </dgm:t>
    </dgm:pt>
    <dgm:pt modelId="{B51B2EE3-B0B0-4906-9A1B-4BED5325693E}" type="sibTrans" cxnId="{68B7DB53-2442-4E29-99D5-A9592AFCB38A}">
      <dgm:prSet/>
      <dgm:spPr/>
      <dgm:t>
        <a:bodyPr/>
        <a:lstStyle/>
        <a:p>
          <a:endParaRPr lang="ru-RU"/>
        </a:p>
      </dgm:t>
    </dgm:pt>
    <dgm:pt modelId="{0C540A88-0A54-4967-9C8C-A6E6E8390EDE}">
      <dgm:prSet phldrT="[Текст]" phldr="1"/>
      <dgm:spPr/>
      <dgm:t>
        <a:bodyPr/>
        <a:lstStyle/>
        <a:p>
          <a:endParaRPr lang="ru-RU" dirty="0"/>
        </a:p>
      </dgm:t>
    </dgm:pt>
    <dgm:pt modelId="{EDB5A37A-6374-4EFE-824F-B636B24EFD09}" type="parTrans" cxnId="{830D7E5C-C72E-41D9-A3A5-356337A1B1F4}">
      <dgm:prSet/>
      <dgm:spPr/>
      <dgm:t>
        <a:bodyPr/>
        <a:lstStyle/>
        <a:p>
          <a:endParaRPr lang="ru-RU"/>
        </a:p>
      </dgm:t>
    </dgm:pt>
    <dgm:pt modelId="{01CB427C-13DD-4BA2-AAA4-85DB30A7908B}" type="sibTrans" cxnId="{830D7E5C-C72E-41D9-A3A5-356337A1B1F4}">
      <dgm:prSet/>
      <dgm:spPr/>
      <dgm:t>
        <a:bodyPr/>
        <a:lstStyle/>
        <a:p>
          <a:endParaRPr lang="ru-RU"/>
        </a:p>
      </dgm:t>
    </dgm:pt>
    <dgm:pt modelId="{472377A6-7B11-41C7-9C85-2B2752C150BA}">
      <dgm:prSet phldrT="[Текст]"/>
      <dgm:spPr/>
      <dgm:t>
        <a:bodyPr/>
        <a:lstStyle/>
        <a:p>
          <a:r>
            <a:rPr lang="ru-RU" dirty="0" smtClean="0"/>
            <a:t>Родители </a:t>
          </a:r>
          <a:endParaRPr lang="ru-RU" dirty="0"/>
        </a:p>
      </dgm:t>
    </dgm:pt>
    <dgm:pt modelId="{712EAAED-1D71-4A97-9695-FA75DE9D59AD}" type="parTrans" cxnId="{2F79D9BA-974D-4D73-994E-0FF5B52F7544}">
      <dgm:prSet/>
      <dgm:spPr/>
      <dgm:t>
        <a:bodyPr/>
        <a:lstStyle/>
        <a:p>
          <a:endParaRPr lang="ru-RU"/>
        </a:p>
      </dgm:t>
    </dgm:pt>
    <dgm:pt modelId="{8849A7D1-E46B-4946-A319-FD132D2FFA4F}" type="sibTrans" cxnId="{2F79D9BA-974D-4D73-994E-0FF5B52F7544}">
      <dgm:prSet/>
      <dgm:spPr/>
      <dgm:t>
        <a:bodyPr/>
        <a:lstStyle/>
        <a:p>
          <a:endParaRPr lang="ru-RU"/>
        </a:p>
      </dgm:t>
    </dgm:pt>
    <dgm:pt modelId="{3254432D-F0D4-4B47-B988-A7E43E83FF65}">
      <dgm:prSet phldrT="[Текст]" phldr="1"/>
      <dgm:spPr/>
      <dgm:t>
        <a:bodyPr/>
        <a:lstStyle/>
        <a:p>
          <a:endParaRPr lang="ru-RU" dirty="0"/>
        </a:p>
      </dgm:t>
    </dgm:pt>
    <dgm:pt modelId="{87C31359-B1A1-4E25-BE1D-159B06154844}" type="parTrans" cxnId="{E71EDE12-32BE-454B-AC8C-CED1551DD2D1}">
      <dgm:prSet/>
      <dgm:spPr/>
      <dgm:t>
        <a:bodyPr/>
        <a:lstStyle/>
        <a:p>
          <a:endParaRPr lang="ru-RU"/>
        </a:p>
      </dgm:t>
    </dgm:pt>
    <dgm:pt modelId="{51DE2DB0-B62E-46C0-A8AA-EC3D891FFD6D}" type="sibTrans" cxnId="{E71EDE12-32BE-454B-AC8C-CED1551DD2D1}">
      <dgm:prSet/>
      <dgm:spPr/>
      <dgm:t>
        <a:bodyPr/>
        <a:lstStyle/>
        <a:p>
          <a:endParaRPr lang="ru-RU"/>
        </a:p>
      </dgm:t>
    </dgm:pt>
    <dgm:pt modelId="{749327C3-8505-4293-8682-E23B1D3BFC62}">
      <dgm:prSet phldrT="[Текст]"/>
      <dgm:spPr/>
      <dgm:t>
        <a:bodyPr/>
        <a:lstStyle/>
        <a:p>
          <a:r>
            <a:rPr lang="ru-RU" dirty="0" smtClean="0"/>
            <a:t>Коллеги </a:t>
          </a:r>
          <a:endParaRPr lang="ru-RU" dirty="0"/>
        </a:p>
      </dgm:t>
    </dgm:pt>
    <dgm:pt modelId="{72A09112-9698-4E13-B403-7D2780122B7F}" type="parTrans" cxnId="{5A1A185A-8030-41AB-AE12-43B07068C792}">
      <dgm:prSet/>
      <dgm:spPr/>
      <dgm:t>
        <a:bodyPr/>
        <a:lstStyle/>
        <a:p>
          <a:endParaRPr lang="ru-RU"/>
        </a:p>
      </dgm:t>
    </dgm:pt>
    <dgm:pt modelId="{1462B648-ACFE-4F9E-9C06-A135EAE647BF}" type="sibTrans" cxnId="{5A1A185A-8030-41AB-AE12-43B07068C792}">
      <dgm:prSet/>
      <dgm:spPr/>
      <dgm:t>
        <a:bodyPr/>
        <a:lstStyle/>
        <a:p>
          <a:endParaRPr lang="ru-RU"/>
        </a:p>
      </dgm:t>
    </dgm:pt>
    <dgm:pt modelId="{1D8E3E77-5E34-44B8-9CD2-C0516E34A8A7}">
      <dgm:prSet phldrT="[Текст]" phldr="1"/>
      <dgm:spPr/>
      <dgm:t>
        <a:bodyPr/>
        <a:lstStyle/>
        <a:p>
          <a:endParaRPr lang="ru-RU" dirty="0"/>
        </a:p>
      </dgm:t>
    </dgm:pt>
    <dgm:pt modelId="{9E7CF441-5B0C-4125-A05B-97D7903801B8}" type="parTrans" cxnId="{D014EE4E-3415-4082-A64B-33C0E799C3D0}">
      <dgm:prSet/>
      <dgm:spPr/>
      <dgm:t>
        <a:bodyPr/>
        <a:lstStyle/>
        <a:p>
          <a:endParaRPr lang="ru-RU"/>
        </a:p>
      </dgm:t>
    </dgm:pt>
    <dgm:pt modelId="{5F8F136A-FB09-4CDE-9B1F-C75971253EFB}" type="sibTrans" cxnId="{D014EE4E-3415-4082-A64B-33C0E799C3D0}">
      <dgm:prSet/>
      <dgm:spPr/>
      <dgm:t>
        <a:bodyPr/>
        <a:lstStyle/>
        <a:p>
          <a:endParaRPr lang="ru-RU"/>
        </a:p>
      </dgm:t>
    </dgm:pt>
    <dgm:pt modelId="{17BF09FF-0B6C-404D-8CCD-F2BF847FC3D6}">
      <dgm:prSet phldrT="[Текст]"/>
      <dgm:spPr/>
      <dgm:t>
        <a:bodyPr/>
        <a:lstStyle/>
        <a:p>
          <a:r>
            <a:rPr lang="ru-RU" dirty="0" smtClean="0"/>
            <a:t>Вышестоящие органы</a:t>
          </a:r>
          <a:endParaRPr lang="ru-RU" dirty="0"/>
        </a:p>
      </dgm:t>
    </dgm:pt>
    <dgm:pt modelId="{40838225-3DFD-4D93-84A8-3BF730B5849A}" type="parTrans" cxnId="{288801FC-5CF6-416B-A1FA-F6882471E631}">
      <dgm:prSet/>
      <dgm:spPr/>
      <dgm:t>
        <a:bodyPr/>
        <a:lstStyle/>
        <a:p>
          <a:endParaRPr lang="ru-RU"/>
        </a:p>
      </dgm:t>
    </dgm:pt>
    <dgm:pt modelId="{E548AAF0-3C63-46F0-85BC-A5E932845084}" type="sibTrans" cxnId="{288801FC-5CF6-416B-A1FA-F6882471E631}">
      <dgm:prSet/>
      <dgm:spPr/>
      <dgm:t>
        <a:bodyPr/>
        <a:lstStyle/>
        <a:p>
          <a:endParaRPr lang="ru-RU"/>
        </a:p>
      </dgm:t>
    </dgm:pt>
    <dgm:pt modelId="{818C0EE8-0F38-420A-87FC-F60A8D1E958A}">
      <dgm:prSet phldrT="[Текст]" phldr="1"/>
      <dgm:spPr/>
      <dgm:t>
        <a:bodyPr/>
        <a:lstStyle/>
        <a:p>
          <a:endParaRPr lang="ru-RU" dirty="0"/>
        </a:p>
      </dgm:t>
    </dgm:pt>
    <dgm:pt modelId="{724A45E1-311D-4988-AD6C-0576393D0AD2}" type="parTrans" cxnId="{34FC9E4E-3A4B-450C-B955-AA7CC2FF6332}">
      <dgm:prSet/>
      <dgm:spPr/>
      <dgm:t>
        <a:bodyPr/>
        <a:lstStyle/>
        <a:p>
          <a:endParaRPr lang="ru-RU"/>
        </a:p>
      </dgm:t>
    </dgm:pt>
    <dgm:pt modelId="{F1AFD46F-B203-4345-9C44-19F0EC95672C}" type="sibTrans" cxnId="{34FC9E4E-3A4B-450C-B955-AA7CC2FF6332}">
      <dgm:prSet/>
      <dgm:spPr/>
      <dgm:t>
        <a:bodyPr/>
        <a:lstStyle/>
        <a:p>
          <a:endParaRPr lang="ru-RU"/>
        </a:p>
      </dgm:t>
    </dgm:pt>
    <dgm:pt modelId="{983A6B76-BF3A-4BDE-BB0F-41721D67BCC4}" type="pres">
      <dgm:prSet presAssocID="{FF76BE47-B6AC-4B0F-B602-936CB4CA382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B6E83F-CFE7-4526-9633-BB7432DA9533}" type="pres">
      <dgm:prSet presAssocID="{FF76BE47-B6AC-4B0F-B602-936CB4CA3826}" presName="fgShape" presStyleLbl="fgShp" presStyleIdx="0" presStyleCnt="1"/>
      <dgm:spPr/>
      <dgm:t>
        <a:bodyPr/>
        <a:lstStyle/>
        <a:p>
          <a:endParaRPr lang="ru-RU"/>
        </a:p>
      </dgm:t>
    </dgm:pt>
    <dgm:pt modelId="{904566B8-A1E3-4963-BEE5-BCCCB8675C28}" type="pres">
      <dgm:prSet presAssocID="{FF76BE47-B6AC-4B0F-B602-936CB4CA3826}" presName="linComp" presStyleCnt="0"/>
      <dgm:spPr/>
      <dgm:t>
        <a:bodyPr/>
        <a:lstStyle/>
        <a:p>
          <a:endParaRPr lang="ru-RU"/>
        </a:p>
      </dgm:t>
    </dgm:pt>
    <dgm:pt modelId="{EF6A30AE-AD1F-457A-B330-8BD2DD3B6391}" type="pres">
      <dgm:prSet presAssocID="{C63F8BD1-AAC7-4CF8-AF9A-56141FE5C6AA}" presName="compNode" presStyleCnt="0"/>
      <dgm:spPr/>
      <dgm:t>
        <a:bodyPr/>
        <a:lstStyle/>
        <a:p>
          <a:endParaRPr lang="ru-RU"/>
        </a:p>
      </dgm:t>
    </dgm:pt>
    <dgm:pt modelId="{C4E26FA2-D01C-4BAB-8642-970E5ABBA09A}" type="pres">
      <dgm:prSet presAssocID="{C63F8BD1-AAC7-4CF8-AF9A-56141FE5C6AA}" presName="bkgdShape" presStyleLbl="node1" presStyleIdx="0" presStyleCnt="4"/>
      <dgm:spPr/>
      <dgm:t>
        <a:bodyPr/>
        <a:lstStyle/>
        <a:p>
          <a:endParaRPr lang="ru-RU"/>
        </a:p>
      </dgm:t>
    </dgm:pt>
    <dgm:pt modelId="{B06E15C4-9A00-42AE-A006-A358EDBAF05A}" type="pres">
      <dgm:prSet presAssocID="{C63F8BD1-AAC7-4CF8-AF9A-56141FE5C6AA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58837-4631-44B9-9B7C-DDCD62D3CD7D}" type="pres">
      <dgm:prSet presAssocID="{C63F8BD1-AAC7-4CF8-AF9A-56141FE5C6AA}" presName="invisiNode" presStyleLbl="node1" presStyleIdx="0" presStyleCnt="4"/>
      <dgm:spPr/>
      <dgm:t>
        <a:bodyPr/>
        <a:lstStyle/>
        <a:p>
          <a:endParaRPr lang="ru-RU"/>
        </a:p>
      </dgm:t>
    </dgm:pt>
    <dgm:pt modelId="{0D0FA304-DC99-4434-BCD0-D422524227A2}" type="pres">
      <dgm:prSet presAssocID="{C63F8BD1-AAC7-4CF8-AF9A-56141FE5C6AA}" presName="imagNode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B18E133-00FE-477C-96F3-14D69CCAB5AF}" type="pres">
      <dgm:prSet presAssocID="{B51B2EE3-B0B0-4906-9A1B-4BED5325693E}" presName="sibTrans" presStyleLbl="sibTrans2D1" presStyleIdx="0" presStyleCnt="0"/>
      <dgm:spPr/>
      <dgm:t>
        <a:bodyPr/>
        <a:lstStyle/>
        <a:p>
          <a:endParaRPr lang="ru-RU"/>
        </a:p>
      </dgm:t>
    </dgm:pt>
    <dgm:pt modelId="{B37175B6-B95C-400C-BF03-FF4D64448F77}" type="pres">
      <dgm:prSet presAssocID="{472377A6-7B11-41C7-9C85-2B2752C150BA}" presName="compNode" presStyleCnt="0"/>
      <dgm:spPr/>
      <dgm:t>
        <a:bodyPr/>
        <a:lstStyle/>
        <a:p>
          <a:endParaRPr lang="ru-RU"/>
        </a:p>
      </dgm:t>
    </dgm:pt>
    <dgm:pt modelId="{F170E07B-7D6D-44DF-98D8-0DCD5782CAC1}" type="pres">
      <dgm:prSet presAssocID="{472377A6-7B11-41C7-9C85-2B2752C150BA}" presName="bkgdShape" presStyleLbl="node1" presStyleIdx="1" presStyleCnt="4"/>
      <dgm:spPr/>
      <dgm:t>
        <a:bodyPr/>
        <a:lstStyle/>
        <a:p>
          <a:endParaRPr lang="ru-RU"/>
        </a:p>
      </dgm:t>
    </dgm:pt>
    <dgm:pt modelId="{51CBA719-0A06-4024-B394-1DAA7647175F}" type="pres">
      <dgm:prSet presAssocID="{472377A6-7B11-41C7-9C85-2B2752C150BA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538528-BFB9-4809-BC39-CF932454E629}" type="pres">
      <dgm:prSet presAssocID="{472377A6-7B11-41C7-9C85-2B2752C150BA}" presName="invisiNode" presStyleLbl="node1" presStyleIdx="1" presStyleCnt="4"/>
      <dgm:spPr/>
      <dgm:t>
        <a:bodyPr/>
        <a:lstStyle/>
        <a:p>
          <a:endParaRPr lang="ru-RU"/>
        </a:p>
      </dgm:t>
    </dgm:pt>
    <dgm:pt modelId="{93F4E607-73C3-45C8-963A-591AA9363C3D}" type="pres">
      <dgm:prSet presAssocID="{472377A6-7B11-41C7-9C85-2B2752C150BA}" presName="imagNode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495E7D4-ACB2-4212-822C-E759C06AB11F}" type="pres">
      <dgm:prSet presAssocID="{8849A7D1-E46B-4946-A319-FD132D2FFA4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11B8203-E638-42DC-8E8E-AF861D0C4E86}" type="pres">
      <dgm:prSet presAssocID="{749327C3-8505-4293-8682-E23B1D3BFC62}" presName="compNode" presStyleCnt="0"/>
      <dgm:spPr/>
      <dgm:t>
        <a:bodyPr/>
        <a:lstStyle/>
        <a:p>
          <a:endParaRPr lang="ru-RU"/>
        </a:p>
      </dgm:t>
    </dgm:pt>
    <dgm:pt modelId="{24A0DFAA-BB9E-4A20-B8D3-2049CB3AA755}" type="pres">
      <dgm:prSet presAssocID="{749327C3-8505-4293-8682-E23B1D3BFC62}" presName="bkgdShape" presStyleLbl="node1" presStyleIdx="2" presStyleCnt="4"/>
      <dgm:spPr/>
      <dgm:t>
        <a:bodyPr/>
        <a:lstStyle/>
        <a:p>
          <a:endParaRPr lang="ru-RU"/>
        </a:p>
      </dgm:t>
    </dgm:pt>
    <dgm:pt modelId="{359317AF-88FB-4D21-B043-32828DCC9D4D}" type="pres">
      <dgm:prSet presAssocID="{749327C3-8505-4293-8682-E23B1D3BFC62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B8084F-52BE-43C1-81BD-BBFAFAA519C7}" type="pres">
      <dgm:prSet presAssocID="{749327C3-8505-4293-8682-E23B1D3BFC62}" presName="invisiNode" presStyleLbl="node1" presStyleIdx="2" presStyleCnt="4"/>
      <dgm:spPr/>
      <dgm:t>
        <a:bodyPr/>
        <a:lstStyle/>
        <a:p>
          <a:endParaRPr lang="ru-RU"/>
        </a:p>
      </dgm:t>
    </dgm:pt>
    <dgm:pt modelId="{76273277-04B3-41AE-A7EA-0475C6C5B6F3}" type="pres">
      <dgm:prSet presAssocID="{749327C3-8505-4293-8682-E23B1D3BFC62}" presName="imagNode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2FA7F46-6F4B-4895-971B-6A996FC8AA66}" type="pres">
      <dgm:prSet presAssocID="{1462B648-ACFE-4F9E-9C06-A135EAE647BF}" presName="sibTrans" presStyleLbl="sibTrans2D1" presStyleIdx="0" presStyleCnt="0"/>
      <dgm:spPr/>
      <dgm:t>
        <a:bodyPr/>
        <a:lstStyle/>
        <a:p>
          <a:endParaRPr lang="ru-RU"/>
        </a:p>
      </dgm:t>
    </dgm:pt>
    <dgm:pt modelId="{E817E92E-303E-4885-9A07-3A7FA17492F5}" type="pres">
      <dgm:prSet presAssocID="{17BF09FF-0B6C-404D-8CCD-F2BF847FC3D6}" presName="compNode" presStyleCnt="0"/>
      <dgm:spPr/>
      <dgm:t>
        <a:bodyPr/>
        <a:lstStyle/>
        <a:p>
          <a:endParaRPr lang="ru-RU"/>
        </a:p>
      </dgm:t>
    </dgm:pt>
    <dgm:pt modelId="{464F3D6F-BBB3-4A87-98F7-C80D6AA779E3}" type="pres">
      <dgm:prSet presAssocID="{17BF09FF-0B6C-404D-8CCD-F2BF847FC3D6}" presName="bkgdShape" presStyleLbl="node1" presStyleIdx="3" presStyleCnt="4"/>
      <dgm:spPr/>
      <dgm:t>
        <a:bodyPr/>
        <a:lstStyle/>
        <a:p>
          <a:endParaRPr lang="ru-RU"/>
        </a:p>
      </dgm:t>
    </dgm:pt>
    <dgm:pt modelId="{79520C53-9DEF-41BC-834E-57F8B5157CA2}" type="pres">
      <dgm:prSet presAssocID="{17BF09FF-0B6C-404D-8CCD-F2BF847FC3D6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9C5E11-EE17-490C-81F6-F1245FBBBA28}" type="pres">
      <dgm:prSet presAssocID="{17BF09FF-0B6C-404D-8CCD-F2BF847FC3D6}" presName="invisiNode" presStyleLbl="node1" presStyleIdx="3" presStyleCnt="4"/>
      <dgm:spPr/>
      <dgm:t>
        <a:bodyPr/>
        <a:lstStyle/>
        <a:p>
          <a:endParaRPr lang="ru-RU"/>
        </a:p>
      </dgm:t>
    </dgm:pt>
    <dgm:pt modelId="{BAF7673C-4F29-4273-8419-5350042036BF}" type="pres">
      <dgm:prSet presAssocID="{17BF09FF-0B6C-404D-8CCD-F2BF847FC3D6}" presName="imagNode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</dgm:ptLst>
  <dgm:cxnLst>
    <dgm:cxn modelId="{68B7DB53-2442-4E29-99D5-A9592AFCB38A}" srcId="{FF76BE47-B6AC-4B0F-B602-936CB4CA3826}" destId="{C63F8BD1-AAC7-4CF8-AF9A-56141FE5C6AA}" srcOrd="0" destOrd="0" parTransId="{0779AB39-455A-4CBE-8B55-957A03D6CDE3}" sibTransId="{B51B2EE3-B0B0-4906-9A1B-4BED5325693E}"/>
    <dgm:cxn modelId="{F330DC72-98EA-4CAF-A198-5DCFB04E6059}" type="presOf" srcId="{FF76BE47-B6AC-4B0F-B602-936CB4CA3826}" destId="{983A6B76-BF3A-4BDE-BB0F-41721D67BCC4}" srcOrd="0" destOrd="0" presId="urn:microsoft.com/office/officeart/2005/8/layout/hList7"/>
    <dgm:cxn modelId="{830D7E5C-C72E-41D9-A3A5-356337A1B1F4}" srcId="{C63F8BD1-AAC7-4CF8-AF9A-56141FE5C6AA}" destId="{0C540A88-0A54-4967-9C8C-A6E6E8390EDE}" srcOrd="0" destOrd="0" parTransId="{EDB5A37A-6374-4EFE-824F-B636B24EFD09}" sibTransId="{01CB427C-13DD-4BA2-AAA4-85DB30A7908B}"/>
    <dgm:cxn modelId="{C873CA18-5E9F-49E7-A1CB-008A7E0AA877}" type="presOf" srcId="{749327C3-8505-4293-8682-E23B1D3BFC62}" destId="{24A0DFAA-BB9E-4A20-B8D3-2049CB3AA755}" srcOrd="0" destOrd="0" presId="urn:microsoft.com/office/officeart/2005/8/layout/hList7"/>
    <dgm:cxn modelId="{34FC9E4E-3A4B-450C-B955-AA7CC2FF6332}" srcId="{17BF09FF-0B6C-404D-8CCD-F2BF847FC3D6}" destId="{818C0EE8-0F38-420A-87FC-F60A8D1E958A}" srcOrd="0" destOrd="0" parTransId="{724A45E1-311D-4988-AD6C-0576393D0AD2}" sibTransId="{F1AFD46F-B203-4345-9C44-19F0EC95672C}"/>
    <dgm:cxn modelId="{5A1A185A-8030-41AB-AE12-43B07068C792}" srcId="{FF76BE47-B6AC-4B0F-B602-936CB4CA3826}" destId="{749327C3-8505-4293-8682-E23B1D3BFC62}" srcOrd="2" destOrd="0" parTransId="{72A09112-9698-4E13-B403-7D2780122B7F}" sibTransId="{1462B648-ACFE-4F9E-9C06-A135EAE647BF}"/>
    <dgm:cxn modelId="{288801FC-5CF6-416B-A1FA-F6882471E631}" srcId="{FF76BE47-B6AC-4B0F-B602-936CB4CA3826}" destId="{17BF09FF-0B6C-404D-8CCD-F2BF847FC3D6}" srcOrd="3" destOrd="0" parTransId="{40838225-3DFD-4D93-84A8-3BF730B5849A}" sibTransId="{E548AAF0-3C63-46F0-85BC-A5E932845084}"/>
    <dgm:cxn modelId="{FE34D6D6-DDDD-4A9F-9884-01DCAF5DD6DC}" type="presOf" srcId="{C63F8BD1-AAC7-4CF8-AF9A-56141FE5C6AA}" destId="{B06E15C4-9A00-42AE-A006-A358EDBAF05A}" srcOrd="1" destOrd="0" presId="urn:microsoft.com/office/officeart/2005/8/layout/hList7"/>
    <dgm:cxn modelId="{285D0FF0-5E5E-480B-BD1F-2DEC334E3220}" type="presOf" srcId="{0C540A88-0A54-4967-9C8C-A6E6E8390EDE}" destId="{B06E15C4-9A00-42AE-A006-A358EDBAF05A}" srcOrd="1" destOrd="1" presId="urn:microsoft.com/office/officeart/2005/8/layout/hList7"/>
    <dgm:cxn modelId="{60B73830-A2B3-4322-891C-393746018D44}" type="presOf" srcId="{472377A6-7B11-41C7-9C85-2B2752C150BA}" destId="{F170E07B-7D6D-44DF-98D8-0DCD5782CAC1}" srcOrd="0" destOrd="0" presId="urn:microsoft.com/office/officeart/2005/8/layout/hList7"/>
    <dgm:cxn modelId="{AEA73D8A-F6A2-4AF3-8247-40E613A28E10}" type="presOf" srcId="{8849A7D1-E46B-4946-A319-FD132D2FFA4F}" destId="{9495E7D4-ACB2-4212-822C-E759C06AB11F}" srcOrd="0" destOrd="0" presId="urn:microsoft.com/office/officeart/2005/8/layout/hList7"/>
    <dgm:cxn modelId="{F7396DD4-F187-4183-A47D-1F781A64CC49}" type="presOf" srcId="{0C540A88-0A54-4967-9C8C-A6E6E8390EDE}" destId="{C4E26FA2-D01C-4BAB-8642-970E5ABBA09A}" srcOrd="0" destOrd="1" presId="urn:microsoft.com/office/officeart/2005/8/layout/hList7"/>
    <dgm:cxn modelId="{717CEEF4-5C88-46F4-BC59-4E0835BF5641}" type="presOf" srcId="{17BF09FF-0B6C-404D-8CCD-F2BF847FC3D6}" destId="{464F3D6F-BBB3-4A87-98F7-C80D6AA779E3}" srcOrd="0" destOrd="0" presId="urn:microsoft.com/office/officeart/2005/8/layout/hList7"/>
    <dgm:cxn modelId="{2A324C34-AB8F-48C9-9863-65EE3EC01F90}" type="presOf" srcId="{818C0EE8-0F38-420A-87FC-F60A8D1E958A}" destId="{464F3D6F-BBB3-4A87-98F7-C80D6AA779E3}" srcOrd="0" destOrd="1" presId="urn:microsoft.com/office/officeart/2005/8/layout/hList7"/>
    <dgm:cxn modelId="{C685F6B1-B0F4-494B-BF5F-17C033424D0A}" type="presOf" srcId="{472377A6-7B11-41C7-9C85-2B2752C150BA}" destId="{51CBA719-0A06-4024-B394-1DAA7647175F}" srcOrd="1" destOrd="0" presId="urn:microsoft.com/office/officeart/2005/8/layout/hList7"/>
    <dgm:cxn modelId="{EAC23AA6-3E39-4CF2-9B93-9529F89622E5}" type="presOf" srcId="{749327C3-8505-4293-8682-E23B1D3BFC62}" destId="{359317AF-88FB-4D21-B043-32828DCC9D4D}" srcOrd="1" destOrd="0" presId="urn:microsoft.com/office/officeart/2005/8/layout/hList7"/>
    <dgm:cxn modelId="{92FED618-C872-4065-A1EF-979779DAC514}" type="presOf" srcId="{3254432D-F0D4-4B47-B988-A7E43E83FF65}" destId="{F170E07B-7D6D-44DF-98D8-0DCD5782CAC1}" srcOrd="0" destOrd="1" presId="urn:microsoft.com/office/officeart/2005/8/layout/hList7"/>
    <dgm:cxn modelId="{4079286A-2BB3-43A5-BD4C-D47677941DDE}" type="presOf" srcId="{1D8E3E77-5E34-44B8-9CD2-C0516E34A8A7}" destId="{24A0DFAA-BB9E-4A20-B8D3-2049CB3AA755}" srcOrd="0" destOrd="1" presId="urn:microsoft.com/office/officeart/2005/8/layout/hList7"/>
    <dgm:cxn modelId="{C8D87F98-C793-4F66-9F91-57B2D61AB194}" type="presOf" srcId="{17BF09FF-0B6C-404D-8CCD-F2BF847FC3D6}" destId="{79520C53-9DEF-41BC-834E-57F8B5157CA2}" srcOrd="1" destOrd="0" presId="urn:microsoft.com/office/officeart/2005/8/layout/hList7"/>
    <dgm:cxn modelId="{D9ABBA62-58B3-4AE3-9EA7-58C529FDBF0C}" type="presOf" srcId="{B51B2EE3-B0B0-4906-9A1B-4BED5325693E}" destId="{EB18E133-00FE-477C-96F3-14D69CCAB5AF}" srcOrd="0" destOrd="0" presId="urn:microsoft.com/office/officeart/2005/8/layout/hList7"/>
    <dgm:cxn modelId="{ECDB7303-8E91-4D7E-B8DC-D9119527A5D1}" type="presOf" srcId="{1462B648-ACFE-4F9E-9C06-A135EAE647BF}" destId="{A2FA7F46-6F4B-4895-971B-6A996FC8AA66}" srcOrd="0" destOrd="0" presId="urn:microsoft.com/office/officeart/2005/8/layout/hList7"/>
    <dgm:cxn modelId="{072FFD86-4844-4B73-BC77-25074BFB310B}" type="presOf" srcId="{C63F8BD1-AAC7-4CF8-AF9A-56141FE5C6AA}" destId="{C4E26FA2-D01C-4BAB-8642-970E5ABBA09A}" srcOrd="0" destOrd="0" presId="urn:microsoft.com/office/officeart/2005/8/layout/hList7"/>
    <dgm:cxn modelId="{317BB2D2-DD91-4CCE-96EB-CB9063A27810}" type="presOf" srcId="{818C0EE8-0F38-420A-87FC-F60A8D1E958A}" destId="{79520C53-9DEF-41BC-834E-57F8B5157CA2}" srcOrd="1" destOrd="1" presId="urn:microsoft.com/office/officeart/2005/8/layout/hList7"/>
    <dgm:cxn modelId="{74E74ED0-69E9-4298-881A-E2627AB96003}" type="presOf" srcId="{3254432D-F0D4-4B47-B988-A7E43E83FF65}" destId="{51CBA719-0A06-4024-B394-1DAA7647175F}" srcOrd="1" destOrd="1" presId="urn:microsoft.com/office/officeart/2005/8/layout/hList7"/>
    <dgm:cxn modelId="{2F79D9BA-974D-4D73-994E-0FF5B52F7544}" srcId="{FF76BE47-B6AC-4B0F-B602-936CB4CA3826}" destId="{472377A6-7B11-41C7-9C85-2B2752C150BA}" srcOrd="1" destOrd="0" parTransId="{712EAAED-1D71-4A97-9695-FA75DE9D59AD}" sibTransId="{8849A7D1-E46B-4946-A319-FD132D2FFA4F}"/>
    <dgm:cxn modelId="{FC7DD744-6AC3-44E0-80F5-55492535A333}" type="presOf" srcId="{1D8E3E77-5E34-44B8-9CD2-C0516E34A8A7}" destId="{359317AF-88FB-4D21-B043-32828DCC9D4D}" srcOrd="1" destOrd="1" presId="urn:microsoft.com/office/officeart/2005/8/layout/hList7"/>
    <dgm:cxn modelId="{E71EDE12-32BE-454B-AC8C-CED1551DD2D1}" srcId="{472377A6-7B11-41C7-9C85-2B2752C150BA}" destId="{3254432D-F0D4-4B47-B988-A7E43E83FF65}" srcOrd="0" destOrd="0" parTransId="{87C31359-B1A1-4E25-BE1D-159B06154844}" sibTransId="{51DE2DB0-B62E-46C0-A8AA-EC3D891FFD6D}"/>
    <dgm:cxn modelId="{D014EE4E-3415-4082-A64B-33C0E799C3D0}" srcId="{749327C3-8505-4293-8682-E23B1D3BFC62}" destId="{1D8E3E77-5E34-44B8-9CD2-C0516E34A8A7}" srcOrd="0" destOrd="0" parTransId="{9E7CF441-5B0C-4125-A05B-97D7903801B8}" sibTransId="{5F8F136A-FB09-4CDE-9B1F-C75971253EFB}"/>
    <dgm:cxn modelId="{D421EA9B-A541-4C91-BF45-1DB5CB54C804}" type="presParOf" srcId="{983A6B76-BF3A-4BDE-BB0F-41721D67BCC4}" destId="{B3B6E83F-CFE7-4526-9633-BB7432DA9533}" srcOrd="0" destOrd="0" presId="urn:microsoft.com/office/officeart/2005/8/layout/hList7"/>
    <dgm:cxn modelId="{D0673967-9964-497A-AAEA-C226F4F8171D}" type="presParOf" srcId="{983A6B76-BF3A-4BDE-BB0F-41721D67BCC4}" destId="{904566B8-A1E3-4963-BEE5-BCCCB8675C28}" srcOrd="1" destOrd="0" presId="urn:microsoft.com/office/officeart/2005/8/layout/hList7"/>
    <dgm:cxn modelId="{BC644287-7C8F-4136-8A37-259A929FAEEE}" type="presParOf" srcId="{904566B8-A1E3-4963-BEE5-BCCCB8675C28}" destId="{EF6A30AE-AD1F-457A-B330-8BD2DD3B6391}" srcOrd="0" destOrd="0" presId="urn:microsoft.com/office/officeart/2005/8/layout/hList7"/>
    <dgm:cxn modelId="{ACE469EC-41B6-40F4-A6F8-58CB5416089E}" type="presParOf" srcId="{EF6A30AE-AD1F-457A-B330-8BD2DD3B6391}" destId="{C4E26FA2-D01C-4BAB-8642-970E5ABBA09A}" srcOrd="0" destOrd="0" presId="urn:microsoft.com/office/officeart/2005/8/layout/hList7"/>
    <dgm:cxn modelId="{AAF7E269-4B95-4C28-9850-18AEC44B2A0F}" type="presParOf" srcId="{EF6A30AE-AD1F-457A-B330-8BD2DD3B6391}" destId="{B06E15C4-9A00-42AE-A006-A358EDBAF05A}" srcOrd="1" destOrd="0" presId="urn:microsoft.com/office/officeart/2005/8/layout/hList7"/>
    <dgm:cxn modelId="{EA0030A4-ADE3-4B0D-9B6A-8BD03FA0A58A}" type="presParOf" srcId="{EF6A30AE-AD1F-457A-B330-8BD2DD3B6391}" destId="{9E058837-4631-44B9-9B7C-DDCD62D3CD7D}" srcOrd="2" destOrd="0" presId="urn:microsoft.com/office/officeart/2005/8/layout/hList7"/>
    <dgm:cxn modelId="{20C8B0D4-5556-40AE-87E8-9B8391053E6E}" type="presParOf" srcId="{EF6A30AE-AD1F-457A-B330-8BD2DD3B6391}" destId="{0D0FA304-DC99-4434-BCD0-D422524227A2}" srcOrd="3" destOrd="0" presId="urn:microsoft.com/office/officeart/2005/8/layout/hList7"/>
    <dgm:cxn modelId="{35171100-F09B-4F9F-A486-DF1907651B66}" type="presParOf" srcId="{904566B8-A1E3-4963-BEE5-BCCCB8675C28}" destId="{EB18E133-00FE-477C-96F3-14D69CCAB5AF}" srcOrd="1" destOrd="0" presId="urn:microsoft.com/office/officeart/2005/8/layout/hList7"/>
    <dgm:cxn modelId="{AE96B6D7-B12B-4969-98DE-79F7A200E8BF}" type="presParOf" srcId="{904566B8-A1E3-4963-BEE5-BCCCB8675C28}" destId="{B37175B6-B95C-400C-BF03-FF4D64448F77}" srcOrd="2" destOrd="0" presId="urn:microsoft.com/office/officeart/2005/8/layout/hList7"/>
    <dgm:cxn modelId="{952F7F6D-527A-4367-BD7E-D1DA1053CCA2}" type="presParOf" srcId="{B37175B6-B95C-400C-BF03-FF4D64448F77}" destId="{F170E07B-7D6D-44DF-98D8-0DCD5782CAC1}" srcOrd="0" destOrd="0" presId="urn:microsoft.com/office/officeart/2005/8/layout/hList7"/>
    <dgm:cxn modelId="{F2B548F8-5EB4-4F40-863C-E44D7D313B95}" type="presParOf" srcId="{B37175B6-B95C-400C-BF03-FF4D64448F77}" destId="{51CBA719-0A06-4024-B394-1DAA7647175F}" srcOrd="1" destOrd="0" presId="urn:microsoft.com/office/officeart/2005/8/layout/hList7"/>
    <dgm:cxn modelId="{AD5F4B04-94F2-4936-B764-7755701E10C9}" type="presParOf" srcId="{B37175B6-B95C-400C-BF03-FF4D64448F77}" destId="{18538528-BFB9-4809-BC39-CF932454E629}" srcOrd="2" destOrd="0" presId="urn:microsoft.com/office/officeart/2005/8/layout/hList7"/>
    <dgm:cxn modelId="{175D6BF3-EC8C-40DF-8815-18636AEF433A}" type="presParOf" srcId="{B37175B6-B95C-400C-BF03-FF4D64448F77}" destId="{93F4E607-73C3-45C8-963A-591AA9363C3D}" srcOrd="3" destOrd="0" presId="urn:microsoft.com/office/officeart/2005/8/layout/hList7"/>
    <dgm:cxn modelId="{7B430C55-3D95-47E9-8921-519158B79E1D}" type="presParOf" srcId="{904566B8-A1E3-4963-BEE5-BCCCB8675C28}" destId="{9495E7D4-ACB2-4212-822C-E759C06AB11F}" srcOrd="3" destOrd="0" presId="urn:microsoft.com/office/officeart/2005/8/layout/hList7"/>
    <dgm:cxn modelId="{B4B4B4CB-6BB1-44A9-BF03-076005AE59D6}" type="presParOf" srcId="{904566B8-A1E3-4963-BEE5-BCCCB8675C28}" destId="{211B8203-E638-42DC-8E8E-AF861D0C4E86}" srcOrd="4" destOrd="0" presId="urn:microsoft.com/office/officeart/2005/8/layout/hList7"/>
    <dgm:cxn modelId="{D4FEB0DD-62B6-4542-927D-6B4941DCA1E6}" type="presParOf" srcId="{211B8203-E638-42DC-8E8E-AF861D0C4E86}" destId="{24A0DFAA-BB9E-4A20-B8D3-2049CB3AA755}" srcOrd="0" destOrd="0" presId="urn:microsoft.com/office/officeart/2005/8/layout/hList7"/>
    <dgm:cxn modelId="{BA405F98-646B-4E84-98DF-CFDF76C35176}" type="presParOf" srcId="{211B8203-E638-42DC-8E8E-AF861D0C4E86}" destId="{359317AF-88FB-4D21-B043-32828DCC9D4D}" srcOrd="1" destOrd="0" presId="urn:microsoft.com/office/officeart/2005/8/layout/hList7"/>
    <dgm:cxn modelId="{DDDBE5B2-825F-4BE8-B804-C1619456673B}" type="presParOf" srcId="{211B8203-E638-42DC-8E8E-AF861D0C4E86}" destId="{32B8084F-52BE-43C1-81BD-BBFAFAA519C7}" srcOrd="2" destOrd="0" presId="urn:microsoft.com/office/officeart/2005/8/layout/hList7"/>
    <dgm:cxn modelId="{8272E830-635C-4E16-B304-D7951D4B970A}" type="presParOf" srcId="{211B8203-E638-42DC-8E8E-AF861D0C4E86}" destId="{76273277-04B3-41AE-A7EA-0475C6C5B6F3}" srcOrd="3" destOrd="0" presId="urn:microsoft.com/office/officeart/2005/8/layout/hList7"/>
    <dgm:cxn modelId="{FA6B66A9-04D1-41E0-94CE-5593DC8FF0E2}" type="presParOf" srcId="{904566B8-A1E3-4963-BEE5-BCCCB8675C28}" destId="{A2FA7F46-6F4B-4895-971B-6A996FC8AA66}" srcOrd="5" destOrd="0" presId="urn:microsoft.com/office/officeart/2005/8/layout/hList7"/>
    <dgm:cxn modelId="{E3D669CD-E214-430D-931C-A459CD6DB4AF}" type="presParOf" srcId="{904566B8-A1E3-4963-BEE5-BCCCB8675C28}" destId="{E817E92E-303E-4885-9A07-3A7FA17492F5}" srcOrd="6" destOrd="0" presId="urn:microsoft.com/office/officeart/2005/8/layout/hList7"/>
    <dgm:cxn modelId="{EDABDB42-429A-40EE-AC52-B50BBE92A8EA}" type="presParOf" srcId="{E817E92E-303E-4885-9A07-3A7FA17492F5}" destId="{464F3D6F-BBB3-4A87-98F7-C80D6AA779E3}" srcOrd="0" destOrd="0" presId="urn:microsoft.com/office/officeart/2005/8/layout/hList7"/>
    <dgm:cxn modelId="{FFAAA23B-2E77-417E-A2A0-FD40F27D97CB}" type="presParOf" srcId="{E817E92E-303E-4885-9A07-3A7FA17492F5}" destId="{79520C53-9DEF-41BC-834E-57F8B5157CA2}" srcOrd="1" destOrd="0" presId="urn:microsoft.com/office/officeart/2005/8/layout/hList7"/>
    <dgm:cxn modelId="{E15E8BA6-6674-467A-9A8F-2171BE1E8750}" type="presParOf" srcId="{E817E92E-303E-4885-9A07-3A7FA17492F5}" destId="{E59C5E11-EE17-490C-81F6-F1245FBBBA28}" srcOrd="2" destOrd="0" presId="urn:microsoft.com/office/officeart/2005/8/layout/hList7"/>
    <dgm:cxn modelId="{F8FC330E-26E9-4FC1-8D45-E5C25BCEB408}" type="presParOf" srcId="{E817E92E-303E-4885-9A07-3A7FA17492F5}" destId="{BAF7673C-4F29-4273-8419-5350042036BF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77B248B-30F8-49EA-989F-FC8EF8AB074A}">
      <dsp:nvSpPr>
        <dsp:cNvPr id="0" name=""/>
        <dsp:cNvSpPr/>
      </dsp:nvSpPr>
      <dsp:spPr>
        <a:xfrm>
          <a:off x="0" y="449429"/>
          <a:ext cx="7859215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6D1F754-30ED-48DD-B1DB-B04EBC6A9FD3}">
      <dsp:nvSpPr>
        <dsp:cNvPr id="0" name=""/>
        <dsp:cNvSpPr/>
      </dsp:nvSpPr>
      <dsp:spPr>
        <a:xfrm>
          <a:off x="392960" y="36149"/>
          <a:ext cx="5501451" cy="82656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7942" tIns="0" rIns="207942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Темперамент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392960" y="36149"/>
        <a:ext cx="5501451" cy="826560"/>
      </dsp:txXfrm>
    </dsp:sp>
    <dsp:sp modelId="{1A17C232-386E-4D35-9E97-B562EF893901}">
      <dsp:nvSpPr>
        <dsp:cNvPr id="0" name=""/>
        <dsp:cNvSpPr/>
      </dsp:nvSpPr>
      <dsp:spPr>
        <a:xfrm>
          <a:off x="0" y="1719509"/>
          <a:ext cx="7859215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946BB72-CECE-4617-9753-36C8FFFEC9DE}">
      <dsp:nvSpPr>
        <dsp:cNvPr id="0" name=""/>
        <dsp:cNvSpPr/>
      </dsp:nvSpPr>
      <dsp:spPr>
        <a:xfrm>
          <a:off x="392960" y="1306229"/>
          <a:ext cx="5501451" cy="82656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7942" tIns="0" rIns="207942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Установка на род деятельности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392960" y="1306229"/>
        <a:ext cx="5501451" cy="826560"/>
      </dsp:txXfrm>
    </dsp:sp>
    <dsp:sp modelId="{EE52393A-B302-4354-B62C-4816CF36044F}">
      <dsp:nvSpPr>
        <dsp:cNvPr id="0" name=""/>
        <dsp:cNvSpPr/>
      </dsp:nvSpPr>
      <dsp:spPr>
        <a:xfrm>
          <a:off x="0" y="2989589"/>
          <a:ext cx="7859215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6CF47E2-F88E-45A7-ACF8-4D2C45423ED3}">
      <dsp:nvSpPr>
        <dsp:cNvPr id="0" name=""/>
        <dsp:cNvSpPr/>
      </dsp:nvSpPr>
      <dsp:spPr>
        <a:xfrm>
          <a:off x="392960" y="2576309"/>
          <a:ext cx="5501451" cy="82656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7942" tIns="0" rIns="207942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Система внутренних ценностей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392960" y="2576309"/>
        <a:ext cx="5501451" cy="826560"/>
      </dsp:txXfrm>
    </dsp:sp>
    <dsp:sp modelId="{1E7C67BD-35A4-4762-A4D8-9044E14EF807}">
      <dsp:nvSpPr>
        <dsp:cNvPr id="0" name=""/>
        <dsp:cNvSpPr/>
      </dsp:nvSpPr>
      <dsp:spPr>
        <a:xfrm>
          <a:off x="0" y="4259669"/>
          <a:ext cx="7859215" cy="705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D9FECBB-F92C-4300-9980-AF361942CB21}">
      <dsp:nvSpPr>
        <dsp:cNvPr id="0" name=""/>
        <dsp:cNvSpPr/>
      </dsp:nvSpPr>
      <dsp:spPr>
        <a:xfrm>
          <a:off x="392960" y="3846389"/>
          <a:ext cx="5501451" cy="8265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7942" tIns="0" rIns="207942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Неформальная роль в группе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392960" y="3846389"/>
        <a:ext cx="5501451" cy="82656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3E576A-D54B-49D9-8BE2-C565E104758C}">
      <dsp:nvSpPr>
        <dsp:cNvPr id="0" name=""/>
        <dsp:cNvSpPr/>
      </dsp:nvSpPr>
      <dsp:spPr>
        <a:xfrm>
          <a:off x="0" y="350761"/>
          <a:ext cx="8229599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197C287-01E3-4077-BA38-29D79E7B8B9E}">
      <dsp:nvSpPr>
        <dsp:cNvPr id="0" name=""/>
        <dsp:cNvSpPr/>
      </dsp:nvSpPr>
      <dsp:spPr>
        <a:xfrm>
          <a:off x="411479" y="114601"/>
          <a:ext cx="5760720" cy="47232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Сам образ</a:t>
          </a:r>
          <a:endParaRPr lang="ru-RU" sz="1600" kern="1200" dirty="0"/>
        </a:p>
      </dsp:txBody>
      <dsp:txXfrm>
        <a:off x="411479" y="114601"/>
        <a:ext cx="5760720" cy="472320"/>
      </dsp:txXfrm>
    </dsp:sp>
    <dsp:sp modelId="{26C54DB0-CF2B-4C3F-A64C-2572FEA07E64}">
      <dsp:nvSpPr>
        <dsp:cNvPr id="0" name=""/>
        <dsp:cNvSpPr/>
      </dsp:nvSpPr>
      <dsp:spPr>
        <a:xfrm>
          <a:off x="0" y="1076521"/>
          <a:ext cx="8229599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7BC49C7-1E04-4BD8-8A24-1C76A0242A6A}">
      <dsp:nvSpPr>
        <dsp:cNvPr id="0" name=""/>
        <dsp:cNvSpPr/>
      </dsp:nvSpPr>
      <dsp:spPr>
        <a:xfrm>
          <a:off x="411479" y="840361"/>
          <a:ext cx="5760720" cy="472320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Внешние аспекты</a:t>
          </a:r>
          <a:endParaRPr lang="ru-RU" sz="1600" kern="1200" dirty="0"/>
        </a:p>
      </dsp:txBody>
      <dsp:txXfrm>
        <a:off x="411479" y="840361"/>
        <a:ext cx="5760720" cy="472320"/>
      </dsp:txXfrm>
    </dsp:sp>
    <dsp:sp modelId="{640FB577-46FA-44FE-87D6-EEE1EC03BFA4}">
      <dsp:nvSpPr>
        <dsp:cNvPr id="0" name=""/>
        <dsp:cNvSpPr/>
      </dsp:nvSpPr>
      <dsp:spPr>
        <a:xfrm>
          <a:off x="0" y="1802281"/>
          <a:ext cx="8229599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1ED2516-5A6C-49F4-AFBC-39C95ABF5424}">
      <dsp:nvSpPr>
        <dsp:cNvPr id="0" name=""/>
        <dsp:cNvSpPr/>
      </dsp:nvSpPr>
      <dsp:spPr>
        <a:xfrm>
          <a:off x="411479" y="1566121"/>
          <a:ext cx="5760720" cy="47232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Внутренний аспект</a:t>
          </a:r>
          <a:endParaRPr lang="ru-RU" sz="1600" kern="1200" dirty="0"/>
        </a:p>
      </dsp:txBody>
      <dsp:txXfrm>
        <a:off x="411479" y="1566121"/>
        <a:ext cx="5760720" cy="472320"/>
      </dsp:txXfrm>
    </dsp:sp>
    <dsp:sp modelId="{B4895447-537D-4B95-98C6-7B2C7B561BB7}">
      <dsp:nvSpPr>
        <dsp:cNvPr id="0" name=""/>
        <dsp:cNvSpPr/>
      </dsp:nvSpPr>
      <dsp:spPr>
        <a:xfrm>
          <a:off x="0" y="2528041"/>
          <a:ext cx="8229599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82B5655-CA65-4064-A1E8-308BC151E265}">
      <dsp:nvSpPr>
        <dsp:cNvPr id="0" name=""/>
        <dsp:cNvSpPr/>
      </dsp:nvSpPr>
      <dsp:spPr>
        <a:xfrm>
          <a:off x="411479" y="2291881"/>
          <a:ext cx="5760720" cy="47232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Процессуальный аспект</a:t>
          </a:r>
          <a:endParaRPr lang="ru-RU" sz="1600" kern="1200" dirty="0"/>
        </a:p>
      </dsp:txBody>
      <dsp:txXfrm>
        <a:off x="411479" y="2291881"/>
        <a:ext cx="5760720" cy="472320"/>
      </dsp:txXfrm>
    </dsp:sp>
    <dsp:sp modelId="{DC8ECD15-82B7-4462-9CBF-EA7A55B14884}">
      <dsp:nvSpPr>
        <dsp:cNvPr id="0" name=""/>
        <dsp:cNvSpPr/>
      </dsp:nvSpPr>
      <dsp:spPr>
        <a:xfrm>
          <a:off x="0" y="3253801"/>
          <a:ext cx="8229599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43970B9-CC82-48FE-A8AE-1E8A0E28888D}">
      <dsp:nvSpPr>
        <dsp:cNvPr id="0" name=""/>
        <dsp:cNvSpPr/>
      </dsp:nvSpPr>
      <dsp:spPr>
        <a:xfrm>
          <a:off x="411479" y="3017641"/>
          <a:ext cx="5760720" cy="472320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Ценностный компонент</a:t>
          </a:r>
          <a:endParaRPr lang="ru-RU" sz="1600" kern="1200" dirty="0"/>
        </a:p>
      </dsp:txBody>
      <dsp:txXfrm>
        <a:off x="411479" y="3017641"/>
        <a:ext cx="5760720" cy="472320"/>
      </dsp:txXfrm>
    </dsp:sp>
    <dsp:sp modelId="{9CCCB1C3-016A-48E5-9273-5324FF895521}">
      <dsp:nvSpPr>
        <dsp:cNvPr id="0" name=""/>
        <dsp:cNvSpPr/>
      </dsp:nvSpPr>
      <dsp:spPr>
        <a:xfrm>
          <a:off x="0" y="3979561"/>
          <a:ext cx="8229599" cy="40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3F964D0-687F-445C-974C-CEB604FAD749}">
      <dsp:nvSpPr>
        <dsp:cNvPr id="0" name=""/>
        <dsp:cNvSpPr/>
      </dsp:nvSpPr>
      <dsp:spPr>
        <a:xfrm>
          <a:off x="411479" y="3743401"/>
          <a:ext cx="5760720" cy="47232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Профессиональная репутация</a:t>
          </a:r>
          <a:endParaRPr lang="ru-RU" sz="1600" kern="1200" dirty="0"/>
        </a:p>
      </dsp:txBody>
      <dsp:txXfrm>
        <a:off x="411479" y="3743401"/>
        <a:ext cx="5760720" cy="47232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E26FA2-D01C-4BAB-8642-970E5ABBA09A}">
      <dsp:nvSpPr>
        <dsp:cNvPr id="0" name=""/>
        <dsp:cNvSpPr/>
      </dsp:nvSpPr>
      <dsp:spPr>
        <a:xfrm>
          <a:off x="1918" y="0"/>
          <a:ext cx="2011188" cy="45259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t" anchorCtr="1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Дети </a:t>
          </a:r>
          <a:endParaRPr lang="ru-RU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 dirty="0"/>
        </a:p>
      </dsp:txBody>
      <dsp:txXfrm>
        <a:off x="1918" y="1810385"/>
        <a:ext cx="2011188" cy="1810385"/>
      </dsp:txXfrm>
    </dsp:sp>
    <dsp:sp modelId="{0D0FA304-DC99-4434-BCD0-D422524227A2}">
      <dsp:nvSpPr>
        <dsp:cNvPr id="0" name=""/>
        <dsp:cNvSpPr/>
      </dsp:nvSpPr>
      <dsp:spPr>
        <a:xfrm>
          <a:off x="253940" y="271557"/>
          <a:ext cx="1507145" cy="150714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F170E07B-7D6D-44DF-98D8-0DCD5782CAC1}">
      <dsp:nvSpPr>
        <dsp:cNvPr id="0" name=""/>
        <dsp:cNvSpPr/>
      </dsp:nvSpPr>
      <dsp:spPr>
        <a:xfrm>
          <a:off x="2073443" y="0"/>
          <a:ext cx="2011188" cy="45259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t" anchorCtr="1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Родители </a:t>
          </a:r>
          <a:endParaRPr lang="ru-RU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 dirty="0"/>
        </a:p>
      </dsp:txBody>
      <dsp:txXfrm>
        <a:off x="2073443" y="1810385"/>
        <a:ext cx="2011188" cy="1810385"/>
      </dsp:txXfrm>
    </dsp:sp>
    <dsp:sp modelId="{93F4E607-73C3-45C8-963A-591AA9363C3D}">
      <dsp:nvSpPr>
        <dsp:cNvPr id="0" name=""/>
        <dsp:cNvSpPr/>
      </dsp:nvSpPr>
      <dsp:spPr>
        <a:xfrm>
          <a:off x="2325464" y="271557"/>
          <a:ext cx="1507145" cy="1507145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4A0DFAA-BB9E-4A20-B8D3-2049CB3AA755}">
      <dsp:nvSpPr>
        <dsp:cNvPr id="0" name=""/>
        <dsp:cNvSpPr/>
      </dsp:nvSpPr>
      <dsp:spPr>
        <a:xfrm>
          <a:off x="4144967" y="0"/>
          <a:ext cx="2011188" cy="45259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t" anchorCtr="1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Коллеги </a:t>
          </a:r>
          <a:endParaRPr lang="ru-RU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 dirty="0"/>
        </a:p>
      </dsp:txBody>
      <dsp:txXfrm>
        <a:off x="4144967" y="1810385"/>
        <a:ext cx="2011188" cy="1810385"/>
      </dsp:txXfrm>
    </dsp:sp>
    <dsp:sp modelId="{76273277-04B3-41AE-A7EA-0475C6C5B6F3}">
      <dsp:nvSpPr>
        <dsp:cNvPr id="0" name=""/>
        <dsp:cNvSpPr/>
      </dsp:nvSpPr>
      <dsp:spPr>
        <a:xfrm>
          <a:off x="4396989" y="271557"/>
          <a:ext cx="1507145" cy="1507145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64F3D6F-BBB3-4A87-98F7-C80D6AA779E3}">
      <dsp:nvSpPr>
        <dsp:cNvPr id="0" name=""/>
        <dsp:cNvSpPr/>
      </dsp:nvSpPr>
      <dsp:spPr>
        <a:xfrm>
          <a:off x="6216492" y="0"/>
          <a:ext cx="2011188" cy="45259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t" anchorCtr="1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Вышестоящие органы</a:t>
          </a:r>
          <a:endParaRPr lang="ru-RU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 dirty="0"/>
        </a:p>
      </dsp:txBody>
      <dsp:txXfrm>
        <a:off x="6216492" y="1810385"/>
        <a:ext cx="2011188" cy="1810385"/>
      </dsp:txXfrm>
    </dsp:sp>
    <dsp:sp modelId="{BAF7673C-4F29-4273-8419-5350042036BF}">
      <dsp:nvSpPr>
        <dsp:cNvPr id="0" name=""/>
        <dsp:cNvSpPr/>
      </dsp:nvSpPr>
      <dsp:spPr>
        <a:xfrm>
          <a:off x="6468513" y="271557"/>
          <a:ext cx="1507145" cy="1507145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3B6E83F-CFE7-4526-9633-BB7432DA9533}">
      <dsp:nvSpPr>
        <dsp:cNvPr id="0" name=""/>
        <dsp:cNvSpPr/>
      </dsp:nvSpPr>
      <dsp:spPr>
        <a:xfrm>
          <a:off x="329183" y="3620770"/>
          <a:ext cx="7571232" cy="678894"/>
        </a:xfrm>
        <a:prstGeom prst="leftRight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340768"/>
            <a:ext cx="7920880" cy="1470025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Технология построения имиджа педагога ДОУ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D:\Мои документы\Pictures\Новая папка\300tiff-dp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068960"/>
            <a:ext cx="3409051" cy="2670423"/>
          </a:xfrm>
          <a:prstGeom prst="rect">
            <a:avLst/>
          </a:prstGeom>
          <a:noFill/>
        </p:spPr>
      </p:pic>
      <p:pic>
        <p:nvPicPr>
          <p:cNvPr id="2050" name="Picture 2" descr="D:\Мои документы\Pictures\Новая папка\092fa37cfa5508985341dd08b48f205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0"/>
            <a:ext cx="4572000" cy="14192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51520" y="5949280"/>
            <a:ext cx="84925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Балашова Т.А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. 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,МДОУ детский сад №</a:t>
            </a:r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15</a:t>
            </a:r>
            <a:endParaRPr lang="ru-RU" sz="3600" b="1" dirty="0" smtClean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7" name="Picture 3" descr="D:\Флешка\оля\7c2cf7fb5e5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615699" cy="1648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1052736"/>
            <a:ext cx="4989240" cy="410445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Образ педагога сложен в построении, так как должен сочетать в себе множество составляющих.</a:t>
            </a:r>
            <a:endParaRPr lang="ru-RU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3329546" cy="5919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20882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Проявление любви к детям (поддержка, забота, доброжелательность, терпение)</a:t>
            </a:r>
            <a:endParaRPr lang="ru-RU" b="1" dirty="0"/>
          </a:p>
        </p:txBody>
      </p:sp>
      <p:pic>
        <p:nvPicPr>
          <p:cNvPr id="4098" name="Picture 2" descr="D:\Мои документы\Pictures\смайлики\38575-49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573016"/>
            <a:ext cx="4392488" cy="16420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Соответствие личной концепции и уникальному педагогическому опыту</a:t>
            </a:r>
            <a:endParaRPr lang="ru-RU" b="1" dirty="0"/>
          </a:p>
        </p:txBody>
      </p:sp>
      <p:pic>
        <p:nvPicPr>
          <p:cNvPr id="4" name="Содержимое 3" descr="2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99912" y="2492374"/>
            <a:ext cx="4492367" cy="403296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274638"/>
            <a:ext cx="3960440" cy="6034682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Соответствие  этическим, профессиональным и этическим нормам ДОУ</a:t>
            </a:r>
            <a:endParaRPr lang="ru-RU" sz="3200" b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464496" cy="5982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32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700808"/>
            <a:ext cx="2810677" cy="421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74638"/>
            <a:ext cx="4464496" cy="1498178"/>
          </a:xfrm>
        </p:spPr>
        <p:txBody>
          <a:bodyPr>
            <a:normAutofit/>
          </a:bodyPr>
          <a:lstStyle/>
          <a:p>
            <a:r>
              <a:rPr lang="ru-RU" b="1" dirty="0" err="1" smtClean="0"/>
              <a:t>Харизматичность</a:t>
            </a:r>
            <a:r>
              <a:rPr lang="ru-RU" b="1" dirty="0" smtClean="0"/>
              <a:t> образа</a:t>
            </a:r>
            <a:endParaRPr lang="ru-RU" b="1" dirty="0"/>
          </a:p>
        </p:txBody>
      </p:sp>
      <p:pic>
        <p:nvPicPr>
          <p:cNvPr id="5122" name="Picture 2" descr="D:\Мои документы\Pictures\смайлики\38566-13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5373216"/>
            <a:ext cx="2389157" cy="1158379"/>
          </a:xfrm>
          <a:prstGeom prst="rect">
            <a:avLst/>
          </a:prstGeom>
          <a:noFill/>
        </p:spPr>
      </p:pic>
      <p:pic>
        <p:nvPicPr>
          <p:cNvPr id="1026" name="Picture 2" descr="D:\Мои документы\Pictures\Новая папка\0abe0df4151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4313041" cy="60842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Отражение личных ценностей, которыми педагог готов делиться</a:t>
            </a:r>
            <a:endParaRPr lang="ru-RU" b="1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628800"/>
            <a:ext cx="5429443" cy="4847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6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Демонстрация здорового образа жизни</a:t>
            </a:r>
            <a:endParaRPr lang="ru-RU" b="1" dirty="0"/>
          </a:p>
        </p:txBody>
      </p:sp>
      <p:pic>
        <p:nvPicPr>
          <p:cNvPr id="3074" name="Picture 2" descr="D:\Мои документы\Pictures\103NIKON\942268980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653136"/>
            <a:ext cx="1521891" cy="1670368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988840"/>
            <a:ext cx="5178152" cy="3948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2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216024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Презентация уникальности личных, профессиональных качеств и творческих способностей, отличающих от коллег</a:t>
            </a:r>
            <a:endParaRPr lang="ru-RU" b="1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924944"/>
            <a:ext cx="4605562" cy="3449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84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Проявление </a:t>
            </a:r>
            <a:r>
              <a:rPr lang="ru-RU" b="1" dirty="0" err="1" smtClean="0"/>
              <a:t>психоэмоциональной</a:t>
            </a:r>
            <a:r>
              <a:rPr lang="ru-RU" b="1" dirty="0" smtClean="0"/>
              <a:t> устойчивости</a:t>
            </a:r>
            <a:endParaRPr lang="ru-RU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88840"/>
            <a:ext cx="3822833" cy="3861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Мои документы\Videos\089aaf5d76b64297af760a1f32fe843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522285"/>
            <a:ext cx="2638400" cy="28182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4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Коммуникабельность, доброжелательность, </a:t>
            </a:r>
            <a:r>
              <a:rPr lang="ru-RU" b="1" dirty="0" err="1" smtClean="0"/>
              <a:t>эмпатичность</a:t>
            </a:r>
            <a:endParaRPr lang="ru-RU" b="1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772816"/>
            <a:ext cx="503405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4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Имидж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 smtClean="0"/>
              <a:t>Стереотипный образ, эмоционально отраженный, индивидуальный, раскрывающий внутреннее содержание, сложившееся в сознании многих людей.</a:t>
            </a:r>
          </a:p>
          <a:p>
            <a:pPr algn="just"/>
            <a:r>
              <a:rPr lang="ru-RU" b="1" dirty="0" smtClean="0"/>
              <a:t>Демонстрация наиболее привлекательных для окружающих качеств личности.</a:t>
            </a:r>
            <a:endParaRPr lang="ru-RU" b="1" dirty="0"/>
          </a:p>
        </p:txBody>
      </p:sp>
      <p:pic>
        <p:nvPicPr>
          <p:cNvPr id="5122" name="Picture 2" descr="D:\Мои документы\Videos\cs_72_e2d7674f860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653136"/>
            <a:ext cx="8498207" cy="2021570"/>
          </a:xfrm>
          <a:prstGeom prst="rect">
            <a:avLst/>
          </a:prstGeom>
          <a:noFill/>
        </p:spPr>
      </p:pic>
      <p:pic>
        <p:nvPicPr>
          <p:cNvPr id="5" name="Picture 3" descr="D:\Флешка\оля\7c2cf7fb5e5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15699" cy="1648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4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40"/>
                            </p:stCondLst>
                            <p:childTnLst>
                              <p:par>
                                <p:cTn id="2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Соответствие возрасту и статусу</a:t>
            </a:r>
            <a:endParaRPr lang="ru-RU" b="1" dirty="0"/>
          </a:p>
        </p:txBody>
      </p:sp>
      <p:pic>
        <p:nvPicPr>
          <p:cNvPr id="1026" name="Picture 2" descr="D:\Мои документы\Pictures\Новая папка\29b8b4fb76a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84784"/>
            <a:ext cx="4176464" cy="5156128"/>
          </a:xfrm>
          <a:prstGeom prst="rect">
            <a:avLst/>
          </a:prstGeom>
          <a:noFill/>
        </p:spPr>
      </p:pic>
      <p:pic>
        <p:nvPicPr>
          <p:cNvPr id="1027" name="Picture 3" descr="D:\Мои документы\Pictures\Новая папка\14-3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7581" y="1556792"/>
            <a:ext cx="4436419" cy="58019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6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Эстетический компонент</a:t>
            </a:r>
            <a:endParaRPr lang="ru-RU" b="1" dirty="0"/>
          </a:p>
        </p:txBody>
      </p:sp>
      <p:pic>
        <p:nvPicPr>
          <p:cNvPr id="4" name="Содержимое 3" descr="0_57424_eafb1a4e_XL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1484784"/>
            <a:ext cx="4561688" cy="488451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Сформированный авторитет</a:t>
            </a:r>
            <a:endParaRPr lang="ru-RU" b="1" dirty="0"/>
          </a:p>
        </p:txBody>
      </p:sp>
      <p:pic>
        <p:nvPicPr>
          <p:cNvPr id="1026" name="Picture 2" descr="D:\Мои документы\Pictures\новый год\snowman0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284984"/>
            <a:ext cx="3747011" cy="2736304"/>
          </a:xfrm>
          <a:prstGeom prst="rect">
            <a:avLst/>
          </a:prstGeom>
          <a:noFill/>
        </p:spPr>
      </p:pic>
      <p:pic>
        <p:nvPicPr>
          <p:cNvPr id="1027" name="Picture 3" descr="D:\Мои документы\Pictures\новый год\398845108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3440" y="1412776"/>
            <a:ext cx="5040560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Отражение миссии, выполняемой педагогом</a:t>
            </a:r>
            <a:endParaRPr lang="ru-RU" b="1" dirty="0"/>
          </a:p>
        </p:txBody>
      </p:sp>
      <p:pic>
        <p:nvPicPr>
          <p:cNvPr id="2050" name="Picture 2" descr="D:\Мои документы\Pictures\новый год\6a2ca6342d6aef5f143b34a1cf3936e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021288"/>
            <a:ext cx="7776864" cy="476892"/>
          </a:xfrm>
          <a:prstGeom prst="rect">
            <a:avLst/>
          </a:prstGeom>
          <a:noFill/>
        </p:spPr>
      </p:pic>
      <p:pic>
        <p:nvPicPr>
          <p:cNvPr id="2051" name="Picture 3" descr="D:\Мои документы\Pictures\175_Tenikeeva_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1593288"/>
            <a:ext cx="4824536" cy="442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Демонстрация профессиональной репутации</a:t>
            </a:r>
            <a:endParaRPr lang="ru-RU" b="1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2611" y="1600200"/>
            <a:ext cx="681877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2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Технология формирования имиджа педагога </a:t>
            </a:r>
            <a:br>
              <a:rPr lang="ru-RU" sz="4800" b="1" dirty="0" smtClean="0">
                <a:solidFill>
                  <a:srgbClr val="FF0000"/>
                </a:solidFill>
              </a:rPr>
            </a:br>
            <a:r>
              <a:rPr lang="ru-RU" sz="4800" b="1" dirty="0" smtClean="0">
                <a:solidFill>
                  <a:srgbClr val="FF0000"/>
                </a:solidFill>
              </a:rPr>
              <a:t>(этапы)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1. Определение стартовых возможностей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D:\Мои документы\Pictures\Новая папка\бегу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132856"/>
            <a:ext cx="5893260" cy="4422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еще фото\кеыпркаеро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268760"/>
            <a:ext cx="5688632" cy="502834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2. Создание внешности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800"/>
                            </p:stCondLst>
                            <p:childTnLst>
                              <p:par>
                                <p:cTn id="18" presetID="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3. Отражение психологического портрета во внешнем облике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D:\Мои документы\Desktop\праздники\png\3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51289"/>
            <a:ext cx="3366442" cy="3206711"/>
          </a:xfrm>
          <a:prstGeom prst="rect">
            <a:avLst/>
          </a:prstGeom>
          <a:noFill/>
        </p:spPr>
      </p:pic>
      <p:pic>
        <p:nvPicPr>
          <p:cNvPr id="1027" name="Picture 3" descr="D:\Мои документы\Desktop\праздники\png\1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645024"/>
            <a:ext cx="3006056" cy="2852936"/>
          </a:xfrm>
          <a:prstGeom prst="rect">
            <a:avLst/>
          </a:prstGeom>
          <a:noFill/>
        </p:spPr>
      </p:pic>
      <p:pic>
        <p:nvPicPr>
          <p:cNvPr id="1028" name="Picture 4" descr="D:\Мои документы\Desktop\праздники\png\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1063" y="1556792"/>
            <a:ext cx="2852937" cy="3128313"/>
          </a:xfrm>
          <a:prstGeom prst="rect">
            <a:avLst/>
          </a:prstGeom>
          <a:noFill/>
        </p:spPr>
      </p:pic>
      <p:pic>
        <p:nvPicPr>
          <p:cNvPr id="1029" name="Picture 5" descr="D:\Мои документы\Desktop\праздники\png\2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1628800"/>
            <a:ext cx="2420549" cy="25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4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40"/>
                            </p:stCondLst>
                            <p:childTnLst>
                              <p:par>
                                <p:cTn id="2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40"/>
                            </p:stCondLst>
                            <p:childTnLst>
                              <p:par>
                                <p:cTn id="2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40"/>
                            </p:stCondLst>
                            <p:childTnLst>
                              <p:par>
                                <p:cTn id="3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23928" y="274638"/>
            <a:ext cx="4762872" cy="430649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4. Овладение эффективной поведенческой техникой и основами </a:t>
            </a:r>
            <a:r>
              <a:rPr lang="ru-RU" b="1" dirty="0" err="1" smtClean="0">
                <a:solidFill>
                  <a:srgbClr val="FF0000"/>
                </a:solidFill>
              </a:rPr>
              <a:t>самопрезентации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764704"/>
            <a:ext cx="3456384" cy="5466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2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0"/>
            <a:ext cx="7077472" cy="201622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Психологические исследования 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по восприятию человека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2249488"/>
          <a:ext cx="822960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3" descr="D:\Флешка\оля\7c2cf7fb5e5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15699" cy="1648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2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5. Здоровый образ жизни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Picture 6" descr="aaem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988840"/>
            <a:ext cx="4131229" cy="4165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28800"/>
            <a:ext cx="401955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4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4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6. Совершенствование профессиональной компетенции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5" name="Picture 3" descr="D:\Мои документы\Pictures\Новая папка\clip_image00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1484784"/>
            <a:ext cx="4570857" cy="4958540"/>
          </a:xfrm>
          <a:prstGeom prst="rect">
            <a:avLst/>
          </a:prstGeom>
          <a:noFill/>
        </p:spPr>
      </p:pic>
      <p:pic>
        <p:nvPicPr>
          <p:cNvPr id="7" name="Содержимое 6" descr="38571-42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844824"/>
            <a:ext cx="2808312" cy="198330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8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7. Овладение психологией успеха и позитивного восприятия окружающей действительности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Picture 7" descr="aaey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204864"/>
            <a:ext cx="2557057" cy="4173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8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Виды имиджа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122912" cy="4525963"/>
          </a:xfrm>
        </p:spPr>
        <p:txBody>
          <a:bodyPr>
            <a:normAutofit fontScale="92500" lnSpcReduction="10000"/>
          </a:bodyPr>
          <a:lstStyle/>
          <a:p>
            <a:r>
              <a:rPr lang="ru-RU" b="1" u="sng" dirty="0" smtClean="0"/>
              <a:t>Воспринимаемый</a:t>
            </a:r>
            <a:r>
              <a:rPr lang="ru-RU" dirty="0" smtClean="0"/>
              <a:t> (как педагога воспринимают окружающие: дети, родители, коллеги)</a:t>
            </a:r>
          </a:p>
          <a:p>
            <a:r>
              <a:rPr lang="ru-RU" b="1" u="sng" dirty="0" smtClean="0"/>
              <a:t>Требуемый</a:t>
            </a:r>
            <a:r>
              <a:rPr lang="ru-RU" dirty="0" smtClean="0"/>
              <a:t> (презентация личностных и деловых качеств, необходимых для успешного осуществления профессиональной деятельности)</a:t>
            </a:r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700808"/>
            <a:ext cx="3252802" cy="4307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:\Флешка\оля\7c2cf7fb5e5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15699" cy="1648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4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4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4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84785"/>
            <a:ext cx="8003232" cy="3672407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4000" b="1" dirty="0" smtClean="0"/>
              <a:t>Таким образом, </a:t>
            </a:r>
            <a:r>
              <a:rPr lang="ru-RU" sz="4000" b="1" dirty="0" smtClean="0">
                <a:solidFill>
                  <a:srgbClr val="FF0000"/>
                </a:solidFill>
              </a:rPr>
              <a:t>ИМИДЖ</a:t>
            </a:r>
            <a:r>
              <a:rPr lang="ru-RU" sz="4000" b="1" dirty="0" smtClean="0"/>
              <a:t> – это психологический образ, специально сконструированный, принимающий характер стереотипа и имеющий </a:t>
            </a:r>
            <a:r>
              <a:rPr lang="ru-RU" sz="4000" b="1" dirty="0" err="1" smtClean="0"/>
              <a:t>манипулятивное</a:t>
            </a:r>
            <a:r>
              <a:rPr lang="ru-RU" sz="4000" b="1" dirty="0" smtClean="0"/>
              <a:t> воздействие на окружающих.</a:t>
            </a:r>
            <a:endParaRPr lang="ru-RU" sz="4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365104"/>
            <a:ext cx="3422740" cy="2492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D:\Флешка\оля\7c2cf7fb5e5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15699" cy="1648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Характеристика профессионального имиджа педагога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28800"/>
            <a:ext cx="8229600" cy="4525963"/>
          </a:xfrm>
        </p:spPr>
        <p:txBody>
          <a:bodyPr/>
          <a:lstStyle/>
          <a:p>
            <a:r>
              <a:rPr lang="ru-RU" b="1" dirty="0" smtClean="0"/>
              <a:t>Профессиональная компетентность</a:t>
            </a:r>
          </a:p>
          <a:p>
            <a:r>
              <a:rPr lang="ru-RU" b="1" dirty="0" smtClean="0"/>
              <a:t>Педагогическая эрудиция</a:t>
            </a:r>
          </a:p>
          <a:p>
            <a:r>
              <a:rPr lang="ru-RU" b="1" dirty="0" smtClean="0"/>
              <a:t>Рефлексия</a:t>
            </a:r>
          </a:p>
          <a:p>
            <a:r>
              <a:rPr lang="ru-RU" b="1" dirty="0" smtClean="0"/>
              <a:t>Импровизация</a:t>
            </a:r>
          </a:p>
          <a:p>
            <a:r>
              <a:rPr lang="ru-RU" b="1" dirty="0" smtClean="0"/>
              <a:t>Общение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1027" name="Picture 3" descr="D:\Флешка\оля\7c2cf7fb5e5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988840"/>
            <a:ext cx="4568027" cy="46615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4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4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4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4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4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340"/>
                            </p:stCondLst>
                            <p:childTnLst>
                              <p:par>
                                <p:cTn id="4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Человек как личность</a:t>
            </a:r>
            <a:endParaRPr lang="ru-RU" sz="4800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55576" y="1700808"/>
          <a:ext cx="7859216" cy="5001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D:\Флешка\оля\7c2cf7fb5e5b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615699" cy="1648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74638"/>
            <a:ext cx="6851104" cy="14261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Составляющие личности педагога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11560" y="2132856"/>
          <a:ext cx="8229600" cy="4497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3" descr="D:\Флешка\оля\7c2cf7fb5e5b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615699" cy="1648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16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Уровни восприятия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образа педагога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" descr="D:\Флешка\оля\7c2cf7fb5e5b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1615699" cy="1648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4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287</Words>
  <Application>Microsoft Office PowerPoint</Application>
  <PresentationFormat>Экран (4:3)</PresentationFormat>
  <Paragraphs>56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Технология построения имиджа педагога ДОУ</vt:lpstr>
      <vt:lpstr>Имидж</vt:lpstr>
      <vt:lpstr>Психологические исследования  по восприятию человека </vt:lpstr>
      <vt:lpstr>Виды имиджа</vt:lpstr>
      <vt:lpstr>Слайд 5</vt:lpstr>
      <vt:lpstr>Характеристика профессионального имиджа педагога</vt:lpstr>
      <vt:lpstr>Человек как личность</vt:lpstr>
      <vt:lpstr>Составляющие личности педагога</vt:lpstr>
      <vt:lpstr>Уровни восприятия  образа педагога</vt:lpstr>
      <vt:lpstr>Образ педагога сложен в построении, так как должен сочетать в себе множество составляющих.</vt:lpstr>
      <vt:lpstr>Проявление любви к детям (поддержка, забота, доброжелательность, терпение)</vt:lpstr>
      <vt:lpstr>Соответствие личной концепции и уникальному педагогическому опыту</vt:lpstr>
      <vt:lpstr>Соответствие  этическим, профессиональным и этическим нормам ДОУ</vt:lpstr>
      <vt:lpstr>Харизматичность образа</vt:lpstr>
      <vt:lpstr>Отражение личных ценностей, которыми педагог готов делиться</vt:lpstr>
      <vt:lpstr>Демонстрация здорового образа жизни</vt:lpstr>
      <vt:lpstr>Презентация уникальности личных, профессиональных качеств и творческих способностей, отличающих от коллег</vt:lpstr>
      <vt:lpstr>Проявление психоэмоциональной устойчивости</vt:lpstr>
      <vt:lpstr>Коммуникабельность, доброжелательность, эмпатичность</vt:lpstr>
      <vt:lpstr>Соответствие возрасту и статусу</vt:lpstr>
      <vt:lpstr>Эстетический компонент</vt:lpstr>
      <vt:lpstr>Сформированный авторитет</vt:lpstr>
      <vt:lpstr>Отражение миссии, выполняемой педагогом</vt:lpstr>
      <vt:lpstr>Демонстрация профессиональной репутации</vt:lpstr>
      <vt:lpstr>Технология формирования имиджа педагога  (этапы)</vt:lpstr>
      <vt:lpstr>1. Определение стартовых возможностей</vt:lpstr>
      <vt:lpstr>2. Создание внешности</vt:lpstr>
      <vt:lpstr>3. Отражение психологического портрета во внешнем облике</vt:lpstr>
      <vt:lpstr>4. Овладение эффективной поведенческой техникой и основами самопрезентации</vt:lpstr>
      <vt:lpstr>5. Здоровый образ жизни</vt:lpstr>
      <vt:lpstr>6. Совершенствование профессиональной компетенции</vt:lpstr>
      <vt:lpstr>7. Овладение психологией успеха и позитивного восприятия окружающей действительности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построения имиджа педагога ДОУ</dc:title>
  <dc:creator>Оленька</dc:creator>
  <cp:lastModifiedBy>Foooxxx</cp:lastModifiedBy>
  <cp:revision>30</cp:revision>
  <dcterms:created xsi:type="dcterms:W3CDTF">2012-01-23T21:37:05Z</dcterms:created>
  <dcterms:modified xsi:type="dcterms:W3CDTF">2019-10-10T11:52:48Z</dcterms:modified>
</cp:coreProperties>
</file>