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9" r:id="rId3"/>
    <p:sldId id="260" r:id="rId4"/>
    <p:sldId id="261" r:id="rId5"/>
    <p:sldId id="262" r:id="rId6"/>
    <p:sldId id="265" r:id="rId7"/>
    <p:sldId id="267" r:id="rId8"/>
    <p:sldId id="268" r:id="rId9"/>
    <p:sldId id="271" r:id="rId10"/>
    <p:sldId id="269" r:id="rId11"/>
    <p:sldId id="256" r:id="rId12"/>
    <p:sldId id="263" r:id="rId13"/>
    <p:sldId id="264" r:id="rId14"/>
    <p:sldId id="272" r:id="rId15"/>
    <p:sldId id="273" r:id="rId16"/>
    <p:sldId id="274" r:id="rId17"/>
    <p:sldId id="275" r:id="rId18"/>
    <p:sldId id="276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76969-2C6D-4AAF-8212-38B0A453CC84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450C-24B5-4CC1-B495-435F9CC9E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923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76969-2C6D-4AAF-8212-38B0A453CC84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450C-24B5-4CC1-B495-435F9CC9E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089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76969-2C6D-4AAF-8212-38B0A453CC84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450C-24B5-4CC1-B495-435F9CC9E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2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76969-2C6D-4AAF-8212-38B0A453CC84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450C-24B5-4CC1-B495-435F9CC9E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306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76969-2C6D-4AAF-8212-38B0A453CC84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450C-24B5-4CC1-B495-435F9CC9E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026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76969-2C6D-4AAF-8212-38B0A453CC84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450C-24B5-4CC1-B495-435F9CC9E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535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76969-2C6D-4AAF-8212-38B0A453CC84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450C-24B5-4CC1-B495-435F9CC9E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980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76969-2C6D-4AAF-8212-38B0A453CC84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450C-24B5-4CC1-B495-435F9CC9E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881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76969-2C6D-4AAF-8212-38B0A453CC84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450C-24B5-4CC1-B495-435F9CC9E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436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76969-2C6D-4AAF-8212-38B0A453CC84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450C-24B5-4CC1-B495-435F9CC9E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264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76969-2C6D-4AAF-8212-38B0A453CC84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F450C-24B5-4CC1-B495-435F9CC9E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285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76969-2C6D-4AAF-8212-38B0A453CC84}" type="datetimeFigureOut">
              <a:rPr lang="ru-RU" smtClean="0"/>
              <a:t>21.06.2020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F450C-24B5-4CC1-B495-435F9CC9E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379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3882" y="1815965"/>
            <a:ext cx="9144000" cy="1106397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Викторина для детей подготовительной группы 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3882" y="3240863"/>
            <a:ext cx="9144000" cy="621619"/>
          </a:xfrm>
        </p:spPr>
        <p:txBody>
          <a:bodyPr>
            <a:normAutofit lnSpcReduction="10000"/>
          </a:bodyPr>
          <a:lstStyle/>
          <a:p>
            <a:r>
              <a:rPr lang="ru-RU" sz="4000" dirty="0" smtClean="0"/>
              <a:t>«Россия – наша страна»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8020594" y="5216435"/>
            <a:ext cx="33963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Подготовила: </a:t>
            </a:r>
            <a:r>
              <a:rPr lang="ru-RU" dirty="0" err="1" smtClean="0"/>
              <a:t>Тунгускова</a:t>
            </a:r>
            <a:r>
              <a:rPr lang="ru-RU" dirty="0" smtClean="0"/>
              <a:t> С.В.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247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1677" y="125128"/>
            <a:ext cx="4544058" cy="657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56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lavka-podarkov.ru/upload/iblock/b4e/%D0%91%D0%B5%D0%B7%20%D0%BD%D0%B0%D0%B7%D0%B2%D0%B0%D0%BD%D0%B8%D1%8F%20(28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779" y="180400"/>
            <a:ext cx="3502679" cy="350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3207" y="3832454"/>
            <a:ext cx="4243824" cy="283904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5948" y="180400"/>
            <a:ext cx="4653223" cy="64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43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428" y="213358"/>
            <a:ext cx="8633098" cy="647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24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537" y="134983"/>
            <a:ext cx="8778239" cy="658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89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917" y="224581"/>
            <a:ext cx="2407126" cy="33589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2934" y="224581"/>
            <a:ext cx="4478657" cy="33589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3117" y="3753403"/>
            <a:ext cx="2966929" cy="29669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31807" t="13001" r="34183" b="36776"/>
          <a:stretch/>
        </p:blipFill>
        <p:spPr>
          <a:xfrm>
            <a:off x="5912982" y="3753403"/>
            <a:ext cx="3718560" cy="297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2844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75657" y="517370"/>
            <a:ext cx="10328366" cy="5428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Викторина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Россия – наша страна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Ведущий.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Мы живем в стране, у которой удивительно красивое имя – 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Россия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Много чудесных стран на Земле, везде живут люди, но 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Россия – единственная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необыкновенная страна, потому что она 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наша Родина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Давайте проверим наши знания о 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России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12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конкурс.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 буду говорить начало предложения, а вы его закончите.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1к. Как вы думаете, что такое 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Родина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 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 рождения человека, его происхождения; родная страна, страна, в которой человек родился и гражданином которой является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2)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2к.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Наша страна называется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(Россия)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3)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1к.Граждане России называются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(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россияне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4)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2к. Столица России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(Москва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5)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1к. Кто президент в России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(В.В. Путин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6)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2к. Кто выбирал президента… 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(российский народ).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7)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1к.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Самый популярный в мире русский сувенир…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(матрешка).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8)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2к.</a:t>
            </a:r>
            <a:r>
              <a:rPr lang="ru-RU" sz="1050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документ имеет гражданин России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(паспорт).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9)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1к.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каком документе записаны права гражданина России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(в конституции РФ).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10)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2к.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должен делать гражданин России, живя в российском государстве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(соблюдать права и обязанности).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10)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8493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5291" y="1413128"/>
            <a:ext cx="9779726" cy="3241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конкурс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«Государственные символы»</a:t>
            </a:r>
            <a:r>
              <a:rPr lang="ru-RU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каждое государство имеет свои отличительные знаки)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1к. Какие государственные символы вы знаете? 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(Герб, флаг, гимн)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Флаг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белый цвет означает мир и чистоту совести; синий - небо, верность и правду; красный - огонь и отвагу. Герб – золотой двуглавый орел со скипетром и державой, на щите изображен Георгий Победоносец на коне, он копьем поражает змея. Герб наш символизирует победу добра над злом, красоту и справедливость).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11)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2к. Что такое государственный гимн? 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(Главная песня страны, исполняется в особо торжественных случаях, слушать ее надо стоя, проявляя уважение).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11)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Звучит гимн страны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1к. Предлагаю на доске выбрать российский герб среди других стран.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12)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2к. Что изображено на нашем гербе? (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Золотой двуглавый орел со скипетром и державой, на щите изображен Георгий Победоносец на коне, он копьем поражает змея. Герб наш символизирует победу добра над злом, красоту и справедливость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(Слайд 12)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54264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49233" y="912606"/>
            <a:ext cx="10067109" cy="5032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конкурс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«Главные праздники России» </a:t>
            </a:r>
            <a:r>
              <a:rPr lang="ru-RU" sz="12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(для всех детей)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Ведущий.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нашей стране есть главные праздники, которые отмечают все граждане 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России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Отгадайте загадки, чтобы узнать, как называются эти праздники.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(Слайд 13 - 14)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Надевают дети маски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заводят хоровод.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явился к нам из сказки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Чудный праздник…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(Новый год)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 на всей большой Земле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 настал для человечества,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Отмечаем в феврале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День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 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(Защитника Отечества)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нам куда-то надо,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Путь найти поможет карта.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нам нужны награды,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Быстрый бег начнем со 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старта…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весной мы встретить рады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Женский день… 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(Восьмое марта).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Теплым днем весенним ясным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Раньше всех, дружок. Встречай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Удивительный, прекрасный,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Добрый праздник… 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(Первомай).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282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5691" y="1110224"/>
            <a:ext cx="9387840" cy="4439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Идет парад, гремит салют,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Звучит оркестр там и тут,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только прадеды и деды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Встречают славный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 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(День Победы).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праздник мы отмечаем 12 июня? 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(День независимости России).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22 августа отмечаем… 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(День Государственного Флага РФ).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ноября…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(День народного единства).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 декабря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(День конституции РФ).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Ведущий.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Конечно, издавна самой любимой и знаменитой игрушкой у русского народа являлась матрешка. Вот и мы с вами сейчас поиграем с матрешкой!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 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«Передай матрешку»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(любая веселая плясовая мелодия)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 звучит музыка, дети по кругу передают матрешку, музыка замолкает, тот у кого в руках оказывается матрешка, выходит в круг и выполняет импровизированные плясовые движения, остальные за ним повторяют. Игра повторяется несколько раз.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Ведущий. </a:t>
            </a:r>
            <a:r>
              <a:rPr lang="ru-RU" sz="12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Есть такая пословица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 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Русский человек без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Родины не живет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Родина – это то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что объединяет всех людей, живущих в одной стране.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Флэшмоб</a:t>
            </a:r>
            <a:r>
              <a:rPr lang="ru-RU" sz="12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под песню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 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«Я, ты, он, она…»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Подготовила: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Тунгускова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С.В.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077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183" y="243840"/>
            <a:ext cx="11155680" cy="627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4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4312"/>
            <a:ext cx="11430000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61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zen_doc/1716636/pub_5dd243489ed2982a511c0523_5dd2450d0d78616983a896e9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040" y="222918"/>
            <a:ext cx="9128843" cy="641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30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1" y="149948"/>
            <a:ext cx="10521475" cy="657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62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251" y="148047"/>
            <a:ext cx="6635930" cy="663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31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775"/>
          <a:stretch/>
        </p:blipFill>
        <p:spPr>
          <a:xfrm>
            <a:off x="849229" y="524626"/>
            <a:ext cx="10462228" cy="560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08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680" y="134752"/>
            <a:ext cx="3767283" cy="664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2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984" y="279132"/>
            <a:ext cx="4506879" cy="637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30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60</Words>
  <Application>Microsoft Office PowerPoint</Application>
  <PresentationFormat>Широкоэкранный</PresentationFormat>
  <Paragraphs>84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Викторина для детей подготовительной группы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роман тунгусков</dc:creator>
  <cp:lastModifiedBy>роман тунгусков</cp:lastModifiedBy>
  <cp:revision>10</cp:revision>
  <dcterms:created xsi:type="dcterms:W3CDTF">2019-12-10T15:10:09Z</dcterms:created>
  <dcterms:modified xsi:type="dcterms:W3CDTF">2020-06-21T08:41:11Z</dcterms:modified>
</cp:coreProperties>
</file>