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imtour.livejournal.com/218945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780108"/>
          </a:xfrm>
        </p:spPr>
        <p:txBody>
          <a:bodyPr/>
          <a:lstStyle/>
          <a:p>
            <a:r>
              <a:rPr lang="ru-RU" dirty="0" smtClean="0"/>
              <a:t>Монумент Воинской и Трудовой славы в Пензе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005064"/>
            <a:ext cx="6400800" cy="1473200"/>
          </a:xfrm>
        </p:spPr>
        <p:txBody>
          <a:bodyPr/>
          <a:lstStyle/>
          <a:p>
            <a:pPr algn="r"/>
            <a:r>
              <a:rPr lang="ru-RU" b="1" i="1" dirty="0" smtClean="0"/>
              <a:t>МБОУ СОШ №30 г. Пензы</a:t>
            </a:r>
          </a:p>
          <a:p>
            <a:pPr algn="r"/>
            <a:r>
              <a:rPr lang="ru-RU" b="1" i="1" dirty="0" smtClean="0"/>
              <a:t>Учитель начальных классов</a:t>
            </a:r>
          </a:p>
          <a:p>
            <a:pPr algn="r"/>
            <a:r>
              <a:rPr lang="ru-RU" b="1" i="1" dirty="0" smtClean="0"/>
              <a:t>Сазонова Надежда Александровна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33769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5220072" y="1124744"/>
            <a:ext cx="3352800" cy="5184576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Открытие мемориала назначили на 9 Мая 1975 года - в день 30-летия Победы. К этой дате из Зеленограда, где расположен самый «пензенский» памятник защитникам столицы - из братской могилы воинов 354-й дивизии сформированной в Пензе, привезли землю в артиллерийской гильзе. Другие гильзы с землёй были доставлены из городов-героев и с могилы Неизвестного Солдата в Москве. Все вместе их разместили в нише перед Вечным огнём.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Наталья\Desktop\День неизвестного солдата\0_d2b1e_f724c824_X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4104456" cy="619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570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475656" y="5013175"/>
            <a:ext cx="6336704" cy="1512169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arial"/>
              </a:rPr>
              <a:t>Вечный огонь, торжественно зажженный </a:t>
            </a:r>
            <a:r>
              <a:rPr lang="ru-RU" sz="1600" dirty="0">
                <a:solidFill>
                  <a:srgbClr val="333333"/>
                </a:solidFill>
                <a:latin typeface="arial"/>
              </a:rPr>
              <a:t>от Вечного огня у Могилы Неизвестного </a:t>
            </a:r>
            <a:r>
              <a:rPr lang="ru-RU" sz="1600" dirty="0" smtClean="0">
                <a:solidFill>
                  <a:srgbClr val="333333"/>
                </a:solidFill>
                <a:latin typeface="arial"/>
              </a:rPr>
              <a:t>Солдата, 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доставили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в Пензу из Москвы в специальной ветрозащищенной лампаде на армейском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броневике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в сопровождении эскорта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мотоциклистов.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Наталья\Desktop\День неизвестного солдата\ogon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20688"/>
            <a:ext cx="6408713" cy="427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021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2400" cy="1733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403647" y="764704"/>
            <a:ext cx="6381451" cy="273630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9 Мая 1975 года стало настоящим праздником для всех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пензенцев.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В торжественной тишине, под звуки гимна Советского Союза покрывало, скрывавшее монумент, упало к подножию памятника. В городе появился свой символ Победы и стало еще одной красивой площадью больше.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26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simtour.livejournal.com/218945.html</a:t>
            </a:r>
            <a:endParaRPr lang="ru-RU" dirty="0" smtClean="0"/>
          </a:p>
          <a:p>
            <a:r>
              <a:rPr lang="en-US" dirty="0"/>
              <a:t>http://foretime.ru/monument-slavy-penza/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213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652120" y="1628800"/>
            <a:ext cx="3352800" cy="381642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Памятник Победы – любимое и уважаемое место для всех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пензенцев.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Сюда приезжают для возложения цветов новобрачные, на красных ступенях монумента проводят фотосессии гости города и туристы, а по вечерам вдоль гигантской пятиконечной звезды гуляют семьи с детишками и молодые парочки, катаются роллеры, велосипедисты.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980728"/>
            <a:ext cx="3352800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талья\Desktop\День неизвестного солдата\монумен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5239345" cy="392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422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791200" y="1700808"/>
            <a:ext cx="3352800" cy="381642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sz="2000" dirty="0"/>
              <a:t>9 мая и </a:t>
            </a:r>
            <a:r>
              <a:rPr lang="ru-RU" sz="2000" dirty="0" smtClean="0"/>
              <a:t>в другие </a:t>
            </a:r>
            <a:r>
              <a:rPr lang="ru-RU" sz="2000" dirty="0"/>
              <a:t>торжественны даты памятник Победы становится местом сбора всего населения Пензы, напоминая о величии и трагизме победы над фашизмом и о той цене, которую заплатил </a:t>
            </a:r>
            <a:r>
              <a:rPr lang="ru-RU" sz="2000" dirty="0" smtClean="0"/>
              <a:t>советский </a:t>
            </a:r>
            <a:r>
              <a:rPr lang="ru-RU" sz="2000" dirty="0"/>
              <a:t>народ и жители нашего города в этой борьбе.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аталья\Desktop\День неизвестного солдата\0905150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5472609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06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67544" y="4797152"/>
            <a:ext cx="8064896" cy="1728192"/>
          </a:xfrm>
        </p:spPr>
        <p:txBody>
          <a:bodyPr/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Идея памятника возникла после того, как в 1968 году ветераны и участники войны начали собирать в один список имена всех погибших в Великой Отечественной Войне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пензенцев.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Уже была собрана информация о 114 тысячах павших (всего 134 тысячи), но встал вопрос – а что дальше делать с этим списком?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Наталья\Desktop\День неизвестного солдата\0_d2b21_61613fce_X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6571952" cy="435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317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6660232" y="332656"/>
            <a:ext cx="2200672" cy="5904656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Делами, связанными с культурой и ветеранским движением, в те годы, в Пензе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руководил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второй секретарь обкома КПСС Георг Мясников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.</a:t>
            </a:r>
          </a:p>
          <a:p>
            <a:r>
              <a:rPr lang="ru-RU" dirty="0" smtClean="0">
                <a:solidFill>
                  <a:srgbClr val="333333"/>
                </a:solidFill>
                <a:latin typeface="arial"/>
              </a:rPr>
              <a:t>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Ему передали информацию о сборе имён скорбного списка и об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идее строительства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монумента. На что он ответил: «Надо памятник ставить! И не только тем, кто погиб, но и тем, кто ковал победу в тылу. Памятник для всех...»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Наталья\Desktop\День неизвестного солдата\hq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6360889" cy="4770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80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364088" y="476672"/>
            <a:ext cx="3096344" cy="5832648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По всей стране был объявлен конкурс на проект памятника для Пензы. Выиграли его скульпторы из Ленинграда. Вот как описан памятник в проектной документации: «Солдат и мать с ребенком на руках, который держит позолоченную ветвь, олицетворяющую торжество жизни. Выполнен в бронзе Высота - 5,6 м, установлен на постаменте высотой 1,75 м. Пандусы, окружающие памятник, в общем ансамбле имеют форму 5-конечной звезды. В одной из стен пандуса - ниша. В ней - книга с именами воинов пензенцев, погибших в ВОВ».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Наталья\Desktop\День неизвестного солдата\0_d2b1d_d8072b3a_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122512" cy="622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385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6444208" y="620688"/>
            <a:ext cx="2344688" cy="5616624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Строительство памятника, начавшееся в 1973 году, стало, поистине, народной стройкой. Так как монумент возводили не только за счет государства, но и на добровольные пожертвования многих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пензенцев.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Притом, стройка главного памятника города, кардинально поменяла весь вид этой части Пензы – были снесены несколько старых малюсеньких улочек с деревянными домами и что бы монумент смотрелся и не «утонул» на фоне соседних пятиэтажек, был насыпан искусственный холм.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Наталья\Desktop\День неизвестного солдата\789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619248"/>
            <a:ext cx="6048672" cy="396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560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259632" y="4725144"/>
            <a:ext cx="6840760" cy="190500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По которому, в виде пятиконечной звезды расположились пять гранитных лестничных маршей. Открывающих собой, в перспективе, вид к пяти улицам города - Ленина, Луначарского, Коммунистической, Карпинского и проспекту Победы.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Наталья\Desktop\День неизвестного солдата\789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6552728" cy="429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854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4149080"/>
            <a:ext cx="7776864" cy="18002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333333"/>
                </a:solidFill>
                <a:latin typeface="arial"/>
              </a:rPr>
              <a:t>Ещё одной пятиконечной звездой, на сей раз, выполненной из металла, стало обрамление Вечного огня. На плитах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высечен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текст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:</a:t>
            </a:r>
          </a:p>
          <a:p>
            <a:r>
              <a:rPr lang="ru-RU" dirty="0" smtClean="0">
                <a:solidFill>
                  <a:srgbClr val="333333"/>
                </a:solidFill>
                <a:latin typeface="arial"/>
              </a:rPr>
              <a:t>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«СЛАВА ИХ ВЕЧНА, ПАМЯТЬ О НИХ СВЯЩЕННА».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Наталья\Desktop\День неизвестного солдата\ogon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410125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Наталья\Desktop\День неизвестного солдата\8909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4146736" cy="276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468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</TotalTime>
  <Words>628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Монумент Воинской и Трудовой славы в Пензе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Монумент Воинской и Трудовой славы в Пензе</dc:title>
  <dc:creator>Надежда</dc:creator>
  <cp:lastModifiedBy>Наталья Подьячева</cp:lastModifiedBy>
  <cp:revision>5</cp:revision>
  <dcterms:created xsi:type="dcterms:W3CDTF">2017-12-02T20:07:21Z</dcterms:created>
  <dcterms:modified xsi:type="dcterms:W3CDTF">2017-12-02T21:00:40Z</dcterms:modified>
</cp:coreProperties>
</file>