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4" r:id="rId2"/>
    <p:sldId id="286" r:id="rId3"/>
    <p:sldId id="278" r:id="rId4"/>
    <p:sldId id="279" r:id="rId5"/>
    <p:sldId id="290" r:id="rId6"/>
    <p:sldId id="282" r:id="rId7"/>
    <p:sldId id="287" r:id="rId8"/>
    <p:sldId id="285" r:id="rId9"/>
    <p:sldId id="288" r:id="rId10"/>
    <p:sldId id="291" r:id="rId11"/>
    <p:sldId id="292" r:id="rId12"/>
    <p:sldId id="28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256" autoAdjust="0"/>
  </p:normalViewPr>
  <p:slideViewPr>
    <p:cSldViewPr>
      <p:cViewPr varScale="1">
        <p:scale>
          <a:sx n="47" d="100"/>
          <a:sy n="47" d="100"/>
        </p:scale>
        <p:origin x="-61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BACB26-FCE0-4AA1-9B0D-E10EA243CC59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40CA77-BD44-43A3-9705-A84099863F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03280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CA77-BD44-43A3-9705-A84099863FF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3199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66" y="0"/>
            <a:ext cx="9144000" cy="7118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https://ds04.infourok.ru/uploads/ex/09e0/00039fd7-15ee0e21/img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967614" cy="7393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8358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s://ds04.infourok.ru/uploads/ex/028a/0002c1a9-5ee40cc1/img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18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5916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199" name="Рисунок 12" descr="https://ds04.infourok.ru/uploads/ex/028a/0002c1a9-5ee40cc1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4128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2506621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НАЙДИ И ПОДЧЕРКНИ СЛОВА, КОТОРЫЕ СЛЕДУЕТ ПИСАТЬ С ЗАГЛАВНОЙ БУКВЫ:</a:t>
            </a: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781259"/>
            <a:ext cx="8640960" cy="3455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6000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барбос</a:t>
            </a:r>
            <a:r>
              <a:rPr lang="ru-RU" sz="60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ru-RU" sz="6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мама, </a:t>
            </a:r>
            <a:r>
              <a:rPr lang="ru-RU" sz="60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москва,</a:t>
            </a:r>
            <a:r>
              <a:rPr lang="ru-RU" sz="6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кот, река, </a:t>
            </a:r>
            <a:r>
              <a:rPr lang="ru-RU" sz="60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светлана</a:t>
            </a:r>
            <a:r>
              <a:rPr lang="ru-RU" sz="6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60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мурка,</a:t>
            </a:r>
            <a:r>
              <a:rPr lang="ru-RU" sz="6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город, </a:t>
            </a:r>
            <a:r>
              <a:rPr lang="ru-RU" sz="60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чуковский.</a:t>
            </a:r>
            <a:endParaRPr lang="ru-RU" sz="6000" u="sng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89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s://fs03.metod-kopilka.ru/images/doc/26/20094/2/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3912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s://www.12v.pl/allegro/_zdjecia/03376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433588" cy="6583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simplecore.intel.com/itpeernetwork/wp-content/uploads/sites/38/2015/04/Lock-Security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7" y="4136186"/>
            <a:ext cx="2267744" cy="2538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3409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8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Девочка, шишка, ёжик, чаща, Женя</a:t>
            </a:r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2691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4638"/>
            <a:ext cx="8229600" cy="659163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193" name="Рисунок 21" descr="https://cdn.imgbin.com/9/12/7/imgbin-trunk-CdyCs8mar18gaY8dSTCRjP2c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7" y="1765431"/>
            <a:ext cx="4031903" cy="5100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лако 4"/>
          <p:cNvSpPr/>
          <p:nvPr/>
        </p:nvSpPr>
        <p:spPr>
          <a:xfrm>
            <a:off x="1325479" y="0"/>
            <a:ext cx="6344172" cy="4755000"/>
          </a:xfrm>
          <a:prstGeom prst="cloud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4" name="Овал 14"/>
          <p:cNvSpPr>
            <a:spLocks noChangeArrowheads="1"/>
          </p:cNvSpPr>
          <p:nvPr/>
        </p:nvSpPr>
        <p:spPr bwMode="auto">
          <a:xfrm>
            <a:off x="1762926" y="1720189"/>
            <a:ext cx="1797783" cy="1132747"/>
          </a:xfrm>
          <a:prstGeom prst="ellipse">
            <a:avLst/>
          </a:prstGeom>
          <a:solidFill>
            <a:srgbClr val="FFFFFF"/>
          </a:solidFill>
          <a:ln w="12700">
            <a:solidFill>
              <a:srgbClr val="1F4D78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Москва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Овал 15"/>
          <p:cNvSpPr>
            <a:spLocks noChangeArrowheads="1"/>
          </p:cNvSpPr>
          <p:nvPr/>
        </p:nvSpPr>
        <p:spPr bwMode="auto">
          <a:xfrm>
            <a:off x="5197222" y="492644"/>
            <a:ext cx="1535018" cy="924568"/>
          </a:xfrm>
          <a:prstGeom prst="ellipse">
            <a:avLst/>
          </a:prstGeom>
          <a:solidFill>
            <a:srgbClr val="FFFFFF"/>
          </a:solidFill>
          <a:ln w="12700">
            <a:solidFill>
              <a:srgbClr val="1F4D78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город</a:t>
            </a:r>
            <a:endParaRPr kumimoji="0" lang="ru-RU" alt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Овал 16"/>
          <p:cNvSpPr>
            <a:spLocks noChangeArrowheads="1"/>
          </p:cNvSpPr>
          <p:nvPr/>
        </p:nvSpPr>
        <p:spPr bwMode="auto">
          <a:xfrm>
            <a:off x="3097390" y="717947"/>
            <a:ext cx="1811255" cy="1047484"/>
          </a:xfrm>
          <a:prstGeom prst="ellipse">
            <a:avLst/>
          </a:prstGeom>
          <a:solidFill>
            <a:srgbClr val="FFFFFF"/>
          </a:solidFill>
          <a:ln w="12700">
            <a:solidFill>
              <a:srgbClr val="1F4D78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девочка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Овал 17"/>
          <p:cNvSpPr>
            <a:spLocks noChangeArrowheads="1"/>
          </p:cNvSpPr>
          <p:nvPr/>
        </p:nvSpPr>
        <p:spPr bwMode="auto">
          <a:xfrm>
            <a:off x="4699203" y="2764234"/>
            <a:ext cx="1745005" cy="1024806"/>
          </a:xfrm>
          <a:prstGeom prst="ellipse">
            <a:avLst/>
          </a:prstGeom>
          <a:solidFill>
            <a:srgbClr val="FFFFFF"/>
          </a:solidFill>
          <a:ln w="12700">
            <a:solidFill>
              <a:srgbClr val="1F4D78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собака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Овал 18"/>
          <p:cNvSpPr>
            <a:spLocks noChangeArrowheads="1"/>
          </p:cNvSpPr>
          <p:nvPr/>
        </p:nvSpPr>
        <p:spPr bwMode="auto">
          <a:xfrm>
            <a:off x="2827540" y="2861833"/>
            <a:ext cx="1744460" cy="1142603"/>
          </a:xfrm>
          <a:prstGeom prst="ellipse">
            <a:avLst/>
          </a:prstGeom>
          <a:solidFill>
            <a:srgbClr val="FFFFFF"/>
          </a:solidFill>
          <a:ln w="12700">
            <a:solidFill>
              <a:srgbClr val="1F4D78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Маша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Овал 19"/>
          <p:cNvSpPr>
            <a:spLocks noChangeArrowheads="1"/>
          </p:cNvSpPr>
          <p:nvPr/>
        </p:nvSpPr>
        <p:spPr bwMode="auto">
          <a:xfrm>
            <a:off x="5148065" y="1534738"/>
            <a:ext cx="1752798" cy="904192"/>
          </a:xfrm>
          <a:prstGeom prst="ellipse">
            <a:avLst/>
          </a:prstGeom>
          <a:solidFill>
            <a:srgbClr val="FFFFFF"/>
          </a:solidFill>
          <a:ln w="12700">
            <a:solidFill>
              <a:srgbClr val="1F4D78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Барсик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Rectangle 17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3822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56792" y="-6508104"/>
            <a:ext cx="14329592" cy="22322480"/>
          </a:xfrm>
        </p:spPr>
      </p:pic>
    </p:spTree>
    <p:extLst>
      <p:ext uri="{BB962C8B-B14F-4D97-AF65-F5344CB8AC3E}">
        <p14:creationId xmlns:p14="http://schemas.microsoft.com/office/powerpoint/2010/main" val="2106780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://bibliotekash19.ucoz.ru/noso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"/>
            <a:ext cx="829130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0960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 flipV="1">
            <a:off x="-2195738" y="3861046"/>
            <a:ext cx="2194831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6121888"/>
              </p:ext>
            </p:extLst>
          </p:nvPr>
        </p:nvGraphicFramePr>
        <p:xfrm>
          <a:off x="-108519" y="0"/>
          <a:ext cx="925252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2" name="Слайд" r:id="rId3" imgW="4570378" imgH="3427533" progId="PowerPoint.Slide.12">
                  <p:embed/>
                </p:oleObj>
              </mc:Choice>
              <mc:Fallback>
                <p:oleObj name="Слайд" r:id="rId3" imgW="4570378" imgH="3427533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08519" y="0"/>
                        <a:ext cx="9252520" cy="6858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0821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466730"/>
          </a:xfrm>
        </p:spPr>
        <p:txBody>
          <a:bodyPr>
            <a:normAutofit/>
          </a:bodyPr>
          <a:lstStyle/>
          <a:p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оселок </a:t>
            </a:r>
            <a:r>
              <a:rPr lang="ru-RU" sz="7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Касторное</a:t>
            </a: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Парковая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680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</TotalTime>
  <Words>49</Words>
  <Application>Microsoft Office PowerPoint</Application>
  <PresentationFormat>Экран (4:3)</PresentationFormat>
  <Paragraphs>12</Paragraphs>
  <Slides>12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Тема Office</vt:lpstr>
      <vt:lpstr>Слайд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поселок Касторное улица Парковая</vt:lpstr>
      <vt:lpstr>Презентация PowerPoint</vt:lpstr>
      <vt:lpstr>Презентация PowerPoint</vt:lpstr>
      <vt:lpstr>НАЙДИ И ПОДЧЕРКНИ СЛОВА, КОТОРЫЕ СЛЕДУЕТ ПИСАТЬ С ЗАГЛАВНОЙ БУКВЫ: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Uchenik13</cp:lastModifiedBy>
  <cp:revision>41</cp:revision>
  <dcterms:modified xsi:type="dcterms:W3CDTF">2020-02-11T06:06:51Z</dcterms:modified>
</cp:coreProperties>
</file>