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7" r:id="rId3"/>
    <p:sldId id="311" r:id="rId4"/>
    <p:sldId id="291" r:id="rId5"/>
    <p:sldId id="292" r:id="rId6"/>
    <p:sldId id="313" r:id="rId7"/>
    <p:sldId id="293" r:id="rId8"/>
    <p:sldId id="301" r:id="rId9"/>
    <p:sldId id="294" r:id="rId10"/>
    <p:sldId id="295" r:id="rId11"/>
    <p:sldId id="302" r:id="rId12"/>
    <p:sldId id="297" r:id="rId13"/>
    <p:sldId id="299" r:id="rId14"/>
    <p:sldId id="306" r:id="rId15"/>
    <p:sldId id="300" r:id="rId16"/>
    <p:sldId id="303" r:id="rId17"/>
    <p:sldId id="304" r:id="rId18"/>
    <p:sldId id="305" r:id="rId19"/>
    <p:sldId id="308" r:id="rId20"/>
    <p:sldId id="307" r:id="rId21"/>
    <p:sldId id="310" r:id="rId22"/>
    <p:sldId id="309" r:id="rId23"/>
    <p:sldId id="28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8"/>
    <a:srgbClr val="66FF66"/>
    <a:srgbClr val="99FFCC"/>
    <a:srgbClr val="0000FF"/>
    <a:srgbClr val="F8FAFD"/>
    <a:srgbClr val="CCFFFF"/>
    <a:srgbClr val="D9FFFF"/>
    <a:srgbClr val="333399"/>
    <a:srgbClr val="008000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6ADA59-0E51-445C-9D4A-4273B6B50CB1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E3E12E-C6BC-4E10-8AFE-D66999890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696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A2A51-D122-416A-BD13-99A2C3F39A1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E4D8E-FFF4-4520-B5F6-38A944D4B3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1354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297CD-307D-4C99-AAE4-88A2C71A2E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C9E2D-0ADA-45CA-B1D6-C338B9BC8A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5281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F69F0-8114-4DBA-952A-762350B85BB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23F1A-B807-4881-94E1-0A00621D64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9190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7E65D-ED1E-4F96-99F6-4255C692082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10A6B-8C64-4098-A88D-88FB3F8E11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9863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241A0-6E5E-4CAC-9F8B-17C5F616DF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CC85A-86F5-450F-B6A8-F96FE56EB1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4826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98888-8852-4E80-BE9A-4EBB76D33B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C048D-8110-4E51-853B-52066D18B4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1946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50445-B8B1-4CAF-BC81-A6E9B31CE11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AB5FD-76DA-4ED3-A1CF-0F111A14E7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53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B4B4D-96C2-42FE-8CA1-F704400DBF0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3D4F1-F1B0-471D-8030-2E93B83277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791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F7BF5-263E-4F44-B1C3-37F06C1B9F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4E2A-7FB4-49E9-910E-6C6614809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064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195C0-29B4-4E81-8A19-EC64842E67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A210-BEC9-4F18-9DF2-6BAA984DB4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6831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6FE57-8DE2-4671-8786-FDC0001056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9A2BD-C36D-4280-BB98-B7DF691A50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497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50E45D8-6A4B-413F-970B-5914BBE6DF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73195A-F0BC-4D50-88A9-597667844B75}" type="slidenum">
              <a:rPr 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574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0.gif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1.gif"/><Relationship Id="rId5" Type="http://schemas.microsoft.com/office/2007/relationships/hdphoto" Target="../media/hdphoto3.wdp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microsoft.com/office/2007/relationships/hdphoto" Target="../media/hdphoto4.wdp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2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8.png"/><Relationship Id="rId5" Type="http://schemas.openxmlformats.org/officeDocument/2006/relationships/slide" Target="slide5.xml"/><Relationship Id="rId4" Type="http://schemas.openxmlformats.org/officeDocument/2006/relationships/image" Target="../media/image21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792" y="1236"/>
            <a:ext cx="9253792" cy="6856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11" descr="C:\Users\user\Desktop\фон\307677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642" y="1447589"/>
            <a:ext cx="4014476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-109792" y="0"/>
            <a:ext cx="9253792" cy="6924233"/>
            <a:chOff x="-109792" y="0"/>
            <a:chExt cx="9253792" cy="6924233"/>
          </a:xfrm>
        </p:grpSpPr>
        <p:sp>
          <p:nvSpPr>
            <p:cNvPr id="16" name="Рамка 15"/>
            <p:cNvSpPr/>
            <p:nvPr/>
          </p:nvSpPr>
          <p:spPr>
            <a:xfrm>
              <a:off x="-109792" y="0"/>
              <a:ext cx="9253792" cy="6894513"/>
            </a:xfrm>
            <a:prstGeom prst="frame">
              <a:avLst>
                <a:gd name="adj1" fmla="val 3862"/>
              </a:avLst>
            </a:prstGeom>
            <a:gradFill>
              <a:gsLst>
                <a:gs pos="100000">
                  <a:srgbClr val="7030A0"/>
                </a:gs>
                <a:gs pos="100000">
                  <a:schemeClr val="accent1">
                    <a:shade val="93000"/>
                    <a:satMod val="130000"/>
                  </a:schemeClr>
                </a:gs>
                <a:gs pos="99000">
                  <a:srgbClr val="00B0F0"/>
                </a:gs>
              </a:gsLst>
            </a:gra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92D050"/>
                </a:solidFill>
              </a:endParaRPr>
            </a:p>
          </p:txBody>
        </p:sp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9423" y="6669361"/>
              <a:ext cx="2895361" cy="254872"/>
            </a:xfrm>
            <a:prstGeom prst="rect">
              <a:avLst/>
            </a:prstGeom>
          </p:spPr>
        </p:pic>
      </p:grp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000710">
            <a:off x="-55565" y="-15238"/>
            <a:ext cx="3240360" cy="2608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://mg.iarl.ru/wp-content/uploads/2013/10/%D1%81%D0%BE%D0%BB%D0%BD%D1%86%D0%B5-300x300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259700"/>
            <a:ext cx="5147381" cy="514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3890">
            <a:off x="5944521" y="178918"/>
            <a:ext cx="3240360" cy="2608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9229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467544" y="6871"/>
            <a:ext cx="7672228" cy="6735503"/>
            <a:chOff x="467544" y="6871"/>
            <a:chExt cx="7672228" cy="6735503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7544" y="6871"/>
              <a:ext cx="7672228" cy="6735503"/>
            </a:xfrm>
            <a:prstGeom prst="rect">
              <a:avLst/>
            </a:prstGeom>
          </p:spPr>
        </p:pic>
        <p:cxnSp>
          <p:nvCxnSpPr>
            <p:cNvPr id="5" name="Прямая со стрелкой 4"/>
            <p:cNvCxnSpPr/>
            <p:nvPr/>
          </p:nvCxnSpPr>
          <p:spPr>
            <a:xfrm flipV="1">
              <a:off x="4067944" y="3501008"/>
              <a:ext cx="1224136" cy="216024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858805">
            <a:off x="4888542" y="2548603"/>
            <a:ext cx="1475360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65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44000">
              <a:schemeClr val="bg1"/>
            </a:gs>
            <a:gs pos="69000">
              <a:srgbClr val="F8FAFD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9126" y="188640"/>
            <a:ext cx="4618856" cy="1570186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5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Юстинский</a:t>
            </a:r>
            <a:r>
              <a:rPr lang="ru-RU" sz="5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5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5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район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3429000"/>
            <a:ext cx="794968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Юстинском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районе поселковом комплексе «Эрдниевский» 80 голов верблюдов, а в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Харбе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в 2 раза меньше голов, чем в «Эрдниевском». На сколько больше голов верблюдов в «Эрдниевском», чем в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Харбе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»?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1925" y="188640"/>
            <a:ext cx="3819552" cy="324036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836712"/>
            <a:ext cx="3472298" cy="23148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65205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44000">
              <a:schemeClr val="bg1"/>
            </a:gs>
            <a:gs pos="69000">
              <a:srgbClr val="F8FAFD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Оцените себя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dirty="0" smtClean="0"/>
              <a:t>О ошибок –3баллов</a:t>
            </a:r>
            <a:br>
              <a:rPr lang="ru-RU" dirty="0" smtClean="0"/>
            </a:br>
            <a:r>
              <a:rPr lang="ru-RU" dirty="0" smtClean="0"/>
              <a:t>есть ошибка - 0 баллов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8875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0161"/>
          <a:stretch/>
        </p:blipFill>
        <p:spPr>
          <a:xfrm>
            <a:off x="-684584" y="-58585"/>
            <a:ext cx="7999597" cy="6916585"/>
          </a:xfrm>
          <a:prstGeom prst="rect">
            <a:avLst/>
          </a:prstGeom>
        </p:spPr>
      </p:pic>
      <p:pic>
        <p:nvPicPr>
          <p:cNvPr id="2052" name="Picture 4" descr="http://mallishok.ru/wp-content/uploads/2014/12/%D0%B0%D0%B2%D1%82%D0%BE%D0%B1%D1%83%D1%8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0926">
            <a:off x="2326254" y="-1016043"/>
            <a:ext cx="4811690" cy="3721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363202" y="4365104"/>
            <a:ext cx="0" cy="1152128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188" y="2482402"/>
            <a:ext cx="1912027" cy="191202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21177" y="5757575"/>
            <a:ext cx="36084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  <a:ea typeface="+mj-ea"/>
                <a:cs typeface="+mj-cs"/>
              </a:rPr>
              <a:t>Место отдыха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0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Детская песенка про автобус. Мультфильм для малышей. Колеса у автобуса.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lum bright="-20000" contrast="4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892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20000"/>
                <a:lumOff val="80000"/>
              </a:schemeClr>
            </a:gs>
            <a:gs pos="49000">
              <a:schemeClr val="bg1"/>
            </a:gs>
            <a:gs pos="83000">
              <a:srgbClr val="99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2772" y="764704"/>
            <a:ext cx="5472608" cy="1870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sz="5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Кетченеровский</a:t>
            </a:r>
            <a:endParaRPr lang="ru-RU" sz="5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5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5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район</a:t>
            </a:r>
            <a:endParaRPr lang="ru-RU" sz="5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2772" y="4005064"/>
            <a:ext cx="8640960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(78-70)*5=                 45:9*3=  (43+30)+5=                28:4*2=        (30-10)-7=                   4*8+8=</a:t>
            </a:r>
            <a:endParaRPr lang="ru-RU" sz="4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91880" y="-12965"/>
            <a:ext cx="6237615" cy="452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024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44000">
              <a:schemeClr val="bg1"/>
            </a:gs>
            <a:gs pos="69000">
              <a:srgbClr val="F8FAFD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/>
            </a:r>
            <a:br>
              <a:rPr lang="ru-RU" b="1" dirty="0" smtClean="0">
                <a:solidFill>
                  <a:srgbClr val="0000FF"/>
                </a:solidFill>
              </a:rPr>
            </a:br>
            <a:r>
              <a:rPr lang="ru-RU" b="1" dirty="0">
                <a:solidFill>
                  <a:srgbClr val="0000FF"/>
                </a:solidFill>
              </a:rPr>
              <a:t/>
            </a:r>
            <a:br>
              <a:rPr lang="ru-RU" b="1" dirty="0">
                <a:solidFill>
                  <a:srgbClr val="0000FF"/>
                </a:solidFill>
              </a:rPr>
            </a:br>
            <a:r>
              <a:rPr lang="ru-RU" sz="7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Оцените себя</a:t>
            </a:r>
            <a:br>
              <a:rPr lang="ru-RU" sz="7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каждый правильно выполненный пример – 1 балл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6585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0161"/>
          <a:stretch/>
        </p:blipFill>
        <p:spPr>
          <a:xfrm>
            <a:off x="-684584" y="-58585"/>
            <a:ext cx="7999597" cy="691658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0932" y="5388163"/>
            <a:ext cx="2339752" cy="869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Заправка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052" name="Picture 4" descr="http://mallishok.ru/wp-content/uploads/2014/12/%D0%B0%D0%B2%D1%82%D0%BE%D0%B1%D1%83%D1%8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0926">
            <a:off x="2326254" y="-1016043"/>
            <a:ext cx="4811690" cy="3721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16736" r="15224"/>
          <a:stretch/>
        </p:blipFill>
        <p:spPr>
          <a:xfrm>
            <a:off x="675596" y="2389102"/>
            <a:ext cx="1375212" cy="202121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363202" y="4365104"/>
            <a:ext cx="0" cy="1152128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508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44000">
              <a:schemeClr val="bg1"/>
            </a:gs>
            <a:gs pos="69000">
              <a:srgbClr val="F8FAFD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9591" y="404664"/>
            <a:ext cx="8901519" cy="645333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87624" y="4941168"/>
            <a:ext cx="2894058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Целинный</a:t>
            </a:r>
            <a:endParaRPr lang="ru-RU" sz="4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район</a:t>
            </a:r>
            <a:endParaRPr lang="ru-RU" sz="4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077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44000">
              <a:schemeClr val="bg1"/>
            </a:gs>
            <a:gs pos="69000">
              <a:srgbClr val="F8FAFD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/>
            </a:r>
            <a:br>
              <a:rPr lang="ru-RU" b="1" dirty="0" smtClean="0">
                <a:solidFill>
                  <a:srgbClr val="0000FF"/>
                </a:solidFill>
              </a:rPr>
            </a:br>
            <a:r>
              <a:rPr lang="ru-RU" b="1" dirty="0">
                <a:solidFill>
                  <a:srgbClr val="0000FF"/>
                </a:solidFill>
              </a:rPr>
              <a:t/>
            </a:r>
            <a:br>
              <a:rPr lang="ru-RU" b="1" dirty="0">
                <a:solidFill>
                  <a:srgbClr val="0000FF"/>
                </a:solidFill>
              </a:rPr>
            </a:br>
            <a:r>
              <a:rPr lang="ru-RU" sz="7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Оцените себя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2303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833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Рамка 15"/>
          <p:cNvSpPr/>
          <p:nvPr/>
        </p:nvSpPr>
        <p:spPr>
          <a:xfrm>
            <a:off x="-36512" y="-27384"/>
            <a:ext cx="9255691" cy="6894513"/>
          </a:xfrm>
          <a:prstGeom prst="frame">
            <a:avLst>
              <a:gd name="adj1" fmla="val 3862"/>
            </a:avLst>
          </a:prstGeom>
          <a:gradFill>
            <a:gsLst>
              <a:gs pos="100000">
                <a:srgbClr val="7030A0"/>
              </a:gs>
              <a:gs pos="100000">
                <a:schemeClr val="accent1">
                  <a:shade val="93000"/>
                  <a:satMod val="130000"/>
                </a:schemeClr>
              </a:gs>
              <a:gs pos="99000">
                <a:srgbClr val="00B0F0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92D050"/>
              </a:solidFill>
            </a:endParaRPr>
          </a:p>
        </p:txBody>
      </p:sp>
      <p:pic>
        <p:nvPicPr>
          <p:cNvPr id="5" name="Picture 2" descr="Картинки по запросу снежинка на прозрачном фон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3134" y="882397"/>
            <a:ext cx="401689" cy="46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Картинки по запросу снежинка на прозрачном фон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978" y="2577396"/>
            <a:ext cx="401689" cy="46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Картинки по запросу снежинка на прозрачном фон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617" y="1870538"/>
            <a:ext cx="401689" cy="46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Картинки по запросу снежинка на прозрачном фон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087" y="2807966"/>
            <a:ext cx="401689" cy="46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Картинки по запросу снежинка на прозрачном фон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580678"/>
            <a:ext cx="401689" cy="46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Картинки по запросу снежинка на прозрачном фон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718" y="440991"/>
            <a:ext cx="401689" cy="46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Картинки по запросу снежинка на прозрачном фон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99" y="335192"/>
            <a:ext cx="401689" cy="46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Картинки по запросу снежинка на прозрачном фон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4822" y="4723488"/>
            <a:ext cx="401689" cy="46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Картинки по запросу снежинка на прозрачном фон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874" y="5811248"/>
            <a:ext cx="401689" cy="46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Чайковский П.И. (Щелкунчик) - Сказочная мелодия!!!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197606" y="5164935"/>
            <a:ext cx="609600" cy="6096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05226" y="1225395"/>
            <a:ext cx="7200788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Поставьте себе отметку</a:t>
            </a:r>
          </a:p>
          <a:p>
            <a:endParaRPr lang="ru-RU" sz="5000" b="1" dirty="0">
              <a:solidFill>
                <a:srgbClr val="0000F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«5» </a:t>
            </a:r>
            <a:r>
              <a:rPr lang="ru-RU" sz="5000" b="1" dirty="0" smtClean="0">
                <a:solidFill>
                  <a:srgbClr val="0000C8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- 15-17 баллов</a:t>
            </a:r>
            <a:endParaRPr lang="ru-RU" sz="5000" b="1" dirty="0" smtClean="0">
              <a:solidFill>
                <a:srgbClr val="FF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«4» - </a:t>
            </a:r>
            <a:r>
              <a:rPr lang="ru-RU" sz="5000" b="1" dirty="0" smtClean="0">
                <a:solidFill>
                  <a:srgbClr val="0000C8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12–14 баллов</a:t>
            </a:r>
          </a:p>
          <a:p>
            <a:pPr algn="ctr"/>
            <a:r>
              <a:rPr lang="ru-RU" sz="5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«3» - </a:t>
            </a:r>
            <a:r>
              <a:rPr lang="ru-RU" sz="5000" b="1" dirty="0" smtClean="0">
                <a:solidFill>
                  <a:srgbClr val="0000C8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9-11 баллов</a:t>
            </a:r>
            <a:endParaRPr lang="ru-RU" sz="5000" dirty="0">
              <a:solidFill>
                <a:srgbClr val="0000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011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8519" y="371434"/>
            <a:ext cx="6646490" cy="648537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3528" y="4696388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Ещё придется потрудиться. </a:t>
            </a:r>
            <a:b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Да, трудно всё-таки учиться!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24" y="4494421"/>
            <a:ext cx="1073526" cy="158417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87574" y="1216541"/>
            <a:ext cx="389254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полезен, всё понятно.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524" y="196418"/>
            <a:ext cx="1072989" cy="1585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259" y="2920719"/>
            <a:ext cx="4706520" cy="6645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clrChange>
              <a:clrFrom>
                <a:srgbClr val="FFF500"/>
              </a:clrFrom>
              <a:clrTo>
                <a:srgbClr val="FFF500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761" y="2049039"/>
            <a:ext cx="1072989" cy="1585097"/>
          </a:xfrm>
          <a:prstGeom prst="rect">
            <a:avLst/>
          </a:prstGeom>
        </p:spPr>
      </p:pic>
      <p:sp>
        <p:nvSpPr>
          <p:cNvPr id="13" name="Двойная волна 12"/>
          <p:cNvSpPr/>
          <p:nvPr/>
        </p:nvSpPr>
        <p:spPr>
          <a:xfrm>
            <a:off x="125259" y="2066169"/>
            <a:ext cx="1206381" cy="775418"/>
          </a:xfrm>
          <a:prstGeom prst="doubleWav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Двойная волна 14"/>
          <p:cNvSpPr/>
          <p:nvPr/>
        </p:nvSpPr>
        <p:spPr>
          <a:xfrm>
            <a:off x="170807" y="225060"/>
            <a:ext cx="1206381" cy="775418"/>
          </a:xfrm>
          <a:prstGeom prst="doubleWav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войная волна 17"/>
          <p:cNvSpPr/>
          <p:nvPr/>
        </p:nvSpPr>
        <p:spPr>
          <a:xfrm>
            <a:off x="125259" y="4517679"/>
            <a:ext cx="1206381" cy="775418"/>
          </a:xfrm>
          <a:prstGeom prst="doubleWav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990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26" y="0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Рамка 15"/>
          <p:cNvSpPr/>
          <p:nvPr/>
        </p:nvSpPr>
        <p:spPr>
          <a:xfrm>
            <a:off x="-36512" y="-27384"/>
            <a:ext cx="9255691" cy="6894513"/>
          </a:xfrm>
          <a:prstGeom prst="frame">
            <a:avLst>
              <a:gd name="adj1" fmla="val 3862"/>
            </a:avLst>
          </a:prstGeom>
          <a:gradFill>
            <a:gsLst>
              <a:gs pos="100000">
                <a:srgbClr val="7030A0"/>
              </a:gs>
              <a:gs pos="100000">
                <a:schemeClr val="accent1">
                  <a:shade val="93000"/>
                  <a:satMod val="130000"/>
                </a:schemeClr>
              </a:gs>
              <a:gs pos="99000">
                <a:srgbClr val="00B0F0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92D050"/>
              </a:solidFill>
            </a:endParaRPr>
          </a:p>
        </p:txBody>
      </p:sp>
      <p:pic>
        <p:nvPicPr>
          <p:cNvPr id="5" name="Picture 2" descr="Картинки по запросу снежинка на прозрачном фон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3134" y="882397"/>
            <a:ext cx="401689" cy="46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Картинки по запросу снежинка на прозрачном фон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978" y="2577396"/>
            <a:ext cx="401689" cy="46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Картинки по запросу снежинка на прозрачном фон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177" y="976379"/>
            <a:ext cx="401689" cy="46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Картинки по запросу снежинка на прозрачном фон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549" y="4515341"/>
            <a:ext cx="401689" cy="46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Картинки по запросу снежинка на прозрачном фон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99" y="335192"/>
            <a:ext cx="401689" cy="46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Картинки по запросу снежинка на прозрачном фон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98" y="2052634"/>
            <a:ext cx="401689" cy="46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Картинки по запросу снежинка на прозрачном фон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854" y="5962536"/>
            <a:ext cx="401689" cy="46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hlinkClick r:id="rId5" action="ppaction://hlinksldjump"/>
          </p:cNvPr>
          <p:cNvSpPr txBox="1"/>
          <p:nvPr/>
        </p:nvSpPr>
        <p:spPr>
          <a:xfrm>
            <a:off x="0" y="103213"/>
            <a:ext cx="9144000" cy="769441"/>
          </a:xfrm>
          <a:prstGeom prst="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«Домашнее задание»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5351" y="1251668"/>
            <a:ext cx="3784977" cy="1239085"/>
          </a:xfrm>
        </p:spPr>
        <p:txBody>
          <a:bodyPr/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Разгадайте кроссворд.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Заголовок 3"/>
          <p:cNvSpPr txBox="1">
            <a:spLocks/>
          </p:cNvSpPr>
          <p:nvPr/>
        </p:nvSpPr>
        <p:spPr bwMode="auto">
          <a:xfrm>
            <a:off x="4979801" y="781347"/>
            <a:ext cx="3172399" cy="153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ЯКласс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47306" y="4022595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Раскраска 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«Моя Калмыкии»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Picture 2" descr="Картинки по запросу снежинка на прозрачном фон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911" y="1052583"/>
            <a:ext cx="401689" cy="46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Картинки по запросу снежинка на прозрачном фон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9414" y="5981444"/>
            <a:ext cx="401689" cy="46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>
            <a:hlinkClick r:id="rId5" action="ppaction://hlinksldjump"/>
          </p:cNvPr>
          <p:cNvSpPr txBox="1"/>
          <p:nvPr/>
        </p:nvSpPr>
        <p:spPr>
          <a:xfrm>
            <a:off x="0" y="6069733"/>
            <a:ext cx="9144000" cy="707886"/>
          </a:xfrm>
          <a:prstGeom prst="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Выполните по выбору.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/>
          <a:srcRect l="6325" t="14765" r="70268" b="22235"/>
          <a:stretch/>
        </p:blipFill>
        <p:spPr>
          <a:xfrm>
            <a:off x="447818" y="2540464"/>
            <a:ext cx="3397449" cy="29383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/>
          <a:srcRect l="744" t="7672" r="5172" b="16531"/>
          <a:stretch/>
        </p:blipFill>
        <p:spPr>
          <a:xfrm>
            <a:off x="4095539" y="1656941"/>
            <a:ext cx="4671329" cy="2858400"/>
          </a:xfrm>
          <a:prstGeom prst="rect">
            <a:avLst/>
          </a:prstGeom>
        </p:spPr>
      </p:pic>
      <p:pic>
        <p:nvPicPr>
          <p:cNvPr id="22" name="Picture 2" descr="Картинки по запросу снежинка на прозрачном фон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4097" y="2217767"/>
            <a:ext cx="401689" cy="46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0879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492896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13, 3, 10, 23, 70, 30.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990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44000">
              <a:schemeClr val="bg1"/>
            </a:gs>
            <a:gs pos="69000">
              <a:srgbClr val="F8FAFD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Оцените себя</a:t>
            </a:r>
            <a:r>
              <a:rPr lang="ru-RU" sz="1000" b="1" dirty="0" smtClean="0"/>
              <a:t/>
            </a:r>
            <a:br>
              <a:rPr lang="ru-RU" sz="10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 ошибок – 5 баллов</a:t>
            </a:r>
            <a:br>
              <a:rPr lang="ru-RU" dirty="0" smtClean="0"/>
            </a:br>
            <a:r>
              <a:rPr lang="ru-RU" dirty="0" smtClean="0"/>
              <a:t>1 ошибка – 4 балла</a:t>
            </a:r>
            <a:br>
              <a:rPr lang="ru-RU" dirty="0" smtClean="0"/>
            </a:br>
            <a:r>
              <a:rPr lang="ru-RU" dirty="0" smtClean="0"/>
              <a:t>2 ошибки – 3 балла</a:t>
            </a:r>
            <a:br>
              <a:rPr lang="ru-RU" dirty="0" smtClean="0"/>
            </a:br>
            <a:r>
              <a:rPr lang="ru-RU" dirty="0" smtClean="0"/>
              <a:t>3 ошибки – 2 балла</a:t>
            </a:r>
            <a:br>
              <a:rPr lang="ru-RU" dirty="0" smtClean="0"/>
            </a:br>
            <a:r>
              <a:rPr lang="ru-RU" dirty="0" smtClean="0"/>
              <a:t>больше 3 ошибок – 0 баллов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4592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487" t="6300" r="10062" b="68500"/>
          <a:stretch/>
        </p:blipFill>
        <p:spPr>
          <a:xfrm>
            <a:off x="277991" y="1484784"/>
            <a:ext cx="8496944" cy="44889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084" y="4965624"/>
            <a:ext cx="8230313" cy="114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121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836712"/>
            <a:ext cx="8229600" cy="1143000"/>
          </a:xfrm>
        </p:spPr>
        <p:txBody>
          <a:bodyPr>
            <a:noAutofit/>
          </a:bodyPr>
          <a:lstStyle/>
          <a:p>
            <a:r>
              <a:rPr lang="ru-RU" sz="15000" dirty="0" smtClean="0">
                <a:solidFill>
                  <a:srgbClr val="66FF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</a:t>
            </a:r>
            <a:r>
              <a:rPr lang="ru-RU" sz="15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тобу</a:t>
            </a:r>
            <a:r>
              <a:rPr lang="ru-RU" sz="15000" dirty="0" smtClean="0">
                <a:solidFill>
                  <a:srgbClr val="66FF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15000" dirty="0">
              <a:solidFill>
                <a:srgbClr val="66FF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://mallishok.ru/wp-content/uploads/2014/12/%D0%B0%D0%B2%D1%82%D0%BE%D0%B1%D1%83%D1%8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44824"/>
            <a:ext cx="7516775" cy="5812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4407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6871"/>
            <a:ext cx="7672228" cy="6735503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4067944" y="3501008"/>
            <a:ext cx="1224136" cy="21602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232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487" t="6300" r="10062" b="68500"/>
          <a:stretch/>
        </p:blipFill>
        <p:spPr>
          <a:xfrm>
            <a:off x="251520" y="476672"/>
            <a:ext cx="8496944" cy="44889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084" y="4965624"/>
            <a:ext cx="8230313" cy="1146147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85192" y="4972244"/>
            <a:ext cx="8229600" cy="1143000"/>
          </a:xfrm>
        </p:spPr>
        <p:txBody>
          <a:bodyPr/>
          <a:lstStyle/>
          <a:p>
            <a:r>
              <a:rPr lang="ru-RU" dirty="0" smtClean="0"/>
              <a:t>Р= 4+9+2+2+2+11= 30 см.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0111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44000">
              <a:schemeClr val="bg1"/>
            </a:gs>
            <a:gs pos="69000">
              <a:srgbClr val="F8FAFD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Оцените себя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dirty="0" smtClean="0"/>
              <a:t>О ошибок – 2 баллов</a:t>
            </a:r>
            <a:br>
              <a:rPr lang="ru-RU" dirty="0" smtClean="0"/>
            </a:br>
            <a:r>
              <a:rPr lang="ru-RU" dirty="0" smtClean="0"/>
              <a:t>есть ошибка - 0 баллов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3423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2144</TotalTime>
  <Words>151</Words>
  <Application>Microsoft Office PowerPoint</Application>
  <PresentationFormat>Экран (4:3)</PresentationFormat>
  <Paragraphs>31</Paragraphs>
  <Slides>22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Times New Roman</vt:lpstr>
      <vt:lpstr>Тема Office</vt:lpstr>
      <vt:lpstr>1_Тема Office</vt:lpstr>
      <vt:lpstr>Презентация PowerPoint</vt:lpstr>
      <vt:lpstr>Презентация PowerPoint</vt:lpstr>
      <vt:lpstr>13, 3, 10, 23, 70, 30.</vt:lpstr>
      <vt:lpstr>Оцените себя  О ошибок – 5 баллов 1 ошибка – 4 балла 2 ошибки – 3 балла 3 ошибки – 2 балла больше 3 ошибок – 0 баллов </vt:lpstr>
      <vt:lpstr>Презентация PowerPoint</vt:lpstr>
      <vt:lpstr>Автобус</vt:lpstr>
      <vt:lpstr>Презентация PowerPoint</vt:lpstr>
      <vt:lpstr>Р= 4+9+2+2+2+11= 30 см.</vt:lpstr>
      <vt:lpstr>Оцените себя  О ошибок – 2 баллов есть ошибка - 0 баллов </vt:lpstr>
      <vt:lpstr>Презентация PowerPoint</vt:lpstr>
      <vt:lpstr>Юстинский                 район </vt:lpstr>
      <vt:lpstr>Оцените себя  О ошибок –3баллов есть ошибка - 0 баллов </vt:lpstr>
      <vt:lpstr>Презентация PowerPoint</vt:lpstr>
      <vt:lpstr>Презентация PowerPoint</vt:lpstr>
      <vt:lpstr>Презентация PowerPoint</vt:lpstr>
      <vt:lpstr>  Оцените себя  За каждый правильно выполненный пример – 1 балл   </vt:lpstr>
      <vt:lpstr>Заправка</vt:lpstr>
      <vt:lpstr>Презентация PowerPoint</vt:lpstr>
      <vt:lpstr>  Оцените себя   </vt:lpstr>
      <vt:lpstr>Презентация PowerPoint</vt:lpstr>
      <vt:lpstr>Презентация PowerPoint</vt:lpstr>
      <vt:lpstr>1. Разгадайте кроссворд.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Маргарита Пантюхова</cp:lastModifiedBy>
  <cp:revision>129</cp:revision>
  <dcterms:created xsi:type="dcterms:W3CDTF">2016-10-18T09:22:33Z</dcterms:created>
  <dcterms:modified xsi:type="dcterms:W3CDTF">2017-11-29T20:23:42Z</dcterms:modified>
</cp:coreProperties>
</file>