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9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39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08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698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651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015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5544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8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04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996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1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48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6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6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9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4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71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FF0000"/>
            </a:gs>
            <a:gs pos="87000">
              <a:schemeClr val="accent3">
                <a:lumMod val="75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405A59-F25A-44B6-A074-082804CFBD1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57AAE5F-760B-4D9E-A465-F8878FB6E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4525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577" y="533400"/>
            <a:ext cx="4467070" cy="3124201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Mistral" panose="03090702030407020403" pitchFamily="66" charset="0"/>
              </a:rPr>
              <a:t>   </a:t>
            </a:r>
            <a:r>
              <a:rPr lang="ru-RU" sz="6600" dirty="0" smtClean="0">
                <a:latin typeface="Mistral" panose="03090702030407020403" pitchFamily="66" charset="0"/>
              </a:rPr>
              <a:t>ОРГАНАЙЗЕР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2000" dirty="0" smtClean="0"/>
              <a:t>                  </a:t>
            </a:r>
            <a:r>
              <a:rPr lang="ru-RU" sz="2200" dirty="0" smtClean="0">
                <a:latin typeface="Arial Black" panose="020B0A04020102020204" pitchFamily="34" charset="0"/>
              </a:rPr>
              <a:t>Мастер-класс</a:t>
            </a:r>
            <a:r>
              <a:rPr lang="ru-RU" sz="2000" dirty="0" smtClean="0">
                <a:latin typeface="Arial Black" panose="020B0A04020102020204" pitchFamily="34" charset="0"/>
              </a:rPr>
              <a:t/>
            </a:r>
            <a:br>
              <a:rPr lang="ru-RU" sz="2000" dirty="0" smtClean="0">
                <a:latin typeface="Arial Black" panose="020B0A04020102020204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</a:t>
            </a:r>
            <a:r>
              <a:rPr lang="ru-RU" sz="1600" b="1" dirty="0" smtClean="0"/>
              <a:t>Моделирование и дизайн поделок</a:t>
            </a:r>
            <a:br>
              <a:rPr lang="ru-RU" sz="1600" b="1" dirty="0" smtClean="0"/>
            </a:br>
            <a:r>
              <a:rPr lang="ru-RU" sz="1600" b="1" dirty="0" smtClean="0"/>
              <a:t>                    из бросового материала</a:t>
            </a:r>
            <a:br>
              <a:rPr lang="ru-RU" sz="1600" b="1" dirty="0" smtClean="0"/>
            </a:br>
            <a:r>
              <a:rPr lang="ru-RU" sz="1600" b="1" dirty="0" smtClean="0">
                <a:latin typeface="Arial Black" panose="020B0A04020102020204" pitchFamily="34" charset="0"/>
              </a:rPr>
              <a:t/>
            </a:r>
            <a:br>
              <a:rPr lang="ru-RU" sz="1600" b="1" dirty="0" smtClean="0">
                <a:latin typeface="Arial Black" panose="020B0A04020102020204" pitchFamily="34" charset="0"/>
              </a:rPr>
            </a:br>
            <a:r>
              <a:rPr lang="ru-RU" sz="1400" dirty="0">
                <a:latin typeface="Arial Black" panose="020B0A04020102020204" pitchFamily="34" charset="0"/>
              </a:rPr>
              <a:t/>
            </a:r>
            <a:br>
              <a:rPr lang="ru-RU" sz="1400" dirty="0">
                <a:latin typeface="Arial Black" panose="020B0A04020102020204" pitchFamily="34" charset="0"/>
              </a:rPr>
            </a:br>
            <a:r>
              <a:rPr lang="ru-RU" sz="1400" dirty="0" smtClean="0">
                <a:latin typeface="Arial Black" panose="020B0A04020102020204" pitchFamily="34" charset="0"/>
              </a:rPr>
              <a:t/>
            </a:r>
            <a:br>
              <a:rPr lang="ru-RU" sz="1400" dirty="0" smtClean="0">
                <a:latin typeface="Arial Black" panose="020B0A04020102020204" pitchFamily="34" charset="0"/>
              </a:rPr>
            </a:br>
            <a:endParaRPr lang="ru-RU" sz="14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4164" y="4099810"/>
            <a:ext cx="6648137" cy="1881264"/>
          </a:xfrm>
          <a:solidFill>
            <a:schemeClr val="accent1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7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Отдел художественного и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7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технического творчества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«Начальное техническое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моделирование. Дизайн»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                            </a:t>
            </a:r>
            <a:r>
              <a:rPr lang="ru-RU" sz="1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Педагог дополнительного образования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                      </a:t>
            </a:r>
            <a:r>
              <a:rPr lang="ru-RU" sz="1800" dirty="0" err="1" smtClean="0">
                <a:solidFill>
                  <a:srgbClr val="FFFF00"/>
                </a:solidFill>
                <a:latin typeface="Arial Black" panose="020B0A04020102020204" pitchFamily="34" charset="0"/>
              </a:rPr>
              <a:t>Бельдиева</a:t>
            </a:r>
            <a:r>
              <a:rPr lang="ru-RU" sz="1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Лариса Владимировна</a:t>
            </a:r>
            <a:endParaRPr lang="ru-RU" sz="18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895" y="1111224"/>
            <a:ext cx="1960242" cy="2643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31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992" y="1230443"/>
            <a:ext cx="3563258" cy="64332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4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049310" y="1334782"/>
            <a:ext cx="2993663" cy="438021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383436"/>
            <a:ext cx="3564223" cy="24425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Аналогично обклеиваем остальные формы 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26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056808"/>
            <a:ext cx="3563258" cy="74950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5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019330" y="1290916"/>
            <a:ext cx="3023643" cy="4424083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226039"/>
            <a:ext cx="3564223" cy="259996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Теперь украсим форму тесьмой «зигзаг», также обклеивая в один оборот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878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214204"/>
            <a:ext cx="3563258" cy="80197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6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126552" y="1447800"/>
            <a:ext cx="2916421" cy="426720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1076" y="2443395"/>
            <a:ext cx="3564223" cy="234596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Аналогично украшаем остальные формы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497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109272"/>
            <a:ext cx="3563258" cy="67455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7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113189" y="1274163"/>
            <a:ext cx="3019726" cy="4418351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016177"/>
            <a:ext cx="3628642" cy="342525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У лотка из пенопласта срежем бортики канцелярским ножом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049311"/>
            <a:ext cx="3563258" cy="72702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8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136160" y="1206709"/>
            <a:ext cx="3101686" cy="453827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091127"/>
            <a:ext cx="3564223" cy="35002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Три формы приклеим вплотную друг к другу на общую платформу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30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244184"/>
            <a:ext cx="3563258" cy="72702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9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101776" y="1411548"/>
            <a:ext cx="2941197" cy="4303451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271009"/>
            <a:ext cx="3636137" cy="283314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Лишний пенопласт срежем канцелярским ножом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27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1096" y="966864"/>
            <a:ext cx="3563258" cy="13341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Завершение работы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972022" y="1221698"/>
            <a:ext cx="3070951" cy="449330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91096" y="2938072"/>
            <a:ext cx="3563258" cy="21810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Органайзер можно использовать для канцелярских принадлежностей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860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946410" y="1184222"/>
            <a:ext cx="3096563" cy="453077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1446551"/>
            <a:ext cx="3564223" cy="38299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А можно использовать органайзер для любых предметов -  лишь бы удобно было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3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767" y="876925"/>
            <a:ext cx="7022892" cy="50666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Художники всего мира создают свои творения в модной технике </a:t>
            </a:r>
            <a:r>
              <a:rPr lang="ru-RU" sz="2800" b="1" dirty="0" err="1" smtClean="0">
                <a:solidFill>
                  <a:schemeClr val="tx1"/>
                </a:solidFill>
              </a:rPr>
              <a:t>треш</a:t>
            </a:r>
            <a:r>
              <a:rPr lang="ru-RU" sz="2800" b="1" dirty="0" smtClean="0">
                <a:solidFill>
                  <a:schemeClr val="tx1"/>
                </a:solidFill>
              </a:rPr>
              <a:t>-арт («</a:t>
            </a:r>
            <a:r>
              <a:rPr lang="ru-RU" sz="2800" b="1" dirty="0" err="1" smtClean="0">
                <a:solidFill>
                  <a:schemeClr val="tx1"/>
                </a:solidFill>
              </a:rPr>
              <a:t>треш</a:t>
            </a:r>
            <a:r>
              <a:rPr lang="ru-RU" sz="2800" b="1" dirty="0" smtClean="0">
                <a:solidFill>
                  <a:schemeClr val="tx1"/>
                </a:solidFill>
              </a:rPr>
              <a:t>» в переводе с английского – «мусор»). Неравнодушные и увлеченные люди всего мира используют повторно бросовый материал.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</a:rPr>
              <a:t>Именно этот мусор мы используем для данного мастер-класса: </a:t>
            </a:r>
            <a:r>
              <a:rPr lang="ru-RU" sz="4000" b="1" dirty="0" smtClean="0">
                <a:solidFill>
                  <a:srgbClr val="FFFF00"/>
                </a:solidFill>
                <a:latin typeface="Mistral" panose="03090702030407020403" pitchFamily="66" charset="0"/>
              </a:rPr>
              <a:t>«ОРГАНАЙЗЕР»</a:t>
            </a:r>
            <a:endParaRPr lang="ru-RU" sz="4000" b="1" dirty="0">
              <a:solidFill>
                <a:srgbClr val="FFFF00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86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6530" y="951876"/>
            <a:ext cx="6115987" cy="8994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istral" panose="03090702030407020403" pitchFamily="66" charset="0"/>
              </a:rPr>
              <a:t>Материалы для работы:</a:t>
            </a:r>
            <a:endParaRPr lang="ru-RU" sz="4800" dirty="0">
              <a:solidFill>
                <a:srgbClr val="FFFF00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6412" y="2166079"/>
            <a:ext cx="5936105" cy="3591255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ластиковые баночки от использованных фарм. препаратов;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FFFF00"/>
                </a:solidFill>
              </a:rPr>
              <a:t>в</a:t>
            </a:r>
            <a:r>
              <a:rPr lang="ru-RU" sz="2400" b="1" dirty="0" smtClean="0">
                <a:solidFill>
                  <a:srgbClr val="FFFF00"/>
                </a:solidFill>
              </a:rPr>
              <a:t>еревка желтого цвета толщиной 3 мм;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т</a:t>
            </a:r>
            <a:r>
              <a:rPr lang="ru-RU" sz="2400" b="1" dirty="0" smtClean="0">
                <a:solidFill>
                  <a:srgbClr val="002060"/>
                </a:solidFill>
              </a:rPr>
              <a:t>есьма цвета, контрастного желтому;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FFFF00"/>
                </a:solidFill>
              </a:rPr>
              <a:t>л</a:t>
            </a:r>
            <a:r>
              <a:rPr lang="ru-RU" sz="2400" b="1" dirty="0" smtClean="0">
                <a:solidFill>
                  <a:srgbClr val="FFFF00"/>
                </a:solidFill>
              </a:rPr>
              <a:t>оток из пенопласта;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</a:rPr>
              <a:t>леевой пистолет;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FFFF00"/>
                </a:solidFill>
              </a:rPr>
              <a:t>к</a:t>
            </a:r>
            <a:r>
              <a:rPr lang="ru-RU" sz="2400" b="1" dirty="0" smtClean="0">
                <a:solidFill>
                  <a:srgbClr val="FFFF00"/>
                </a:solidFill>
              </a:rPr>
              <a:t>анцелярский нож.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4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846943"/>
            <a:ext cx="3563258" cy="119921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Приступаем к работе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2323474"/>
            <a:ext cx="3564223" cy="33915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Для органайзера используем три пластиковые баночки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r="24660"/>
          <a:stretch>
            <a:fillRect/>
          </a:stretch>
        </p:blipFill>
        <p:spPr>
          <a:xfrm>
            <a:off x="925920" y="1154242"/>
            <a:ext cx="3117053" cy="456075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926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146747"/>
            <a:ext cx="3681334" cy="304300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</a:rPr>
              <a:t>Веревка для хозяйственных нужд из фикс-прайса толщиной 3 мм</a:t>
            </a:r>
            <a:endParaRPr lang="ru-RU" sz="3200" b="1" dirty="0">
              <a:latin typeface="+mn-lt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r="24660"/>
          <a:stretch>
            <a:fillRect/>
          </a:stretch>
        </p:blipFill>
        <p:spPr>
          <a:xfrm>
            <a:off x="1033492" y="1311638"/>
            <a:ext cx="3009481" cy="4403361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574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274164"/>
            <a:ext cx="3563258" cy="63708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Этап 1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126552" y="1447800"/>
            <a:ext cx="2916421" cy="426720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1911247"/>
            <a:ext cx="3564223" cy="389744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Пластиковую форму обкручиваем (обклеиваем) веревкой при помощи клеевого пистолета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29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027" y="1184221"/>
            <a:ext cx="3563258" cy="90690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Этап 1 - продолжение</a:t>
            </a:r>
            <a:endParaRPr lang="ru-RU" sz="32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901439" y="1184221"/>
            <a:ext cx="3096563" cy="453077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Одна форма готова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98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992" y="1109272"/>
            <a:ext cx="3563258" cy="6520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2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r="24660"/>
          <a:stretch>
            <a:fillRect/>
          </a:stretch>
        </p:blipFill>
        <p:spPr>
          <a:xfrm>
            <a:off x="961777" y="1206708"/>
            <a:ext cx="3081196" cy="450829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027" y="1993690"/>
            <a:ext cx="3564223" cy="292308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Аналогично обклеиваем еще две пластиковые формы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5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992" y="1146749"/>
            <a:ext cx="3563258" cy="72702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Этап 3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>
          <a:xfrm>
            <a:off x="1041816" y="1323816"/>
            <a:ext cx="3001158" cy="439118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6992" y="2016176"/>
            <a:ext cx="3564223" cy="352268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Обклеиваем форму тесьмой контрастного синего цвета в один оборот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60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292</TotalTime>
  <Words>223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Century Gothic</vt:lpstr>
      <vt:lpstr>Mistral</vt:lpstr>
      <vt:lpstr>Wingdings 3</vt:lpstr>
      <vt:lpstr>Сектор</vt:lpstr>
      <vt:lpstr>   ОРГАНАЙЗЕР                   Мастер-класс          Моделирование и дизайн поделок                     из бросового материала    </vt:lpstr>
      <vt:lpstr>Презентация PowerPoint</vt:lpstr>
      <vt:lpstr>Материалы для работы:</vt:lpstr>
      <vt:lpstr>Приступаем к работе</vt:lpstr>
      <vt:lpstr>Веревка для хозяйственных нужд из фикс-прайса толщиной 3 мм</vt:lpstr>
      <vt:lpstr>Этап 1</vt:lpstr>
      <vt:lpstr>Этап 1 - продолжение</vt:lpstr>
      <vt:lpstr>Этап 2</vt:lpstr>
      <vt:lpstr>Этап 3</vt:lpstr>
      <vt:lpstr>Этап 4</vt:lpstr>
      <vt:lpstr>Этап 5</vt:lpstr>
      <vt:lpstr>Этап 6</vt:lpstr>
      <vt:lpstr>Этап 7</vt:lpstr>
      <vt:lpstr>Этап 8</vt:lpstr>
      <vt:lpstr>Этап 9</vt:lpstr>
      <vt:lpstr>Завершение работы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ОРГАНАЙЗЕР Мастер-класс Раздел 6 образовательной программы  «Начальное техническое моделирование.Дизайн»</dc:title>
  <dc:creator>1</dc:creator>
  <cp:lastModifiedBy>1</cp:lastModifiedBy>
  <cp:revision>31</cp:revision>
  <dcterms:created xsi:type="dcterms:W3CDTF">2020-05-17T00:17:15Z</dcterms:created>
  <dcterms:modified xsi:type="dcterms:W3CDTF">2020-05-17T18:52:17Z</dcterms:modified>
</cp:coreProperties>
</file>