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295" r:id="rId4"/>
    <p:sldId id="296" r:id="rId5"/>
    <p:sldId id="259" r:id="rId6"/>
    <p:sldId id="283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41" r:id="rId17"/>
    <p:sldId id="342" r:id="rId18"/>
    <p:sldId id="343" r:id="rId19"/>
    <p:sldId id="317" r:id="rId20"/>
    <p:sldId id="316" r:id="rId21"/>
    <p:sldId id="344" r:id="rId22"/>
    <p:sldId id="320" r:id="rId23"/>
    <p:sldId id="321" r:id="rId24"/>
    <p:sldId id="324" r:id="rId25"/>
    <p:sldId id="325" r:id="rId26"/>
    <p:sldId id="331" r:id="rId27"/>
    <p:sldId id="308" r:id="rId28"/>
    <p:sldId id="322" r:id="rId29"/>
    <p:sldId id="333" r:id="rId30"/>
    <p:sldId id="335" r:id="rId31"/>
    <p:sldId id="337" r:id="rId32"/>
    <p:sldId id="338" r:id="rId33"/>
    <p:sldId id="339" r:id="rId34"/>
    <p:sldId id="336" r:id="rId35"/>
    <p:sldId id="26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01D40EA-7839-4E30-9433-19979C09FAA6}">
          <p14:sldIdLst>
            <p14:sldId id="256"/>
            <p14:sldId id="258"/>
            <p14:sldId id="295"/>
            <p14:sldId id="296"/>
            <p14:sldId id="259"/>
            <p14:sldId id="283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41"/>
            <p14:sldId id="342"/>
            <p14:sldId id="343"/>
            <p14:sldId id="317"/>
            <p14:sldId id="316"/>
            <p14:sldId id="344"/>
            <p14:sldId id="320"/>
            <p14:sldId id="321"/>
            <p14:sldId id="324"/>
            <p14:sldId id="325"/>
            <p14:sldId id="331"/>
            <p14:sldId id="308"/>
            <p14:sldId id="322"/>
            <p14:sldId id="333"/>
            <p14:sldId id="335"/>
            <p14:sldId id="337"/>
            <p14:sldId id="338"/>
            <p14:sldId id="339"/>
            <p14:sldId id="336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8A8"/>
    <a:srgbClr val="800000"/>
    <a:srgbClr val="CC0000"/>
    <a:srgbClr val="226C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 varScale="1">
        <p:scale>
          <a:sx n="69" d="100"/>
          <a:sy n="6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1B0DB-2E5D-4869-81F4-0957F92D3ACB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9EBB8-59E3-4641-A7A9-2AB80B079B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4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9EBB8-59E3-4641-A7A9-2AB80B079B2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75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1F662-5FBF-4420-924D-3D53BF6E67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249DA-4325-430D-A98D-A8DB08ED8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Бизнес молодсть\Desktop\depositphotos_5293811-stock-illustration-cloudy-frame-with-su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7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433" y="271175"/>
            <a:ext cx="6336704" cy="216024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детский сад «Солнышко»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Янгельское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муниципального района     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Абзелиловский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Республики Башкортостан</a:t>
            </a:r>
            <a:endParaRPr lang="ru-RU" sz="2000" b="1" dirty="0">
              <a:ln w="31550" cmpd="sng">
                <a:solidFill>
                  <a:srgbClr val="FF0000"/>
                </a:solidFill>
                <a:prstDash val="solid"/>
              </a:ln>
              <a:latin typeface="Segoe Print" pitchFamily="2" charset="0"/>
            </a:endParaRPr>
          </a:p>
        </p:txBody>
      </p:sp>
      <p:sp>
        <p:nvSpPr>
          <p:cNvPr id="1026" name="AutoShape 2" descr="C:\Users\%D0%91%D0%B8%D0%B7%D0%BD%D0%B5%D1%81 %D0%BC%D0%BE%D0%BB%D0%BE%D0%B4%D1%81%D1%82%D1%8C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%D0%91%D0%B8%D0%B7%D0%BD%D0%B5%D1%81 %D0%BC%D0%BE%D0%BB%D0%BE%D0%B4%D1%81%D1%82%D1%8C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:\Users\%D0%91%D0%B8%D0%B7%D0%BD%D0%B5%D1%81 %D0%BC%D0%BE%D0%BB%D0%BE%D0%B4%D1%81%D1%82%D1%8C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85450"/>
            <a:ext cx="6768752" cy="2095089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499992" y="4680539"/>
            <a:ext cx="4355976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</a:p>
          <a:p>
            <a:r>
              <a:rPr lang="ru-RU" sz="28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Янбердина</a:t>
            </a:r>
            <a:r>
              <a:rPr lang="ru-RU" sz="2800" b="1" dirty="0" smtClean="0">
                <a:ln w="31550" cmpd="sng">
                  <a:solidFill>
                    <a:srgbClr val="FF0000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М.А.</a:t>
            </a:r>
            <a:endParaRPr lang="ru-RU" sz="2800" b="1" dirty="0">
              <a:ln w="31550" cmpd="sng">
                <a:solidFill>
                  <a:srgbClr val="FF0000"/>
                </a:solidFill>
                <a:prstDash val="solid"/>
              </a:ln>
              <a:latin typeface="Segoe Print" pitchFamily="2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9896" y="944724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проекта:</a:t>
            </a:r>
          </a:p>
          <a:p>
            <a:pPr algn="ctr"/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информационно – накопительный. </a:t>
            </a:r>
          </a:p>
          <a:p>
            <a:pPr algn="ctr"/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 – организационно – практический</a:t>
            </a: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</a:t>
            </a:r>
            <a:r>
              <a:rPr lang="ru-RU" sz="4000" b="1" dirty="0" err="1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презентационно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завершающий. </a:t>
            </a:r>
          </a:p>
        </p:txBody>
      </p:sp>
    </p:spTree>
    <p:extLst>
      <p:ext uri="{BB962C8B-B14F-4D97-AF65-F5344CB8AC3E}">
        <p14:creationId xmlns:p14="http://schemas.microsoft.com/office/powerpoint/2010/main" val="178297692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3912" y="656692"/>
            <a:ext cx="763284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– накопительный. 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методической и художественной литературы по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безопасности. 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по теме: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«Безопасность детей в ДОУ»                                      3. Анкетирование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«Безопасность вашего ребенка»</a:t>
            </a:r>
            <a:r>
              <a:rPr lang="ru-RU" sz="2800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Составление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перспективного плана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мероприятий.</a:t>
            </a:r>
          </a:p>
          <a:p>
            <a:pPr algn="ctr"/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Анализ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анкетирования педагогов и родителей по этой теме.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95785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9208" y="415752"/>
            <a:ext cx="80855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организационно – </a:t>
            </a:r>
            <a:r>
              <a:rPr lang="ru-RU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практический.                                           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Педагогический совет «Безопасность жизни и здоровья детей через проектную деятельность.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Подготовка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проведению запланированных мероприятий.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 – конкурса для педагогов ДОУ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лучшие уголки безопасности.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по безопасности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группам.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Выставка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рисунков на тему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«Пожарная безопасность», «Мой папа и я за безопасные дороги.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Планирование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образовательном плане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Составление презентаций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интерактивных игр, изготовление дидактических игр по ПДД, при пожаре, на солнце и воде: «Дорожные знаки», «Светофор», "Мы пожарные", "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Спасатель«,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«Подумай – отгадай», «Красный – зеленый», «Какой это знак? », «Кто больше знает? », «Собери машину», «Угадай-ка»,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«Объясни» и т. д.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досуга «Правила дорожные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каждому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положено».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ПДД с использованием ИКТ * Решение игровых ситуаций по правилам безопасности в различных ситуациях.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пожарным. Показ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и видеороликов на темы: «Предупреждение и Безопасность детей во время пожаров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Ребѐнок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один дома» и «Общение детей с незнакомыми людьми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417232301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4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724054"/>
            <a:ext cx="80855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презентационно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завершающий</a:t>
            </a:r>
          </a:p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конкурса по </a:t>
            </a: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уголкам безопасности.</a:t>
            </a:r>
            <a:endParaRPr lang="ru-RU" sz="3600" b="1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Tx/>
              <a:buAutoNum type="arabicPeriod"/>
            </a:pP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Отчёты работы по безопасности в группах в форме презентаций.</a:t>
            </a:r>
          </a:p>
          <a:p>
            <a:pPr marL="514350" indent="-514350">
              <a:buFontTx/>
              <a:buAutoNum type="arabicPeriod"/>
            </a:pP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 «Итоги деятельности ДОУ </a:t>
            </a: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детей дошкольного возраста. </a:t>
            </a:r>
            <a:endParaRPr lang="ru-RU" sz="3600" b="1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b="1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20443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48680"/>
            <a:ext cx="777686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педагогами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на тему:                                                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«Безопасность жизни и здоровье детей через проектную деятельность». «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деятельности ДОУ по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детей в дошкольного возраста в различных ситуациях». 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воспитателей «Безопасность дошкольников в ДОУ. 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просмотры занятий по 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безопасности.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Онлайн-педсовет по отчёту презентаций по проектам безопасность по группам.</a:t>
            </a:r>
            <a:endParaRPr lang="ru-RU" sz="2800" b="1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2609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09"/>
            <a:ext cx="9181245" cy="683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2852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220"/>
            <a:ext cx="9150993" cy="684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3989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81" y="0"/>
            <a:ext cx="927516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91164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9181408" cy="68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692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374848" y="404664"/>
            <a:ext cx="8013576" cy="59046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воспитанниками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ДОУ.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Проекты в группах.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Систематические занятия с дошкольниками занятий по безопасности, развивающих бесед, рассматривание иллюстраций, игры с детьми по безопасности.;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условий для изучения правил безопасности воспитанников в различных ситуациях;</a:t>
            </a:r>
            <a:r>
              <a:rPr lang="en-US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детского рисунка по безопасности;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развлечения</a:t>
            </a:r>
            <a:r>
              <a:rPr lang="ba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394874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14836"/>
            <a:ext cx="9144793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188640"/>
            <a:ext cx="79208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формула есть: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видеть, предвидеть, учесть.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возможно - всё избежать,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где надо – на помощь позвать.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Г. Хромцов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– важнейший период, когда формируется личность и закладываются прочные основы опыта жизнедеятельности, здорового образа жизни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с самого раннего возраста должны знать правила безопасности, так как могут оказаться в непредсказуемой ситуации на улице, дома, на природе, на дороге, поэтому главная задача взрослых развитие самостоятельности и ответственности.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5"/>
            <a:ext cx="6912767" cy="634082"/>
          </a:xfrm>
        </p:spPr>
        <p:txBody>
          <a:bodyPr>
            <a:noAutofit/>
          </a:bodyPr>
          <a:lstStyle/>
          <a:p>
            <a:pPr algn="ctr"/>
            <a:r>
              <a:rPr lang="ba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группах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38747"/>
            <a:ext cx="4040188" cy="2678285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906" y="1092830"/>
            <a:ext cx="4041775" cy="257011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989" y="3608503"/>
            <a:ext cx="4035902" cy="27265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403" y="3717031"/>
            <a:ext cx="4156749" cy="270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2631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0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837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4"/>
            <a:ext cx="6912767" cy="760861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Сюжетно-ролевые, театрализованные игры                            с воспитанниками.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7833" y="1313384"/>
            <a:ext cx="3034680" cy="235229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187833" y="3809246"/>
            <a:ext cx="2827001" cy="2651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5499" y="1281000"/>
            <a:ext cx="2756364" cy="23846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3364" y="3884497"/>
            <a:ext cx="2790221" cy="25821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5219" y="1316689"/>
            <a:ext cx="2624937" cy="23940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6956" y="3884497"/>
            <a:ext cx="271320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7125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4"/>
            <a:ext cx="6912767" cy="76086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занятия. Аппликация «Светофор»,                          Нарисуй «Дорожные знаки»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4471" y="1235572"/>
            <a:ext cx="3831505" cy="2469249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02" y="3860458"/>
            <a:ext cx="4037185" cy="244081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956934"/>
            <a:ext cx="3269807" cy="23443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4341" y="1235572"/>
            <a:ext cx="3637727" cy="246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64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5"/>
            <a:ext cx="6912767" cy="50405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пожарным.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82243"/>
            <a:ext cx="4032449" cy="2597439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48" y="1008495"/>
            <a:ext cx="3984298" cy="25313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25614"/>
            <a:ext cx="3816424" cy="26369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50" y="908720"/>
            <a:ext cx="4016057" cy="273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80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93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557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7128791" cy="76086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в старшей и подготовительной группах. «Правила дорожные знать каждому положено»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20" y="3705550"/>
            <a:ext cx="4041775" cy="2589614"/>
          </a:xfrm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9" y="1310151"/>
            <a:ext cx="3810388" cy="233389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93" y="3655554"/>
            <a:ext cx="3461337" cy="26039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792" y="1247453"/>
            <a:ext cx="3697607" cy="237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9908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62754"/>
            <a:ext cx="2499210" cy="3406405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39552" y="404663"/>
            <a:ext cx="7200799" cy="126129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Познавательный спектакль по безопасному поведению с незнакомыми людьми «Бременские музыканты в поисках принцессы»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24" y="1780314"/>
            <a:ext cx="2098460" cy="2697163"/>
          </a:xfr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82" y="1993461"/>
            <a:ext cx="3389326" cy="427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1003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4"/>
            <a:ext cx="6912767" cy="760861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рисунков                                                 «Мой папа и я за безопасные дороги»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55576" y="1313384"/>
            <a:ext cx="7416824" cy="49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18145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4"/>
            <a:ext cx="7128792" cy="760861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детских рисунков по пожарной безопасности.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060" y="1038746"/>
            <a:ext cx="2656358" cy="2451951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20" y="1130050"/>
            <a:ext cx="3040492" cy="23906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22" y="3588409"/>
            <a:ext cx="3012659" cy="28063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83" y="3703537"/>
            <a:ext cx="2598985" cy="26220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73" y="3490697"/>
            <a:ext cx="2841247" cy="2834934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5" y="1188075"/>
            <a:ext cx="2507848" cy="2168101"/>
          </a:xfrm>
        </p:spPr>
      </p:pic>
    </p:spTree>
    <p:extLst>
      <p:ext uri="{BB962C8B-B14F-4D97-AF65-F5344CB8AC3E}">
        <p14:creationId xmlns:p14="http://schemas.microsoft.com/office/powerpoint/2010/main" val="358112559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главных задач в работе любого педагогического коллектива является формирование навыков и умений поведения детей дошкольного возраста в быту через игровую деятельность.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проблема актуальна для ДОУ, так как воспитанники при неумелом поведении в помещениях детского сада, на игровой спортивной площадках, могут принести вред своему здоровью и поэтому важной задачей в работе ДОУ является — охрана жизни и здоровья детей, она ставит дошкольное учреждение перед необходимостью систематизации работы по таким направлениям, как предвидеть, научить, уберечь.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жизнь доказала необходимость обеспечения безопасной жизнедеятельности, потребовала обучения сотрудников ДОУ, воспитанников и их родителей безопасному поведению на игровых площадках и в помещениях детского сада.  Эффективность полученных знаний, умений и навыков можно повысить посредством интеграции в ходе реализации проектного метода.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Проектный метод формирования у детей навыков личной безопасности способствует развитию собственной познавательной активности, творческих способностей, мышления, воображения, фантазии, коммуникативных навыков; стимулирует развитие самостоятельности и ответственности; воспитывает навыки адекватного поведения в различных неординарных ситуациях.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449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Консультации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памятки, папки-передвижки 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теме.</a:t>
            </a:r>
            <a:endParaRPr lang="ru-RU" sz="4000" b="1" dirty="0">
              <a:solidFill>
                <a:srgbClr val="1008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Анкетирование 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по </a:t>
            </a: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теме.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Конкурс атрибутов к сюжетно-ролевым играм.</a:t>
            </a:r>
            <a: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Акция «Пристегни ребенка».</a:t>
            </a:r>
            <a:endParaRPr lang="ru-RU" sz="40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16577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7200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памятки,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папки-передвижки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268759"/>
            <a:ext cx="7848872" cy="5165561"/>
          </a:xfrm>
        </p:spPr>
      </p:pic>
    </p:spTree>
    <p:extLst>
      <p:ext uri="{BB962C8B-B14F-4D97-AF65-F5344CB8AC3E}">
        <p14:creationId xmlns:p14="http://schemas.microsoft.com/office/powerpoint/2010/main" val="301675406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7200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по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теме: «Безопасность вашего ребенка»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44771" y="1395129"/>
            <a:ext cx="4127229" cy="3247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02" y="2884177"/>
            <a:ext cx="4505083" cy="337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0136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64704" y="404664"/>
            <a:ext cx="8007696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атрибутов к сюжетно-ролевым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играм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88" y="1523969"/>
            <a:ext cx="2034225" cy="296355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525" y="2625080"/>
            <a:ext cx="4114290" cy="33180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601416"/>
            <a:ext cx="2015772" cy="308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2826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404664"/>
            <a:ext cx="6912767" cy="76086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«Пристегни ребенка».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1313772"/>
            <a:ext cx="3888433" cy="4721668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39553" y="1438598"/>
            <a:ext cx="3796900" cy="459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0626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69" name="Picture 1" descr="C:\Users\Бизнес молодсть\Desktop\24039z04d27b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92696"/>
            <a:ext cx="7056784" cy="544522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94834"/>
            <a:ext cx="8676964" cy="608649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творческо-информационный.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познавательно-игровой.                           </a:t>
            </a: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 участников – </a:t>
            </a: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</a:t>
            </a: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содержанию –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интегрированный.</a:t>
            </a:r>
            <a:r>
              <a:rPr lang="ru-RU" sz="3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 </a:t>
            </a:r>
            <a:r>
              <a:rPr lang="ru-RU" sz="3600" b="1" dirty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b="1" dirty="0" smtClean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                                                              с 01.02.2020 г. – по 30.03.2020 г.</a:t>
            </a:r>
            <a:r>
              <a:rPr lang="ru-RU" sz="3600" b="1" dirty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226C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226C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925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39552" y="764704"/>
            <a:ext cx="8064896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направление проекта: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дорожно-транспортного травматизма, безопасность детей во время пожаров, на солнце и воде, в лесу, одних дома, в поведении с незнакомыми людьми. Мероприятия проводятся в свободное время, в виде бесед, викторин, занятий познавательного цикла, наблюдений за движением транспорта, чтение художественной литературы, отгадывания загадок; развивающие, интерактивные, познавательные, сюжетно-ролевые, подвижные игры, игры – соревнования, развлечения, оформление уголка безопасности, взаимодействие с социумом ( встреча с инспектором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ГИБДД и инспектором по пожарной безопасности).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756" y="405725"/>
            <a:ext cx="784887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ДОУ для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детей правилам дорожного движения на улицах, дорогах, в транспорте. Сформировать навыки адекватного поведения при пожаре, в различных неожиданных ситуациях, одних дома, 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улице,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могут возникнуть через познавательно-игровую деятельность детей. Способствовать формирования у родителей воспитанников чувства ответственности за жизнь и здоровье детей. Создать условия для формирования социальных навыков и норм поведения на основе совместной деятельности с родителями и взаимной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помощи. Активизация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пропагандистской деятельности среди родителей ДОУ по правилам дорожного движения и безопасному поведению на дороге, поведению во время пожара, когда оставляют детей одних дома, в период летних отпусков: на солнце, воде, в лесу.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04664"/>
            <a:ext cx="7488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lang="ru-RU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культуре поведения на дороге; 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глублять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расширять знания детей о правилах дорожного движения и поведения на дорогах, участниках дорожного движения(пассажир, пешеход.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водитель); совершенствовать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детей по предупреждению и во время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пожаров; формировать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навыки и умения в общении с незнакомым людьми, и оставшихся одних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дома; углублять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расширять знания детей о поведении на солнце, воде, во время грозы, в лесу, с лекарствами и опасными предметами.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партнёрских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между воспитателем, детьми и родителями в вопросе ознакомления и соблюдения правил безопасности детей в различных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ситуациях; составление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презентаций, интерактивных дидактических игр, оказывающих развивающее воздействие и познавательную стимуляцию 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ДОУ.</a:t>
            </a:r>
          </a:p>
          <a:p>
            <a:pPr algn="ctr"/>
            <a:r>
              <a:rPr lang="ru-RU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доверительных отношений между детьми и родителями; 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пособствовать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сплоченности детского коллектива.</a:t>
            </a:r>
          </a:p>
        </p:txBody>
      </p:sp>
    </p:spTree>
    <p:extLst>
      <p:ext uri="{BB962C8B-B14F-4D97-AF65-F5344CB8AC3E}">
        <p14:creationId xmlns:p14="http://schemas.microsoft.com/office/powerpoint/2010/main" val="183400666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669803"/>
            <a:ext cx="80855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 </a:t>
            </a:r>
            <a:endParaRPr lang="ru-RU" sz="2400" b="1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родителей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вопросах безопасности детей дошкольного возраста в различных ситуациях.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пешехода.</a:t>
            </a: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Повышение культуры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детей на улице и в общественном транспорте, умение принять правильное решение в сложной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дорожно-транспортной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кругозор детей при нахождении одних дома, в общении с незнакомыми людьми, нахождении на солнце, воде 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лесу.</a:t>
            </a: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правил безопасности у воспитанников при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-опасных ситуациях.</a:t>
            </a:r>
          </a:p>
          <a:p>
            <a:pPr marL="342900" indent="-342900" algn="ctr">
              <a:buFontTx/>
              <a:buChar char="-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8628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04664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656692"/>
            <a:ext cx="77768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pPr marL="285750" indent="-285750" algn="ctr">
              <a:buFontTx/>
              <a:buChar char="-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3600" b="1" dirty="0" smtClean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младшей группы, </a:t>
            </a: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средней, старшей и подготовительной групп.</a:t>
            </a:r>
          </a:p>
          <a:p>
            <a:pPr marL="285750" indent="-285750" algn="ctr">
              <a:buFontTx/>
              <a:buChar char="-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ДОУ.</a:t>
            </a:r>
          </a:p>
          <a:p>
            <a:pPr marL="285750" indent="-285750" algn="ctr">
              <a:buFontTx/>
              <a:buChar char="-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воспитанников всех возрастных групп.</a:t>
            </a:r>
          </a:p>
          <a:p>
            <a:pPr marL="285750" indent="-285750" algn="ctr">
              <a:buFontTx/>
              <a:buChar char="-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руководители.</a:t>
            </a:r>
          </a:p>
          <a:p>
            <a:pPr marL="285750" indent="-285750" algn="ctr">
              <a:buFontTx/>
              <a:buChar char="-"/>
            </a:pPr>
            <a:r>
              <a:rPr lang="ru-RU" sz="3600" b="1" dirty="0">
                <a:solidFill>
                  <a:srgbClr val="1008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воспитатель.</a:t>
            </a:r>
          </a:p>
        </p:txBody>
      </p:sp>
    </p:spTree>
    <p:extLst>
      <p:ext uri="{BB962C8B-B14F-4D97-AF65-F5344CB8AC3E}">
        <p14:creationId xmlns:p14="http://schemas.microsoft.com/office/powerpoint/2010/main" val="61491240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1034</Words>
  <Application>Microsoft Office PowerPoint</Application>
  <PresentationFormat>Экран (4:3)</PresentationFormat>
  <Paragraphs>112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Segoe Print</vt:lpstr>
      <vt:lpstr>Times New Roman</vt:lpstr>
      <vt:lpstr>Тема Office</vt:lpstr>
      <vt:lpstr>Муниципальное автономное дошкольное  образовательное учреждение  детский сад «Солнышко» села Янгельское муниципального района       Абзелиловский район  Республики Башкортостан</vt:lpstr>
      <vt:lpstr>Презентация PowerPoint</vt:lpstr>
      <vt:lpstr>                     Актуальность:  Одной из главных задач в работе любого педагогического коллектива является формирование навыков и умений поведения детей дошкольного возраста в быту через игровую деятельность. Эта проблема актуальна для ДОУ, так как воспитанники при неумелом поведении в помещениях детского сада, на игровой спортивной площадках, могут принести вред своему здоровью и поэтому важной задачей в работе ДОУ является — охрана жизни и здоровья детей, она ставит дошкольное учреждение перед необходимостью систематизации работы по таким направлениям, как предвидеть, научить, уберечь. Современная жизнь доказала необходимость обеспечения безопасной жизнедеятельности, потребовала обучения сотрудников ДОУ, воспитанников и их родителей безопасному поведению на игровых площадках и в помещениях детского сада.  Эффективность полученных знаний, умений и навыков можно повысить посредством интеграции в ходе реализации проектного метода. Проектный метод формирования у детей навыков личной безопасности способствует развитию собственной познавательной активности, творческих способностей, мышления, воображения, фантазии, коммуникативных навыков; стимулирует развитие самостоятельности и ответственности; воспитывает навыки адекватного поведения в различных неординарных ситуациях. </vt:lpstr>
      <vt:lpstr>Тип проекта: творческо-информационный. Вид проекта: познавательно-игровой.                           По количеству участников – коллективный; По содержанию – интегрированный. По продолжительности – краткосрочный                                                               с 01.02.2020 г. – по 30.03.2020 г. </vt:lpstr>
      <vt:lpstr>Презентация PowerPoint</vt:lpstr>
      <vt:lpstr>           </vt:lpstr>
      <vt:lpstr>           </vt:lpstr>
      <vt:lpstr>           </vt:lpstr>
      <vt:lpstr>           </vt:lpstr>
      <vt:lpstr>           </vt:lpstr>
      <vt:lpstr>           </vt:lpstr>
      <vt:lpstr> 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Презентация PowerPoint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        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Муниципальное автономное дошкольное образовательное учреждение детский сад «Солнышко» села Янгельское муниципального района Абзелиловский район Республики Башкортостан</dc:title>
  <dc:creator>Бизнес молодсть</dc:creator>
  <cp:lastModifiedBy>RePack by Diakov</cp:lastModifiedBy>
  <cp:revision>98</cp:revision>
  <dcterms:created xsi:type="dcterms:W3CDTF">2018-03-01T11:48:55Z</dcterms:created>
  <dcterms:modified xsi:type="dcterms:W3CDTF">2020-04-12T16:53:45Z</dcterms:modified>
</cp:coreProperties>
</file>