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80" r:id="rId2"/>
    <p:sldId id="272" r:id="rId3"/>
    <p:sldId id="257" r:id="rId4"/>
    <p:sldId id="258" r:id="rId5"/>
    <p:sldId id="259" r:id="rId6"/>
    <p:sldId id="276" r:id="rId7"/>
    <p:sldId id="281" r:id="rId8"/>
    <p:sldId id="282" r:id="rId9"/>
    <p:sldId id="314" r:id="rId10"/>
    <p:sldId id="285" r:id="rId11"/>
    <p:sldId id="286" r:id="rId12"/>
    <p:sldId id="287" r:id="rId13"/>
    <p:sldId id="288" r:id="rId14"/>
    <p:sldId id="277" r:id="rId15"/>
    <p:sldId id="278" r:id="rId16"/>
    <p:sldId id="279" r:id="rId17"/>
    <p:sldId id="315" r:id="rId18"/>
    <p:sldId id="317" r:id="rId19"/>
    <p:sldId id="318" r:id="rId20"/>
    <p:sldId id="313" r:id="rId21"/>
    <p:sldId id="291" r:id="rId22"/>
    <p:sldId id="283" r:id="rId23"/>
    <p:sldId id="292" r:id="rId24"/>
    <p:sldId id="290" r:id="rId25"/>
    <p:sldId id="302" r:id="rId26"/>
    <p:sldId id="284" r:id="rId27"/>
    <p:sldId id="289" r:id="rId28"/>
    <p:sldId id="296" r:id="rId29"/>
    <p:sldId id="295" r:id="rId30"/>
    <p:sldId id="294" r:id="rId31"/>
    <p:sldId id="297" r:id="rId32"/>
    <p:sldId id="298" r:id="rId33"/>
    <p:sldId id="300" r:id="rId34"/>
    <p:sldId id="301" r:id="rId35"/>
    <p:sldId id="304" r:id="rId36"/>
    <p:sldId id="260" r:id="rId37"/>
    <p:sldId id="305" r:id="rId38"/>
    <p:sldId id="265" r:id="rId39"/>
    <p:sldId id="307" r:id="rId40"/>
    <p:sldId id="308" r:id="rId41"/>
    <p:sldId id="306" r:id="rId42"/>
    <p:sldId id="309" r:id="rId43"/>
    <p:sldId id="311" r:id="rId44"/>
    <p:sldId id="312" r:id="rId45"/>
    <p:sldId id="316" r:id="rId46"/>
    <p:sldId id="319" r:id="rId47"/>
  </p:sldIdLst>
  <p:sldSz cx="6858000" cy="9144000" type="screen4x3"/>
  <p:notesSz cx="6881813" cy="100028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422" y="-10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6858000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6858000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6858000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6858000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5346" y="6736727"/>
            <a:ext cx="4227758" cy="117615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42AC9-E02A-40EF-98DB-F82F34926CBC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3AA08-CA9E-4CA7-8651-93182C4C7C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3186" y="4176388"/>
            <a:ext cx="5381513" cy="2390889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28750" y="975359"/>
            <a:ext cx="4800600" cy="463296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42AC9-E02A-40EF-98DB-F82F34926CBC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3AA08-CA9E-4CA7-8651-93182C4C7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9" y="502023"/>
            <a:ext cx="1543050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93085" y="975360"/>
            <a:ext cx="3621965" cy="65263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42AC9-E02A-40EF-98DB-F82F34926CBC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3AA08-CA9E-4CA7-8651-93182C4C7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342900" y="366713"/>
            <a:ext cx="6172200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42900" y="2133600"/>
            <a:ext cx="3009900" cy="294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505200" y="2133600"/>
            <a:ext cx="3009900" cy="294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342900" y="5232400"/>
            <a:ext cx="3009900" cy="294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505200" y="5232400"/>
            <a:ext cx="3009900" cy="294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01AD28-D714-4E41-80A6-51355A43D5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220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21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3988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42900" y="2133600"/>
            <a:ext cx="6172200" cy="294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5232400"/>
            <a:ext cx="6172200" cy="294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9F76A8-FB89-4000-96F3-FF4A0B4660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21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515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42AC9-E02A-40EF-98DB-F82F34926CBC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3AA08-CA9E-4CA7-8651-93182C4C7C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857250" y="975360"/>
            <a:ext cx="4800600" cy="46329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6858000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6858000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6858000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6858000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896" y="2896864"/>
            <a:ext cx="4475000" cy="3231128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6828" y="6143348"/>
            <a:ext cx="4477871" cy="1113947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42AC9-E02A-40EF-98DB-F82F34926CBC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3AA08-CA9E-4CA7-8651-93182C4C7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42AC9-E02A-40EF-98DB-F82F34926CBC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3AA08-CA9E-4CA7-8651-93182C4C7C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57249" y="975359"/>
            <a:ext cx="2510028" cy="46329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3483864" y="975360"/>
            <a:ext cx="2510028" cy="46329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975360"/>
            <a:ext cx="2510028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335" y="1867103"/>
            <a:ext cx="2510028" cy="3657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5477" y="975360"/>
            <a:ext cx="2510028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1865376"/>
            <a:ext cx="2510028" cy="3657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42AC9-E02A-40EF-98DB-F82F34926CBC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3AA08-CA9E-4CA7-8651-93182C4C7C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42AC9-E02A-40EF-98DB-F82F34926CBC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3AA08-CA9E-4CA7-8651-93182C4C7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42AC9-E02A-40EF-98DB-F82F34926CBC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3AA08-CA9E-4CA7-8651-93182C4C7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322" y="2946401"/>
            <a:ext cx="2727064" cy="1677991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5137" y="975360"/>
            <a:ext cx="3012814" cy="6526307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6824" y="4663736"/>
            <a:ext cx="2541495" cy="28526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42AC9-E02A-40EF-98DB-F82F34926CBC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3AA08-CA9E-4CA7-8651-93182C4C7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6858000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858000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6858000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6858000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356381" y="1524000"/>
            <a:ext cx="3086100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415" y="1347315"/>
            <a:ext cx="2770586" cy="2884027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42AC9-E02A-40EF-98DB-F82F34926CBC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3AA08-CA9E-4CA7-8651-93182C4C7C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451" y="5952561"/>
            <a:ext cx="4787654" cy="1524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6858000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6858000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6858000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6858000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4967" y="5829557"/>
            <a:ext cx="4884383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976347"/>
            <a:ext cx="4800600" cy="4632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29150" y="8229601"/>
            <a:ext cx="18859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242AC9-E02A-40EF-98DB-F82F34926CBC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" y="8229601"/>
            <a:ext cx="251460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57500" y="8229601"/>
            <a:ext cx="13716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383AA08-CA9E-4CA7-8651-93182C4C7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титульный лист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4" y="-20136"/>
            <a:ext cx="6841257" cy="916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99915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56" y="1763688"/>
            <a:ext cx="6408365" cy="4536861"/>
          </a:xfrm>
        </p:spPr>
      </p:pic>
      <p:sp>
        <p:nvSpPr>
          <p:cNvPr id="6" name="Rectangle 25"/>
          <p:cNvSpPr>
            <a:spLocks noGrp="1" noChangeArrowheads="1"/>
          </p:cNvSpPr>
          <p:nvPr>
            <p:ph type="title"/>
          </p:nvPr>
        </p:nvSpPr>
        <p:spPr>
          <a:xfrm>
            <a:off x="260648" y="323529"/>
            <a:ext cx="6110858" cy="1728192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Курсы А.И. Бурениной «Реализация содержания образовательной области «Музыка» по программе «Мир открытий»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752" y="6084168"/>
            <a:ext cx="4272020" cy="284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9680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5"/>
          <p:cNvSpPr>
            <a:spLocks noGrp="1" noChangeArrowheads="1"/>
          </p:cNvSpPr>
          <p:nvPr>
            <p:ph type="title"/>
          </p:nvPr>
        </p:nvSpPr>
        <p:spPr>
          <a:xfrm>
            <a:off x="332657" y="251521"/>
            <a:ext cx="5976664" cy="1872208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Курсы А.И. Бурениной «Музыкальное воспитание дошкольников в соответствии с ФГОС ДО»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2267744"/>
            <a:ext cx="6475025" cy="459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206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0688" y="395536"/>
            <a:ext cx="5544616" cy="1728192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Участие в областном обучающем семинаре-практикуме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68" y="2445090"/>
            <a:ext cx="6439812" cy="446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8876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6" name="Rectangle 8"/>
          <p:cNvSpPr>
            <a:spLocks noGrp="1" noChangeArrowheads="1"/>
          </p:cNvSpPr>
          <p:nvPr>
            <p:ph type="title"/>
          </p:nvPr>
        </p:nvSpPr>
        <p:spPr>
          <a:xfrm>
            <a:off x="342900" y="366346"/>
            <a:ext cx="6172200" cy="15240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01738" name="Rectangle 10"/>
          <p:cNvSpPr>
            <a:spLocks noGrp="1" noChangeArrowheads="1"/>
          </p:cNvSpPr>
          <p:nvPr>
            <p:ph sz="half" idx="2"/>
          </p:nvPr>
        </p:nvSpPr>
        <p:spPr>
          <a:xfrm>
            <a:off x="342900" y="5232889"/>
            <a:ext cx="6172200" cy="2945423"/>
          </a:xfrm>
        </p:spPr>
        <p:txBody>
          <a:bodyPr/>
          <a:lstStyle/>
          <a:p>
            <a:pPr eaLnBrk="1" hangingPunct="1">
              <a:defRPr/>
            </a:pPr>
            <a:endParaRPr lang="ru-RU" sz="2800" smtClean="0"/>
          </a:p>
        </p:txBody>
      </p:sp>
      <p:pic>
        <p:nvPicPr>
          <p:cNvPr id="11270" name="Picture 12" descr="Мои достиже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12"/>
            <a:ext cx="6858000" cy="914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84780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26016" y="395536"/>
            <a:ext cx="5544616" cy="108012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Награды администрации МБДОУ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7" name="Picture 3" descr="D:\ДЕТСКИЙ САД РАБОТА\моё портфолио\дада - 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016" y="1444432"/>
            <a:ext cx="2801508" cy="394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ДЕТСКИЙ САД РАБОТА\моё портфолио\дада - 0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801" y="5222316"/>
            <a:ext cx="2572429" cy="390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ДЕТСКИЙ САД РАБОТА\моё портфолио\дада - 00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16" y="1396087"/>
            <a:ext cx="2772308" cy="390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4671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ДЕТСКИЙ САД РАБОТА\моё портфолио\дада - 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04" y="1493166"/>
            <a:ext cx="5328592" cy="7304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626016" y="395536"/>
            <a:ext cx="5544616" cy="108012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663504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26016" y="395536"/>
            <a:ext cx="5544616" cy="108012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D:\ДЕТСКИЙ САД РАБОТА\моё портфолио\дада - 0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42" y="1475656"/>
            <a:ext cx="4996564" cy="723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0425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СЛУЖЕБНАЯ 2019\Untitled.FR12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96" y="290871"/>
            <a:ext cx="5257189" cy="741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5822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СЛУЖЕБНАЯ 2019\Untitled.FR12!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03" y="539553"/>
            <a:ext cx="5631109" cy="8044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82327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СЛУЖЕБНАЯ 2019\ГРАМОТ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04" y="709500"/>
            <a:ext cx="5400600" cy="762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6745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фон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859" y="0"/>
            <a:ext cx="6890859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2716" y="107504"/>
            <a:ext cx="6635284" cy="7848302"/>
          </a:xfrm>
          <a:prstGeom prst="rect">
            <a:avLst/>
          </a:prstGeom>
          <a:noFill/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СОДЕРЖАНИЕ</a:t>
            </a:r>
          </a:p>
          <a:p>
            <a:endParaRPr lang="ru-RU" sz="3200" b="1" dirty="0" smtClean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en-US" sz="2400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Общие сведения</a:t>
            </a:r>
          </a:p>
          <a:p>
            <a:endParaRPr lang="ru-RU" sz="2400" dirty="0" smtClean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Раздел 1.1 </a:t>
            </a:r>
            <a:r>
              <a:rPr lang="ru-RU" sz="2400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Документы</a:t>
            </a:r>
          </a:p>
          <a:p>
            <a:endParaRPr lang="ru-RU" sz="2400" dirty="0" smtClean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ru-RU" sz="2400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1.2 </a:t>
            </a:r>
            <a:r>
              <a:rPr lang="ru-RU" sz="2400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Курсы повышения квалификации</a:t>
            </a:r>
          </a:p>
          <a:p>
            <a:endParaRPr lang="ru-RU" sz="2400" dirty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ru-RU" sz="2400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1.3 </a:t>
            </a:r>
            <a:r>
              <a:rPr lang="ru-RU" sz="2400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Мои достижения</a:t>
            </a:r>
            <a:endParaRPr lang="ru-RU" sz="2400" dirty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Раздел 2. </a:t>
            </a:r>
            <a:r>
              <a:rPr lang="ru-RU" sz="2400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Содержание работы</a:t>
            </a:r>
          </a:p>
          <a:p>
            <a:endParaRPr lang="ru-RU" sz="2400" dirty="0" smtClean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Раздел 2.1 </a:t>
            </a:r>
            <a:r>
              <a:rPr lang="ru-RU" sz="2400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Праздники и развлечения</a:t>
            </a:r>
            <a:endParaRPr lang="ru-RU" sz="2400" dirty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Раздел 2.2 </a:t>
            </a:r>
            <a:r>
              <a:rPr lang="ru-RU" sz="2400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Методическая копилка</a:t>
            </a:r>
          </a:p>
          <a:p>
            <a:endParaRPr lang="ru-RU" sz="2400" dirty="0" smtClean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Раздел 3. </a:t>
            </a:r>
            <a:r>
              <a:rPr lang="ru-RU" sz="2400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деятельности</a:t>
            </a:r>
          </a:p>
          <a:p>
            <a:endParaRPr lang="ru-RU" sz="2400" dirty="0" smtClean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7092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8776" y="2699792"/>
            <a:ext cx="48245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Раздел 2</a:t>
            </a:r>
          </a:p>
          <a:p>
            <a:pPr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СОДЕРЖАНИЕ РАБОТЫ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5972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26016" y="395536"/>
            <a:ext cx="5544616" cy="108012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Оснащение музыкального зала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22" name="Picture 2" descr="D:\ДЕТСКИЙ САД РАБОТА\моё портфолио\DSC_00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896" y="6156176"/>
            <a:ext cx="4158000" cy="27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ДЕТСКИЙ САД РАБОТА\моё портфолио\DSC_00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324" y="3995936"/>
            <a:ext cx="4158000" cy="27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ДЕТСКИЙ САД РАБОТА\моё портфолио\DSC_00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1547664"/>
            <a:ext cx="4158000" cy="27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5473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26016" y="395536"/>
            <a:ext cx="5544616" cy="108012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Музыкальные инструменты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 descr="D:\ДЕТСКИЙ САД РАБОТА\моё портфолио\ОСНАЩЕНИЕ МУЗ ЗАЛА\DSC_00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1503864"/>
            <a:ext cx="432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ДЕТСКИЙ САД РАБОТА\моё портфолио\ОСНАЩЕНИЕ МУЗ ЗАЛА\DSC_00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7" y="5848672"/>
            <a:ext cx="4319999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ДЕТСКИЙ САД РАБОТА\моё портфолио\ОСНАЩЕНИЕ МУЗ ЗАЛА\DSC_00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072" y="3563888"/>
            <a:ext cx="264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7591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26016" y="395536"/>
            <a:ext cx="5544616" cy="108012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4" descr="D:\ДЕТСКИЙ САД РАБОТА\моё портфолио\ОСНАЩЕНИЕ МУЗ ЗАЛА\DSC_00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88" y="539552"/>
            <a:ext cx="432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ДЕТСКИЙ САД РАБОТА\моё портфолио\ОСНАЩЕНИЕ МУЗ ЗАЛА\DSC_00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880" y="6012160"/>
            <a:ext cx="432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ДЕТСКИЙ САД РАБОТА\моё портфолио\ОСНАЩЕНИЕ МУЗ ЗАЛА\DSC_00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324" y="3275856"/>
            <a:ext cx="432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99502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26016" y="395536"/>
            <a:ext cx="5544616" cy="108012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Наш кукольный театр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D:\ДЕТСКИЙ САД РАБОТА\моё портфолио\ОСНАЩЕНИЕ МУЗ ЗАЛА\DSC_01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06" y="1047705"/>
            <a:ext cx="5670000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ДЕТСКИЙ САД РАБОТА\моё портфолио\ОСНАЩЕНИЕ МУЗ ЗАЛА\DSC_01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712" y="5093663"/>
            <a:ext cx="5670000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8973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ДЕТСКИЙ САД РАБОТА\моё портфолио\ОСНАЩЕНИЕ МУЗ ЗАЛА\DSC_01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056" y="4932040"/>
            <a:ext cx="264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ДЕТСКИЙ САД РАБОТА\моё портфолио\ОСНАЩЕНИЕ МУЗ ЗАЛА\DSC_01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678" y="2894069"/>
            <a:ext cx="264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ДЕТСКИЙ САД РАБОТА\моё портфолио\ОСНАЩЕНИЕ МУЗ ЗАЛА\DSC_01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68" y="251520"/>
            <a:ext cx="264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18420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фон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913" y="-612530"/>
            <a:ext cx="7429501" cy="10391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875" name="Rectangle 3"/>
          <p:cNvSpPr>
            <a:spLocks noGrp="1" noChangeArrowheads="1"/>
          </p:cNvSpPr>
          <p:nvPr>
            <p:ph type="title" sz="quarter"/>
          </p:nvPr>
        </p:nvSpPr>
        <p:spPr>
          <a:xfrm>
            <a:off x="342900" y="-180242"/>
            <a:ext cx="6172200" cy="1799493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Музыкальные уголки </a:t>
            </a:r>
            <a:br>
              <a:rPr lang="ru-RU" smtClean="0"/>
            </a:br>
            <a:r>
              <a:rPr lang="ru-RU" smtClean="0"/>
              <a:t>в группах</a:t>
            </a:r>
          </a:p>
        </p:txBody>
      </p:sp>
      <p:pic>
        <p:nvPicPr>
          <p:cNvPr id="18436" name="Picture 8" descr="DSCN031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2233246"/>
            <a:ext cx="3343275" cy="2508738"/>
          </a:xfrm>
        </p:spPr>
      </p:pic>
      <p:pic>
        <p:nvPicPr>
          <p:cNvPr id="18437" name="Picture 9" descr="DSCN031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00438" y="2224454"/>
            <a:ext cx="3357562" cy="2517531"/>
          </a:xfrm>
        </p:spPr>
      </p:pic>
      <p:pic>
        <p:nvPicPr>
          <p:cNvPr id="18438" name="Picture 10" descr="DSCN031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0351" y="5004289"/>
            <a:ext cx="2646363" cy="3528646"/>
          </a:xfrm>
        </p:spPr>
      </p:pic>
      <p:pic>
        <p:nvPicPr>
          <p:cNvPr id="18439" name="Picture 11" descr="DSCN032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84526" y="5219700"/>
            <a:ext cx="3673475" cy="2756389"/>
          </a:xfrm>
        </p:spPr>
      </p:pic>
      <p:pic>
        <p:nvPicPr>
          <p:cNvPr id="18440" name="Picture 12" descr="праздники и развлечения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913" y="-612530"/>
            <a:ext cx="7429501" cy="10391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09258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ДЕТСКИЙ САД РАБОТА\моё портфолио\ПОРТФОЛИО МОЁ\предметно-развивающая среда\выпускной 2013\DSC_14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94" y="1115616"/>
            <a:ext cx="5670000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626016" y="395536"/>
            <a:ext cx="5544616" cy="648072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Выпуск в школу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7" name="Picture 3" descr="D:\ДЕТСКИЙ САД РАБОТА\моё портфолио\ПОРТФОЛИО МОЁ\предметно-развивающая среда\выпускной 2013\DSC_14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712" y="4995205"/>
            <a:ext cx="5670000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4947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ЕТСКИЙ САД РАБОТА\моё портфолио\ПОРТФОЛИО МОЁ\предметно-развивающая среда\выпускной 2013\DSC_15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971600"/>
            <a:ext cx="5670000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ДЕТСКИЙ САД РАБОТА\моё портфолио\ПОРТФОЛИО МОЁ\предметно-развивающая среда\выпускной 2013\DSC_14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712" y="4932040"/>
            <a:ext cx="5670000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20807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ДЕТСКИЙ САД РАБОТА\моё портфолио\ПОРТФОЛИО МОЁ\предметно-развивающая среда\выпускной 2014\DSC_04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62" y="1043608"/>
            <a:ext cx="5670000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ДЕТСКИЙ САД РАБОТА\моё портфолио\ПОРТФОЛИО МОЁ\предметно-развивающая среда\выпускной 2015\DSC_06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21" y="4932040"/>
            <a:ext cx="5670000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7175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фон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859" y="0"/>
            <a:ext cx="6890859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31149" y="2896305"/>
            <a:ext cx="4762842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Раздел 1</a:t>
            </a:r>
          </a:p>
          <a:p>
            <a:pPr algn="ctr"/>
            <a:endParaRPr lang="ru-RU" sz="28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ru-RU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ОБЩИЕ СВЕДЕНИЯ</a:t>
            </a:r>
            <a:endParaRPr lang="ru-RU" sz="36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3174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26016" y="395536"/>
            <a:ext cx="5544616" cy="648072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Праздник осени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218" name="Picture 2" descr="D:\ДЕТСКИЙ САД РАБОТА\моё портфолио\ПОРТФОЛИО МОЁ\предметно-развивающая среда\осень 2013\DSC_14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87" y="1041336"/>
            <a:ext cx="5670000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картинки\ОСЕННИЙ УТРЕННИК 13 +КОНКУРС\DSC_14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712" y="4932040"/>
            <a:ext cx="5670000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31934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26016" y="395536"/>
            <a:ext cx="5544616" cy="648072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Новый год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42" name="Picture 2" descr="D:\ДЕТСКИЙ САД РАБОТА\моё портфолио\ПОРТФОЛИО МОЁ\предметно-развивающая среда\нг 2014\DSC_03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1043608"/>
            <a:ext cx="5670000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ДЕТСКИЙ САД РАБОТА\моё портфолио\ПОРТФОЛИО МОЁ\предметно-развивающая среда\нг 2014\DSC_03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04" y="4932040"/>
            <a:ext cx="5670000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57351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ДЕТСКИЙ САД РАБОТА\моё портфолио\ПОРТФОЛИО МОЁ\предметно-развивающая среда\нг 2013\DSC_15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88" y="5158977"/>
            <a:ext cx="5670000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ДЕТСКИЙ САД РАБОТА\моё портфолио\ПОРТФОЛИО МОЁ\предметно-развивающая среда\нг 2013\DSC_155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7"/>
          <a:stretch/>
        </p:blipFill>
        <p:spPr bwMode="auto">
          <a:xfrm>
            <a:off x="476672" y="618903"/>
            <a:ext cx="3780000" cy="54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65582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26016" y="395536"/>
            <a:ext cx="5544616" cy="648072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 марта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290" name="Picture 2" descr="D:\картинки\8 марта 15\DSC_04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16" y="1043608"/>
            <a:ext cx="5670000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D:\картинки\8 марта 15\DSC_05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04" y="4882177"/>
            <a:ext cx="5670000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83366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картинки\8 марта 15\DSC_05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064" y="899592"/>
            <a:ext cx="5670000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D:\картинки\8 марта 15\DSC_05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720" y="5004048"/>
            <a:ext cx="5670000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2283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фон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913" y="-612530"/>
            <a:ext cx="7429501" cy="10391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8115" name="Rectangle 3"/>
          <p:cNvSpPr>
            <a:spLocks noGrp="1" noChangeArrowheads="1"/>
          </p:cNvSpPr>
          <p:nvPr>
            <p:ph type="title" sz="quarter"/>
          </p:nvPr>
        </p:nvSpPr>
        <p:spPr>
          <a:xfrm>
            <a:off x="342900" y="366346"/>
            <a:ext cx="6172200" cy="1524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СПЕКТАКЛИ КУКОЛЬНОГО ТЕАТРА</a:t>
            </a:r>
          </a:p>
        </p:txBody>
      </p:sp>
      <p:pic>
        <p:nvPicPr>
          <p:cNvPr id="28676" name="Picture 9" descr="DSCN033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44676" y="1692520"/>
            <a:ext cx="4752975" cy="3565280"/>
          </a:xfrm>
        </p:spPr>
      </p:pic>
      <p:pic>
        <p:nvPicPr>
          <p:cNvPr id="28677" name="Picture 11" descr="DSCN032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5364773"/>
            <a:ext cx="4797425" cy="3598985"/>
          </a:xfrm>
        </p:spPr>
      </p:pic>
      <p:pic>
        <p:nvPicPr>
          <p:cNvPr id="28678" name="Picture 12" descr="Методическая копил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0" y="-624254"/>
            <a:ext cx="7429500" cy="1039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93057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ДЕТСКИЙ САД РАБОТА\моё портфолио\DSC_01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191699"/>
            <a:ext cx="6210000" cy="41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ДЕТСКИЙ САД РАБОТА\моё портфолио\DSC_01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4644008"/>
            <a:ext cx="6210000" cy="41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70290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ДЕТСКИЙ САД РАБОТА\моё портфолио\DSC_01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38" y="1979712"/>
            <a:ext cx="6210000" cy="41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1163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26016" y="251520"/>
            <a:ext cx="5544616" cy="108012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Вокальный кружок «Золотая нотка»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 descr="D:\ДЕТСКИЙ САД РАБОТА\моё портфолио\ПОРТФОЛИО МОЁ\предметно-развивающая среда\вокал и ритмика\DSC_14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24" y="1314682"/>
            <a:ext cx="6210000" cy="41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ДЕТСКИЙ САД РАБОТА\моё портфолио\ПОРТФОЛИО МОЁ\предметно-развивающая среда\вокал и ритмика\DSC_14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24" y="4807578"/>
            <a:ext cx="6210000" cy="41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43603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ЕТСКИЙ САД РАБОТА\моё портфолио\ПОРТФОЛИО МОЁ\предметно-развивающая среда\вокал и ритмика\DSC_14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323528"/>
            <a:ext cx="6210000" cy="41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ДЕТСКИЙ САД РАБОТА\моё портфолио\ПОРТФОЛИО МОЁ\предметно-развивающая среда\вокал и ритмика\DSC_14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83" y="4785225"/>
            <a:ext cx="6210000" cy="41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222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0849" y="537928"/>
            <a:ext cx="2810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1905"/>
                <a:solidFill>
                  <a:schemeClr val="tx2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Личные данные</a:t>
            </a:r>
            <a:endParaRPr lang="ru-RU" sz="2800" b="1" dirty="0">
              <a:ln w="1905"/>
              <a:solidFill>
                <a:schemeClr val="tx2">
                  <a:lumMod val="75000"/>
                  <a:lumOff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36911" y="1443241"/>
            <a:ext cx="2349233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n w="1905"/>
                <a:solidFill>
                  <a:schemeClr val="tx2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Фамилия: Коваленко</a:t>
            </a:r>
          </a:p>
          <a:p>
            <a:endParaRPr lang="ru-RU" sz="1400" b="1" dirty="0">
              <a:ln w="1905"/>
              <a:solidFill>
                <a:schemeClr val="tx2">
                  <a:lumMod val="75000"/>
                  <a:lumOff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n w="1905"/>
                <a:solidFill>
                  <a:schemeClr val="tx2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Имя: Анна</a:t>
            </a:r>
          </a:p>
          <a:p>
            <a:endParaRPr lang="ru-RU" sz="1400" b="1" dirty="0">
              <a:ln w="1905"/>
              <a:solidFill>
                <a:schemeClr val="tx2">
                  <a:lumMod val="75000"/>
                  <a:lumOff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n w="1905"/>
                <a:solidFill>
                  <a:schemeClr val="tx2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Отчество: Валерьевна</a:t>
            </a:r>
          </a:p>
          <a:p>
            <a:endParaRPr lang="ru-RU" sz="1400" b="1" dirty="0">
              <a:ln w="1905"/>
              <a:solidFill>
                <a:schemeClr val="tx2">
                  <a:lumMod val="75000"/>
                  <a:lumOff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n w="1905"/>
                <a:solidFill>
                  <a:schemeClr val="tx2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Год рождения: 22.11.1986 г.</a:t>
            </a:r>
            <a:endParaRPr lang="ru-RU" sz="1400" b="1" dirty="0">
              <a:ln w="1905"/>
              <a:solidFill>
                <a:schemeClr val="tx2">
                  <a:lumMod val="75000"/>
                  <a:lumOff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680" y="4716017"/>
            <a:ext cx="4934299" cy="24622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n w="1905"/>
                <a:solidFill>
                  <a:schemeClr val="tx2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Год окончания учебного заведения: 2011 г.</a:t>
            </a:r>
          </a:p>
          <a:p>
            <a:endParaRPr lang="ru-RU" sz="1400" b="1" dirty="0" smtClean="0">
              <a:ln w="1905"/>
              <a:solidFill>
                <a:schemeClr val="tx2">
                  <a:lumMod val="75000"/>
                  <a:lumOff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n w="1905"/>
                <a:solidFill>
                  <a:schemeClr val="tx2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Квалификация: учитель музыки</a:t>
            </a:r>
          </a:p>
          <a:p>
            <a:endParaRPr lang="ru-RU" sz="1400" b="1" dirty="0" smtClean="0">
              <a:ln w="1905"/>
              <a:solidFill>
                <a:schemeClr val="tx2">
                  <a:lumMod val="75000"/>
                  <a:lumOff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n w="1905"/>
                <a:solidFill>
                  <a:schemeClr val="tx2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Специальность: «</a:t>
            </a:r>
            <a:r>
              <a:rPr lang="ru-RU" sz="1400" b="1" dirty="0">
                <a:ln w="1905"/>
                <a:solidFill>
                  <a:schemeClr val="tx2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400" b="1" dirty="0" smtClean="0">
                <a:ln w="1905"/>
                <a:solidFill>
                  <a:schemeClr val="tx2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узыкальное образование»</a:t>
            </a:r>
          </a:p>
          <a:p>
            <a:endParaRPr lang="ru-RU" sz="1400" b="1" dirty="0" smtClean="0">
              <a:ln w="1905"/>
              <a:solidFill>
                <a:schemeClr val="tx2">
                  <a:lumMod val="75000"/>
                  <a:lumOff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n w="1905"/>
                <a:solidFill>
                  <a:schemeClr val="tx2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Педагогический стаж:  </a:t>
            </a:r>
            <a:r>
              <a:rPr lang="ru-RU" sz="1400" b="1" dirty="0" smtClean="0">
                <a:ln w="1905"/>
                <a:solidFill>
                  <a:schemeClr val="tx2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400" b="1" dirty="0" smtClean="0">
                <a:ln w="1905"/>
                <a:solidFill>
                  <a:schemeClr val="tx2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лет</a:t>
            </a:r>
            <a:endParaRPr lang="ru-RU" sz="1400" b="1" dirty="0" smtClean="0">
              <a:ln w="1905"/>
              <a:solidFill>
                <a:schemeClr val="tx2">
                  <a:lumMod val="75000"/>
                  <a:lumOff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ln w="1905"/>
              <a:solidFill>
                <a:schemeClr val="tx2">
                  <a:lumMod val="75000"/>
                  <a:lumOff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n w="1905"/>
                <a:solidFill>
                  <a:schemeClr val="tx2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Стаж работы в дошкольном учреждении: </a:t>
            </a:r>
            <a:r>
              <a:rPr lang="ru-RU" sz="1400" b="1" dirty="0" smtClean="0">
                <a:ln w="1905"/>
                <a:solidFill>
                  <a:schemeClr val="tx2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1400" b="1" dirty="0" smtClean="0">
                <a:ln w="1905"/>
                <a:solidFill>
                  <a:schemeClr val="tx2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лет</a:t>
            </a:r>
          </a:p>
          <a:p>
            <a:endParaRPr lang="ru-RU" sz="1400" b="1" dirty="0" smtClean="0">
              <a:ln w="1905"/>
              <a:solidFill>
                <a:schemeClr val="tx2">
                  <a:lumMod val="75000"/>
                  <a:lumOff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n w="1905"/>
                <a:solidFill>
                  <a:schemeClr val="tx2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Квалификационная категория (срок её действия): </a:t>
            </a:r>
            <a:r>
              <a:rPr lang="ru-RU" sz="1400" b="1" dirty="0">
                <a:ln w="1905"/>
                <a:solidFill>
                  <a:schemeClr val="tx2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первая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05" y="1453141"/>
            <a:ext cx="1656184" cy="2872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0347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26016" y="251520"/>
            <a:ext cx="5544616" cy="648072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Кружок ритмопластики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5" name="Picture 3" descr="D:\ДЕТСКИЙ САД РАБОТА\моё портфолио\ПОРТФОЛИО МОЁ\фото на печать для портфолио\DSC_02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24" y="5004048"/>
            <a:ext cx="594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D:\ДЕТСКИЙ САД РАБОТА\моё портфолио\ПОРТФОЛИО МОЁ\фото на печать для портфолио\DSC_01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23" y="899591"/>
            <a:ext cx="5940001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058736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8776" y="2699792"/>
            <a:ext cx="48245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Раздел 3</a:t>
            </a:r>
          </a:p>
          <a:p>
            <a:pPr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РЕЗУЛЬТАТЫ ДЕЯТЕЛЬНОСТИ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0436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ДЕТСКИЙ САД РАБОТА\моё портфолио\Диплом 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7" y="179512"/>
            <a:ext cx="3207559" cy="45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ДЕТСКИЙ САД РАБОТА\моё портфолио\Диплом 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984" y="4414394"/>
            <a:ext cx="3272961" cy="45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92128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ДЕТСКИЙ САД РАБОТА\моё портфолио\конкурсанты - 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251520"/>
            <a:ext cx="3272028" cy="45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:\ДЕТСКИЙ САД РАБОТА\моё портфолио\конкурсанты - 0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584" y="4500000"/>
            <a:ext cx="3275990" cy="45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02969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ДЕТСКИЙ САД РАБОТА\КОНКУРС ВОКАЛА и танца\дипло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77" y="179512"/>
            <a:ext cx="3193920" cy="45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893" y="4067944"/>
            <a:ext cx="3418465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66482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ДИПЛОМ лауреат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57" y="323528"/>
            <a:ext cx="331053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ДЕТСКИЙ САД РАБОТА\КОНКУРС ВОКАЛА и танца\СЧАСТЛИВАЯ ПОРА ДИПЛОМ\дипло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578" y="3923928"/>
            <a:ext cx="3384087" cy="4770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316366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251521"/>
            <a:ext cx="3373457" cy="4752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D:\ДЕТСКИЙ САД РАБОТА\КОНКУРС ТАНЦА\Untitled.FR13 - 0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944" y="3861289"/>
            <a:ext cx="3517192" cy="495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5153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2737" y="3059834"/>
            <a:ext cx="482453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Раздел 1.1</a:t>
            </a:r>
          </a:p>
          <a:p>
            <a:pPr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ДОКУМЕНТЫ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274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073" y="3685571"/>
            <a:ext cx="5085184" cy="358647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12776" y="323528"/>
            <a:ext cx="42484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ДОКУМЕНТЫ ОБ ОБРАЗОВАНИИ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6673" y="1403113"/>
            <a:ext cx="59046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Обучение в Таганрогском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Государственном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музыкальном училище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2002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2006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3" y="2225277"/>
            <a:ext cx="4051033" cy="29682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7857" y="7197520"/>
            <a:ext cx="59046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Обучение в Таганрогском Государственном </a:t>
            </a:r>
          </a:p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педагогическом институте 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имени А.П. Чехова с 2006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2011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Специальность «Учитель музыки»</a:t>
            </a:r>
          </a:p>
          <a:p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442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5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lgerian" pitchFamily="82" charset="0"/>
              </a:rPr>
              <a:t>ВИЗИТНАЯ КАРТОЧКА</a:t>
            </a:r>
          </a:p>
        </p:txBody>
      </p:sp>
      <p:sp>
        <p:nvSpPr>
          <p:cNvPr id="189452" name="Rectangle 12"/>
          <p:cNvSpPr>
            <a:spLocks noGrp="1" noChangeArrowheads="1"/>
          </p:cNvSpPr>
          <p:nvPr>
            <p:ph sz="half" idx="4294967295"/>
          </p:nvPr>
        </p:nvSpPr>
        <p:spPr>
          <a:xfrm>
            <a:off x="3500438" y="2123343"/>
            <a:ext cx="3009900" cy="6046177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7174" name="Picture 14" descr="Курсы повышения квалифик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" y="16417"/>
            <a:ext cx="6856159" cy="9127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2224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title" sz="quarter"/>
          </p:nvPr>
        </p:nvSpPr>
        <p:spPr>
          <a:xfrm>
            <a:off x="260648" y="683568"/>
            <a:ext cx="6172200" cy="1651000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Курсы повышения квалификации при  Ростовском областном институте повышения квалификации</a:t>
            </a:r>
            <a:r>
              <a:rPr lang="ru-RU" sz="2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работников образования</a:t>
            </a:r>
            <a:endParaRPr lang="ru-RU" sz="360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5" name="Picture 3" descr="D:\ДЕТСКИЙ САД РАБОТА\моё портфолио\ПОРТФОЛИО МОЁ\БУРЕНИНА И КУРСЫ - 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2411759"/>
            <a:ext cx="4536503" cy="3212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СЛУЖЕБНАЯ 2019\Untitled.FR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800" y="5566200"/>
            <a:ext cx="4536504" cy="3221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045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СЛУЖЕБНАЯ 2019\Untitled.FR12 - 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2" y="1403648"/>
            <a:ext cx="6061364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2637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Другая 3">
      <a:dk1>
        <a:srgbClr val="F8F8F8"/>
      </a:dk1>
      <a:lt1>
        <a:srgbClr val="F8F8F8"/>
      </a:lt1>
      <a:dk2>
        <a:srgbClr val="000000"/>
      </a:dk2>
      <a:lt2>
        <a:srgbClr val="F8F8F8"/>
      </a:lt2>
      <a:accent1>
        <a:srgbClr val="000000"/>
      </a:accent1>
      <a:accent2>
        <a:srgbClr val="000000"/>
      </a:accent2>
      <a:accent3>
        <a:srgbClr val="000000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</Template>
  <TotalTime>689</TotalTime>
  <Words>230</Words>
  <Application>Microsoft Office PowerPoint</Application>
  <PresentationFormat>Экран (4:3)</PresentationFormat>
  <Paragraphs>71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ВИЗИТНАЯ КАРТОЧКА</vt:lpstr>
      <vt:lpstr>Курсы повышения квалификации при  Ростовском областном институте повышения квалификации работников образования</vt:lpstr>
      <vt:lpstr>Презентация PowerPoint</vt:lpstr>
      <vt:lpstr>Курсы А.И. Бурениной «Реализация содержания образовательной области «Музыка» по программе «Мир открытий»</vt:lpstr>
      <vt:lpstr>Курсы А.И. Бурениной «Музыкальное воспитание дошкольников в соответствии с ФГОС ДО»</vt:lpstr>
      <vt:lpstr>Участие в областном обучающем семинаре-практикуме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Музыкальные уголки  в группах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СПЕКТАКЛИ КУКОЛЬНОГО ТЕАТРА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Анютка</cp:lastModifiedBy>
  <cp:revision>70</cp:revision>
  <cp:lastPrinted>2014-12-05T11:05:13Z</cp:lastPrinted>
  <dcterms:created xsi:type="dcterms:W3CDTF">2013-04-22T03:28:41Z</dcterms:created>
  <dcterms:modified xsi:type="dcterms:W3CDTF">2019-06-06T18:47:28Z</dcterms:modified>
</cp:coreProperties>
</file>