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7921625" cy="7921625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09" autoAdjust="0"/>
  </p:normalViewPr>
  <p:slideViewPr>
    <p:cSldViewPr>
      <p:cViewPr varScale="1">
        <p:scale>
          <a:sx n="60" d="100"/>
          <a:sy n="60" d="100"/>
        </p:scale>
        <p:origin x="-1020" y="-78"/>
      </p:cViewPr>
      <p:guideLst>
        <p:guide orient="horz" pos="2495"/>
        <p:guide pos="24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42591" y="168995"/>
            <a:ext cx="7636447" cy="2894034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02177" y="440091"/>
            <a:ext cx="7129463" cy="2552524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848379" y="3256669"/>
            <a:ext cx="5683258" cy="2024415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4818988" y="7518503"/>
            <a:ext cx="2600934" cy="316865"/>
          </a:xfrm>
        </p:spPr>
        <p:txBody>
          <a:bodyPr vert="horz" rtlCol="0"/>
          <a:lstStyle>
            <a:extLst/>
          </a:lstStyle>
          <a:p>
            <a:fld id="{737EB8AB-CAD3-43D2-AC60-A79CF1CB08C5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7484092" y="7518503"/>
            <a:ext cx="402222" cy="316865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9D6569D-44CC-4161-810A-C5FC0FB7C9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386284" y="7518503"/>
            <a:ext cx="3385112" cy="316865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7EB8AB-CAD3-43D2-AC60-A79CF1CB08C5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D6569D-44CC-4161-810A-C5FC0FB7C9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743178" y="317233"/>
            <a:ext cx="1782366" cy="6759053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6081" y="317233"/>
            <a:ext cx="5215070" cy="6759053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7EB8AB-CAD3-43D2-AC60-A79CF1CB08C5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D6569D-44CC-4161-810A-C5FC0FB7C9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09735" y="1645531"/>
            <a:ext cx="6931422" cy="10562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7EB8AB-CAD3-43D2-AC60-A79CF1CB08C5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D6569D-44CC-4161-810A-C5FC0FB7C9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66430" y="3774214"/>
            <a:ext cx="6416516" cy="10562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5811" y="575503"/>
            <a:ext cx="6733381" cy="3154567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5756" y="3797614"/>
            <a:ext cx="6733381" cy="1743857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4818988" y="7523893"/>
            <a:ext cx="2600934" cy="316865"/>
          </a:xfrm>
        </p:spPr>
        <p:txBody>
          <a:bodyPr vert="horz" rtlCol="0"/>
          <a:lstStyle>
            <a:extLst/>
          </a:lstStyle>
          <a:p>
            <a:fld id="{737EB8AB-CAD3-43D2-AC60-A79CF1CB08C5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7484092" y="7523893"/>
            <a:ext cx="402222" cy="316865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9D6569D-44CC-4161-810A-C5FC0FB7C9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386284" y="7523893"/>
            <a:ext cx="3385112" cy="316865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6081" y="1901191"/>
            <a:ext cx="3498718" cy="522827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26826" y="1901191"/>
            <a:ext cx="3498718" cy="522827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7EB8AB-CAD3-43D2-AC60-A79CF1CB08C5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485935" y="7524930"/>
            <a:ext cx="402222" cy="316865"/>
          </a:xfrm>
        </p:spPr>
        <p:txBody>
          <a:bodyPr/>
          <a:lstStyle>
            <a:extLst/>
          </a:lstStyle>
          <a:p>
            <a:fld id="{49D6569D-44CC-4161-810A-C5FC0FB7C9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9735" y="1645531"/>
            <a:ext cx="6931422" cy="10562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34297" y="2501025"/>
            <a:ext cx="3247866" cy="10562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158853" y="2501025"/>
            <a:ext cx="3247866" cy="10562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083" y="291024"/>
            <a:ext cx="7129463" cy="1320271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6083" y="1773198"/>
            <a:ext cx="3500093" cy="738984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024076" y="1773198"/>
            <a:ext cx="3501468" cy="738984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96083" y="2728560"/>
            <a:ext cx="3500093" cy="4553101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024076" y="2728560"/>
            <a:ext cx="3501468" cy="4553101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7EB8AB-CAD3-43D2-AC60-A79CF1CB08C5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85935" y="7524930"/>
            <a:ext cx="402222" cy="316865"/>
          </a:xfrm>
        </p:spPr>
        <p:txBody>
          <a:bodyPr/>
          <a:lstStyle>
            <a:extLst/>
          </a:lstStyle>
          <a:p>
            <a:fld id="{49D6569D-44CC-4161-810A-C5FC0FB7C9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083" y="292491"/>
            <a:ext cx="7129463" cy="1320271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7EB8AB-CAD3-43D2-AC60-A79CF1CB08C5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D6569D-44CC-4161-810A-C5FC0FB7C9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9735" y="1645531"/>
            <a:ext cx="6931422" cy="10562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7EB8AB-CAD3-43D2-AC60-A79CF1CB08C5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D6569D-44CC-4161-810A-C5FC0FB7C9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381456" y="1221691"/>
            <a:ext cx="3247866" cy="10562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9663" y="352073"/>
            <a:ext cx="3406299" cy="880181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99663" y="1279335"/>
            <a:ext cx="3406299" cy="1232253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98043" y="2552524"/>
            <a:ext cx="7507919" cy="4594543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4818988" y="7523893"/>
            <a:ext cx="2600934" cy="316865"/>
          </a:xfrm>
        </p:spPr>
        <p:txBody>
          <a:bodyPr vert="horz" rtlCol="0"/>
          <a:lstStyle>
            <a:extLst/>
          </a:lstStyle>
          <a:p>
            <a:fld id="{737EB8AB-CAD3-43D2-AC60-A79CF1CB08C5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7484092" y="7523893"/>
            <a:ext cx="402222" cy="316865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9D6569D-44CC-4161-810A-C5FC0FB7C9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386284" y="7523893"/>
            <a:ext cx="3385112" cy="316865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3997" y="5457120"/>
            <a:ext cx="4752975" cy="767601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33997" y="6224722"/>
            <a:ext cx="4752975" cy="1053739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264056" y="288617"/>
            <a:ext cx="7393517" cy="5017029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4818988" y="7518503"/>
            <a:ext cx="2600934" cy="316865"/>
          </a:xfrm>
        </p:spPr>
        <p:txBody>
          <a:bodyPr vert="horz" rtlCol="0"/>
          <a:lstStyle>
            <a:extLst/>
          </a:lstStyle>
          <a:p>
            <a:fld id="{737EB8AB-CAD3-43D2-AC60-A79CF1CB08C5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7484092" y="7518503"/>
            <a:ext cx="402222" cy="316865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9D6569D-44CC-4161-810A-C5FC0FB7C9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386284" y="7518503"/>
            <a:ext cx="3385112" cy="316865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42591" y="169898"/>
            <a:ext cx="7633007" cy="758363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122230" y="7393517"/>
            <a:ext cx="3649166" cy="316865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818988" y="7393517"/>
            <a:ext cx="2600934" cy="316865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37EB8AB-CAD3-43D2-AC60-A79CF1CB08C5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484092" y="7524930"/>
            <a:ext cx="402222" cy="316865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49D6569D-44CC-4161-810A-C5FC0FB7C9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96083" y="292858"/>
            <a:ext cx="7129463" cy="1320271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96083" y="1901557"/>
            <a:ext cx="7129463" cy="522827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519" y="246036"/>
            <a:ext cx="6374477" cy="7180512"/>
          </a:xfrm>
          <a:prstGeom prst="round2Diag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042283" y="7246960"/>
            <a:ext cx="402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А.И.Куприн</a:t>
            </a:r>
            <a:endParaRPr lang="ru-RU" sz="3200" b="1" dirty="0"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102" y="246036"/>
            <a:ext cx="6401848" cy="7072362"/>
          </a:xfrm>
          <a:prstGeom prst="round2Diag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2174862" y="7246960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Л.А.Андреев</a:t>
            </a:r>
            <a:endParaRPr lang="ru-RU" sz="3200" b="1" dirty="0"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980" y="246037"/>
            <a:ext cx="6093557" cy="7143801"/>
          </a:xfrm>
          <a:prstGeom prst="round2Diag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2603490" y="7246960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А.Ахматова</a:t>
            </a:r>
            <a:endParaRPr lang="ru-RU" sz="3200" b="1" dirty="0"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46037" y="246036"/>
          <a:ext cx="7675588" cy="7358114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1531920"/>
                <a:gridCol w="968409"/>
                <a:gridCol w="928695"/>
                <a:gridCol w="2532052"/>
                <a:gridCol w="1714512"/>
              </a:tblGrid>
              <a:tr h="645468">
                <a:tc rowSpan="2">
                  <a:txBody>
                    <a:bodyPr/>
                    <a:lstStyle/>
                    <a:p>
                      <a:r>
                        <a:rPr lang="ru-RU" sz="1600" smtClean="0"/>
                        <a:t>Имя </a:t>
                      </a:r>
                      <a:r>
                        <a:rPr lang="ru-RU" sz="1600" dirty="0" smtClean="0"/>
                        <a:t>писателя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600" dirty="0" smtClean="0"/>
                        <a:t>Отношение  к </a:t>
                      </a:r>
                      <a:r>
                        <a:rPr lang="ru-RU" sz="1600" dirty="0" err="1" smtClean="0"/>
                        <a:t>рев-ии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600" dirty="0" smtClean="0"/>
                        <a:t>Причины неприятия</a:t>
                      </a:r>
                      <a:endParaRPr lang="ru-RU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600" dirty="0" smtClean="0"/>
                        <a:t>Послереволюционная судьба</a:t>
                      </a:r>
                      <a:endParaRPr lang="ru-RU" sz="1600" dirty="0"/>
                    </a:p>
                  </a:txBody>
                  <a:tcPr/>
                </a:tc>
              </a:tr>
              <a:tr h="672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Февральской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Октябрьской</a:t>
                      </a:r>
                      <a:endParaRPr lang="ru-RU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163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А.И.Куприн</a:t>
                      </a:r>
                      <a:endParaRPr lang="ru-RU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+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5732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И.А.Бунин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42876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М.А.Горький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+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8279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А.А.Блок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+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+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675061" y="1603358"/>
            <a:ext cx="24288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6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читал </a:t>
            </a:r>
            <a:r>
              <a:rPr lang="ru-RU" sz="16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её русским бунтом, бессмысленным и беспощадным, преждевременным и непредсказуемым.</a:t>
            </a:r>
          </a:p>
          <a:p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6175390" y="1603358"/>
            <a:ext cx="17462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1919 г был мобилизован в армию и с разгромленными остатками белых покинул Родину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7936" y="3032118"/>
            <a:ext cx="23574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ru-RU" sz="16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принимал революционную мораль, возведение насилия в норму повседневной жизни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18266" y="3174994"/>
            <a:ext cx="16033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dk1"/>
                </a:solidFill>
              </a:rPr>
              <a:t>В 1920 году Бунин эмигрировал и поселился во Франции.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75060" y="4532317"/>
            <a:ext cx="2428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оспринял </a:t>
            </a:r>
            <a:r>
              <a:rPr lang="ru-RU" sz="16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резко отрицательно, увидев разгул кровопролитной стихии, гибель культуры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46828" y="4460878"/>
            <a:ext cx="16747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6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лавной </a:t>
            </a:r>
            <a:r>
              <a:rPr lang="ru-RU" sz="16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темой станет отступничество интеллигенции от революции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46498" y="5889639"/>
            <a:ext cx="24288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dk1"/>
                </a:solidFill>
              </a:rPr>
              <a:t>Революции воспринял с воодушевлением из-за катастрофичности мироощущения, жертвенного порыва и острого сознания соц. несправедливости </a:t>
            </a:r>
            <a:endParaRPr lang="ru-RU" sz="1600" dirty="0" smtClean="0"/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46828" y="5889637"/>
            <a:ext cx="167479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Поэтическое вдохновение покинуло. Был председателем </a:t>
            </a: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худ.совета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Большого драмтеатра. 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1855" y="1103292"/>
            <a:ext cx="642941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 истории: параграфы 33-36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заполнение таблицы по Октябрьской революции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 литературе: 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написать мини-сочинение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«Горький – буревестник революции»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«Тема революции в творчестве Блока»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7540" y="1889110"/>
            <a:ext cx="638970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Спасибо за внимание!</a:t>
            </a:r>
            <a:endParaRPr lang="ru-RU" sz="9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64" y="317475"/>
            <a:ext cx="6858048" cy="6955118"/>
          </a:xfrm>
          <a:prstGeom prst="round2Diag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2537388" y="7246961"/>
            <a:ext cx="3218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И.А.Бунин</a:t>
            </a:r>
            <a:endParaRPr lang="ru-RU" sz="3200" b="1" dirty="0"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978" y="246036"/>
            <a:ext cx="6286544" cy="7143800"/>
          </a:xfrm>
          <a:prstGeom prst="round2Diag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2784940" y="7246960"/>
            <a:ext cx="23517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М.Горький</a:t>
            </a:r>
            <a:endParaRPr lang="ru-RU" sz="3200" b="1" dirty="0"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540" y="246036"/>
            <a:ext cx="6572296" cy="7143800"/>
          </a:xfrm>
          <a:prstGeom prst="round2Diag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2174862" y="7246960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А.А.Блок</a:t>
            </a:r>
            <a:endParaRPr lang="ru-RU" sz="3200" b="1" dirty="0"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12" y="460351"/>
            <a:ext cx="3571900" cy="4929222"/>
          </a:xfrm>
          <a:prstGeom prst="round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Рисунок 2" descr="Рисунок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0812" y="2532052"/>
            <a:ext cx="3571900" cy="4929222"/>
          </a:xfrm>
          <a:prstGeom prst="round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" name="TextBox 3"/>
          <p:cNvSpPr txBox="1"/>
          <p:nvPr/>
        </p:nvSpPr>
        <p:spPr>
          <a:xfrm>
            <a:off x="531788" y="5961077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З.Н.Гиппиус</a:t>
            </a:r>
            <a:endParaRPr lang="ru-RU" sz="3200" b="1" dirty="0"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0814" y="1103293"/>
            <a:ext cx="39608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Д.С.Мережковский</a:t>
            </a:r>
            <a:endParaRPr lang="ru-RU" sz="3200" b="1" dirty="0"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102" y="317475"/>
            <a:ext cx="6572296" cy="7143800"/>
          </a:xfrm>
          <a:prstGeom prst="round2Diag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2246300" y="7318399"/>
            <a:ext cx="2877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В.Г.Короленко</a:t>
            </a:r>
            <a:endParaRPr lang="ru-RU" sz="3200" b="1" dirty="0"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53" y="246036"/>
            <a:ext cx="6041918" cy="7072362"/>
          </a:xfrm>
          <a:prstGeom prst="round2Diag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2246300" y="7175523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В.В.Вересаев </a:t>
            </a:r>
            <a:endParaRPr lang="ru-RU" sz="3200" b="1" dirty="0"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788" y="246036"/>
            <a:ext cx="6256053" cy="7215239"/>
          </a:xfrm>
          <a:prstGeom prst="round2Diag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2317740" y="7318399"/>
            <a:ext cx="2513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А.Н.Толстой</a:t>
            </a:r>
            <a:endParaRPr lang="ru-RU" sz="3200" b="1" dirty="0"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548" y="246036"/>
            <a:ext cx="5960533" cy="7215238"/>
          </a:xfrm>
          <a:prstGeom prst="round2Diag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2674928" y="7318399"/>
            <a:ext cx="255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И.С.Шмелев</a:t>
            </a:r>
            <a:endParaRPr lang="ru-RU" sz="3200" b="1" dirty="0"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145</TotalTime>
  <Words>166</Words>
  <Application>Microsoft Office PowerPoint</Application>
  <PresentationFormat>Произвольный</PresentationFormat>
  <Paragraphs>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Литейная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PU-115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master15</dc:creator>
  <cp:lastModifiedBy>Кабинет 1</cp:lastModifiedBy>
  <cp:revision>26</cp:revision>
  <dcterms:created xsi:type="dcterms:W3CDTF">2014-02-15T07:05:02Z</dcterms:created>
  <dcterms:modified xsi:type="dcterms:W3CDTF">2020-03-25T06:31:38Z</dcterms:modified>
</cp:coreProperties>
</file>