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37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21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41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78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11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25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07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6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4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017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38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49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29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27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4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8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5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9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7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7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224D0-DE85-4D5B-88B5-E7D5199F4895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5CBC2-ACC9-4562-881A-0DE07EBB9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5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52CC-A08C-4A6C-856A-8A4407C6747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F4187-6C97-4D77-9A7D-1BBCACCDCE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32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143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57142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559141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55143" y="3604324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57142" y="3604324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559141" y="3604324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1671842" y="800679"/>
            <a:ext cx="2366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Роберт Гук</a:t>
            </a:r>
            <a:endParaRPr lang="ru-RU" sz="5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384426"/>
            <a:ext cx="3473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Микроскопия</a:t>
            </a:r>
            <a:endParaRPr lang="ru-RU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262343"/>
            <a:ext cx="37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Хлоропласт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724101"/>
            <a:ext cx="37269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Прокариоты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748167"/>
            <a:ext cx="357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Эндоплазматический </a:t>
            </a:r>
            <a:r>
              <a:rPr lang="ru-RU" sz="2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ретикулум</a:t>
            </a:r>
            <a:endParaRPr lang="ru-RU" sz="28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459714" y="4749998"/>
            <a:ext cx="4140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меченых атомов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367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880740"/>
            <a:ext cx="33869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Матиас </a:t>
            </a:r>
            <a:r>
              <a:rPr lang="ru-RU" sz="5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Шлейден</a:t>
            </a:r>
            <a:endParaRPr lang="ru-RU" sz="5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953540"/>
            <a:ext cx="34731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Теодор Шванн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893012"/>
            <a:ext cx="37710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Микрофиламенты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866740" y="4928153"/>
            <a:ext cx="37269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Центрифугирование</a:t>
            </a:r>
            <a:endParaRPr lang="ru-RU" sz="28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563502"/>
            <a:ext cx="3578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Аппарат </a:t>
            </a:r>
            <a:r>
              <a:rPr lang="ru-RU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Гольджи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684493"/>
            <a:ext cx="414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Клетка</a:t>
            </a:r>
            <a:endParaRPr lang="ru-RU" sz="5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832838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149351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0407807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832838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14935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0407807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143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57142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559141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26933" y="3604324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296238"/>
            <a:ext cx="3386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Лизосомы</a:t>
            </a:r>
            <a:endParaRPr lang="ru-RU" sz="5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322871"/>
            <a:ext cx="3473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Автолиз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262343"/>
            <a:ext cx="37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Мейоз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724101"/>
            <a:ext cx="37269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Рибосомы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871278"/>
            <a:ext cx="357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Митохондрии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684493"/>
            <a:ext cx="414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Кристы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143446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401902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6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403960"/>
            <a:ext cx="3386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Хромопласты</a:t>
            </a:r>
            <a:endParaRPr lang="ru-RU" sz="40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384427"/>
            <a:ext cx="3473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Кроссинговер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293121"/>
            <a:ext cx="37710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Репликация</a:t>
            </a:r>
            <a:endParaRPr lang="ru-RU" sz="44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385547"/>
            <a:ext cx="372691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Рудольф Вирхов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871278"/>
            <a:ext cx="357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Ядро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917121" y="4836531"/>
            <a:ext cx="30709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Гранулированная ЭПС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845902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6241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420871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845902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6241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42087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90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034628"/>
            <a:ext cx="33869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Клеточный центр</a:t>
            </a:r>
            <a:endParaRPr lang="ru-RU" sz="4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415204"/>
            <a:ext cx="3473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Плазмалемма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323898"/>
            <a:ext cx="3771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Гликокаликс</a:t>
            </a:r>
            <a:endParaRPr lang="ru-RU" sz="40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1021584" y="4661752"/>
            <a:ext cx="3726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Растительная клетка</a:t>
            </a:r>
            <a:endParaRPr lang="ru-RU" sz="36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871278"/>
            <a:ext cx="357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Органеллы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828664" y="4684493"/>
            <a:ext cx="3070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Митоз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845902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6241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420871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845902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16241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42087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9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373182"/>
            <a:ext cx="33869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Цитоплазма</a:t>
            </a:r>
            <a:endParaRPr lang="ru-RU" sz="4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353649"/>
            <a:ext cx="34731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Включения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354675"/>
            <a:ext cx="3771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Митохондрия</a:t>
            </a:r>
            <a:endParaRPr lang="ru-RU" sz="36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508657"/>
            <a:ext cx="3726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Световая микроскопия</a:t>
            </a:r>
            <a:endParaRPr lang="ru-RU" sz="36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871278"/>
            <a:ext cx="357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Вакуоль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761437"/>
            <a:ext cx="4140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Гладкая ЭПР</a:t>
            </a:r>
            <a:endParaRPr lang="ru-RU" sz="4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815630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32143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390599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815630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32143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39059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9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296238"/>
            <a:ext cx="3386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Ядро</a:t>
            </a:r>
            <a:endParaRPr lang="ru-RU" sz="5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04814" y="1353649"/>
            <a:ext cx="34731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Хромосомы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262343"/>
            <a:ext cx="37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Профаза 1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724101"/>
            <a:ext cx="37269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Интерфаза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871278"/>
            <a:ext cx="357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Центросома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684493"/>
            <a:ext cx="414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Граны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801281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17794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376250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801281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117794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376250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43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373182"/>
            <a:ext cx="33869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Цитоскелет</a:t>
            </a:r>
            <a:endParaRPr lang="ru-RU" sz="44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420738" y="1140061"/>
            <a:ext cx="34731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Клеточный центр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893012"/>
            <a:ext cx="37710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Аппарат </a:t>
            </a:r>
            <a:r>
              <a:rPr lang="ru-RU" sz="4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Гольджи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28471" y="4902055"/>
            <a:ext cx="37269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Микротрубочки</a:t>
            </a:r>
            <a:endParaRPr lang="ru-RU" sz="36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237581" y="4563501"/>
            <a:ext cx="3578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Органоиды движения</a:t>
            </a:r>
            <a:endParaRPr lang="ru-RU" sz="40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792214"/>
            <a:ext cx="4140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Лейкопласты</a:t>
            </a:r>
            <a:endParaRPr lang="ru-RU" sz="40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789312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0582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364281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89312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0582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36428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434737"/>
            <a:ext cx="3386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Митохондрия</a:t>
            </a:r>
            <a:endParaRPr lang="ru-RU" sz="36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371223" y="955117"/>
            <a:ext cx="34731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Веретено деления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893012"/>
            <a:ext cx="37710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Клеточный цикл</a:t>
            </a:r>
            <a:endParaRPr lang="ru-RU" sz="48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724101"/>
            <a:ext cx="37269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Интерфаза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185288" y="4871911"/>
            <a:ext cx="357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Тотипотентность</a:t>
            </a:r>
            <a:endParaRPr lang="ru-RU" sz="36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822991"/>
            <a:ext cx="4140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Сперматозоид</a:t>
            </a:r>
            <a:endParaRPr lang="ru-RU" sz="3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789312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0582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364281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89312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0582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36428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7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51714"/>
              </p:ext>
            </p:extLst>
          </p:nvPr>
        </p:nvGraphicFramePr>
        <p:xfrm>
          <a:off x="114300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3000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1143000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4999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444999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6998" y="387745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746998" y="0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3000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1143000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4999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4444999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6998" y="3841633"/>
            <a:ext cx="33020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Багетная рамка 27"/>
          <p:cNvSpPr/>
          <p:nvPr/>
        </p:nvSpPr>
        <p:spPr>
          <a:xfrm>
            <a:off x="7746998" y="3453888"/>
            <a:ext cx="3302000" cy="3429000"/>
          </a:xfrm>
          <a:prstGeom prst="bevel">
            <a:avLst>
              <a:gd name="adj" fmla="val 5907"/>
            </a:avLst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 rot="18900000">
            <a:off x="1161832" y="1403959"/>
            <a:ext cx="3386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Гаметогенез</a:t>
            </a:r>
            <a:endParaRPr lang="ru-RU" sz="4000" dirty="0"/>
          </a:p>
        </p:txBody>
      </p:sp>
      <p:sp>
        <p:nvSpPr>
          <p:cNvPr id="135" name="Прямоугольник 134"/>
          <p:cNvSpPr/>
          <p:nvPr/>
        </p:nvSpPr>
        <p:spPr>
          <a:xfrm rot="18900000">
            <a:off x="4272766" y="1301205"/>
            <a:ext cx="3473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Метафаза</a:t>
            </a:r>
          </a:p>
        </p:txBody>
      </p:sp>
      <p:sp>
        <p:nvSpPr>
          <p:cNvPr id="136" name="Прямоугольник 135"/>
          <p:cNvSpPr/>
          <p:nvPr/>
        </p:nvSpPr>
        <p:spPr>
          <a:xfrm rot="18900000">
            <a:off x="7512489" y="1323898"/>
            <a:ext cx="3771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Гомологичные</a:t>
            </a:r>
            <a:endParaRPr lang="ru-RU" sz="4000" dirty="0"/>
          </a:p>
        </p:txBody>
      </p:sp>
      <p:sp>
        <p:nvSpPr>
          <p:cNvPr id="137" name="Прямоугольник 136"/>
          <p:cNvSpPr/>
          <p:nvPr/>
        </p:nvSpPr>
        <p:spPr>
          <a:xfrm rot="18900000">
            <a:off x="991841" y="4724101"/>
            <a:ext cx="37269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Анафаза</a:t>
            </a:r>
            <a:endParaRPr lang="ru-RU" sz="4400" dirty="0"/>
          </a:p>
        </p:txBody>
      </p:sp>
      <p:sp>
        <p:nvSpPr>
          <p:cNvPr id="138" name="Прямоугольник 137"/>
          <p:cNvSpPr/>
          <p:nvPr/>
        </p:nvSpPr>
        <p:spPr>
          <a:xfrm rot="18900000">
            <a:off x="4368162" y="4748167"/>
            <a:ext cx="357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Эндоплазматическая сеть</a:t>
            </a:r>
            <a:endParaRPr lang="ru-RU" sz="2800" dirty="0"/>
          </a:p>
        </p:txBody>
      </p:sp>
      <p:sp>
        <p:nvSpPr>
          <p:cNvPr id="139" name="Прямоугольник 138"/>
          <p:cNvSpPr/>
          <p:nvPr/>
        </p:nvSpPr>
        <p:spPr>
          <a:xfrm rot="18900000">
            <a:off x="7293680" y="4684493"/>
            <a:ext cx="414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Пиноцитоз</a:t>
            </a:r>
            <a:endParaRPr lang="ru-RU" sz="5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845902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6241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420871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845902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16241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420871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140</Words>
  <Application>Microsoft Office PowerPoint</Application>
  <PresentationFormat>Широкоэкранный</PresentationFormat>
  <Paragraphs>120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Миронова</dc:creator>
  <cp:lastModifiedBy>Миронова</cp:lastModifiedBy>
  <cp:revision>11</cp:revision>
  <dcterms:created xsi:type="dcterms:W3CDTF">2020-01-19T11:26:08Z</dcterms:created>
  <dcterms:modified xsi:type="dcterms:W3CDTF">2020-01-26T17:23:50Z</dcterms:modified>
</cp:coreProperties>
</file>