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60" r:id="rId4"/>
    <p:sldId id="281" r:id="rId5"/>
    <p:sldId id="279" r:id="rId6"/>
    <p:sldId id="290" r:id="rId7"/>
    <p:sldId id="291" r:id="rId8"/>
    <p:sldId id="297" r:id="rId9"/>
    <p:sldId id="282" r:id="rId10"/>
    <p:sldId id="298" r:id="rId11"/>
    <p:sldId id="288" r:id="rId12"/>
    <p:sldId id="296" r:id="rId13"/>
    <p:sldId id="287" r:id="rId14"/>
    <p:sldId id="286" r:id="rId15"/>
    <p:sldId id="276" r:id="rId16"/>
    <p:sldId id="263" r:id="rId17"/>
    <p:sldId id="29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912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C72D-0CB3-434F-BAA8-9457B0BA2175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DDD60-7A1C-4C97-A8FB-69C9B53015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21455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«Диалог</a:t>
            </a:r>
            <a:r>
              <a:rPr lang="ru-RU" sz="72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72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поколений»</a:t>
            </a:r>
            <a:endParaRPr lang="ru-RU" sz="9600" dirty="0">
              <a:ln>
                <a:solidFill>
                  <a:srgbClr val="FFFF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357694"/>
            <a:ext cx="4286280" cy="857232"/>
          </a:xfrm>
        </p:spPr>
        <p:txBody>
          <a:bodyPr>
            <a:noAutofit/>
          </a:bodyPr>
          <a:lstStyle/>
          <a:p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Ученик 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класса 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филиала МБОУ СОШ 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с. Кандры – </a:t>
            </a:r>
          </a:p>
          <a:p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«ООШ с. Кандрыкуль»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Ахметов </a:t>
            </a: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Азамат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Руководитель: </a:t>
            </a:r>
          </a:p>
          <a:p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Сафина Эльвира </a:t>
            </a: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Шагидулловна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</a:t>
            </a:r>
            <a:r>
              <a:rPr lang="ru-RU" sz="1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математики и информатики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algn="r"/>
            <a:endParaRPr lang="ru-RU" sz="1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 презентаций «Этих дней не смолкает слава», </a:t>
            </a:r>
          </a:p>
          <a:p>
            <a:pPr algn="ctr">
              <a:defRPr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посвященный 74-летию Победы в Великой Отечественной войне»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Боевые награды моего деда: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Администратор\Desktop\Фото презент\orden-krasnoj-zvezdy-164218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000108"/>
            <a:ext cx="1979769" cy="1932255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Фото презент\52458-7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857232"/>
            <a:ext cx="1214446" cy="2150977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Фото презент\1f4ef858b13b9c0f02073be4263fc3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714752"/>
            <a:ext cx="1122063" cy="2143140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Фото презент\F5VdgNiqjM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071546"/>
            <a:ext cx="956371" cy="1857388"/>
          </a:xfrm>
          <a:prstGeom prst="rect">
            <a:avLst/>
          </a:prstGeom>
          <a:noFill/>
        </p:spPr>
      </p:pic>
      <p:pic>
        <p:nvPicPr>
          <p:cNvPr id="1032" name="Picture 8" descr="C:\Users\Администратор\Desktop\Фото презент\за-взятие-берл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3571876"/>
            <a:ext cx="1190272" cy="2214578"/>
          </a:xfrm>
          <a:prstGeom prst="rect">
            <a:avLst/>
          </a:prstGeom>
          <a:noFill/>
        </p:spPr>
      </p:pic>
      <p:pic>
        <p:nvPicPr>
          <p:cNvPr id="1033" name="Picture 9" descr="C:\Users\Администратор\Desktop\Фото презент\varshava_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643314"/>
            <a:ext cx="1285884" cy="23557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0034" y="3000372"/>
            <a:ext cx="2313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Медаль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боевые заслуги»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6000768"/>
            <a:ext cx="29906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Медаль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оборону Сталинграда»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2928934"/>
            <a:ext cx="1382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Медаль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отвагу»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5786454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Медаль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взятие Берлина»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2132" y="6000768"/>
            <a:ext cx="32221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Медаль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освобождение Варшавы»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2928934"/>
            <a:ext cx="1864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Орден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Красной звезды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29250"/>
            <a:ext cx="5715000" cy="928688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143512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«Спасибо  вам, родные  ветераны,</a:t>
            </a:r>
          </a:p>
          <a:p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 тот  победный,  сорок  пятый  май…»</a:t>
            </a:r>
          </a:p>
        </p:txBody>
      </p:sp>
      <p:pic>
        <p:nvPicPr>
          <p:cNvPr id="6" name="Picture 2" descr="C:\Users\Администратор\Desktop\Фото презент\П 7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12702" t="4348" r="9718" b="61956"/>
          <a:stretch>
            <a:fillRect/>
          </a:stretch>
        </p:blipFill>
        <p:spPr bwMode="auto">
          <a:xfrm>
            <a:off x="285720" y="2214554"/>
            <a:ext cx="4793260" cy="285752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 l="18361" t="8037" r="30167" b="70535"/>
          <a:stretch>
            <a:fillRect/>
          </a:stretch>
        </p:blipFill>
        <p:spPr bwMode="auto">
          <a:xfrm>
            <a:off x="4643438" y="428604"/>
            <a:ext cx="42506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572132" y="6000768"/>
            <a:ext cx="13572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 </a:t>
            </a:r>
            <a:r>
              <a:rPr kumimoji="0" lang="ru-RU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Сташок</a:t>
            </a:r>
            <a:r>
              <a:rPr kumimoji="0" lang="ru-RU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5000"/>
            <a:ext cx="5929313" cy="928688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4685" t="3348" r="27410" b="67187"/>
          <a:stretch>
            <a:fillRect/>
          </a:stretch>
        </p:blipFill>
        <p:spPr bwMode="auto">
          <a:xfrm>
            <a:off x="1857356" y="1142984"/>
            <a:ext cx="531888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3108" y="5143512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супругой </a:t>
            </a: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Хатирой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i="0" u="none" strike="noStrike" normalizeH="0" baseline="0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4714884"/>
            <a:ext cx="2786082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 детьми.</a:t>
            </a:r>
            <a:endParaRPr lang="ru-RU" sz="280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20000"/>
          </a:blip>
          <a:srcRect l="15411" t="5403" r="28105" b="66304"/>
          <a:stretch>
            <a:fillRect/>
          </a:stretch>
        </p:blipFill>
        <p:spPr bwMode="auto">
          <a:xfrm>
            <a:off x="857224" y="642918"/>
            <a:ext cx="5648453" cy="388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714480" y="5143512"/>
            <a:ext cx="4429125" cy="2571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детьми и внуками.</a:t>
            </a:r>
            <a:endParaRPr lang="ru-RU" sz="280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20" name="Picture 4" descr="C:\Users\Администратор\Desktop\Фото презент\П 14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5073" t="7812" r="29779" b="66741"/>
          <a:stretch>
            <a:fillRect/>
          </a:stretch>
        </p:blipFill>
        <p:spPr bwMode="auto">
          <a:xfrm>
            <a:off x="3643306" y="2143116"/>
            <a:ext cx="4286280" cy="2714644"/>
          </a:xfrm>
          <a:prstGeom prst="round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 l="17443" t="1994" r="27410" b="71220"/>
          <a:stretch>
            <a:fillRect/>
          </a:stretch>
        </p:blipFill>
        <p:spPr bwMode="auto">
          <a:xfrm>
            <a:off x="214282" y="571480"/>
            <a:ext cx="4286280" cy="28575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2143116"/>
            <a:ext cx="6072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n w="19050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675800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«-Так  живи, мой  внучек,  и  войны  не  знай,</a:t>
            </a:r>
            <a:b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Каждый  год  с  Победой  пусть  приходит Май!</a:t>
            </a:r>
            <a:b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Улыбайся  солнцу,  весело  играй,</a:t>
            </a:r>
            <a:br>
              <a:rPr lang="ru-RU" sz="27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C:\Users\Администратор\Desktop\Фото презент\image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rot="423050">
            <a:off x="5113852" y="2432768"/>
            <a:ext cx="3683026" cy="2071702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Фото презент\image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 rot="20855658">
            <a:off x="161356" y="2288164"/>
            <a:ext cx="3310075" cy="1861917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Фото презент\image (2).jp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3143240" y="2643182"/>
            <a:ext cx="2604853" cy="3473137"/>
          </a:xfrm>
          <a:prstGeom prst="rect">
            <a:avLst/>
          </a:prstGeom>
          <a:noFill/>
        </p:spPr>
      </p:pic>
      <p:pic>
        <p:nvPicPr>
          <p:cNvPr id="2056" name="Picture 8" descr="C:\Users\Администратор\Desktop\Фото презент\image (6)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 rot="391049">
            <a:off x="5786446" y="4214818"/>
            <a:ext cx="2181225" cy="2181225"/>
          </a:xfrm>
          <a:prstGeom prst="rect">
            <a:avLst/>
          </a:prstGeom>
          <a:noFill/>
        </p:spPr>
      </p:pic>
      <p:pic>
        <p:nvPicPr>
          <p:cNvPr id="2057" name="Picture 9" descr="C:\Users\Администратор\Desktop\Фото презент\image (7).jpg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 rot="20880778">
            <a:off x="838193" y="4025815"/>
            <a:ext cx="2394727" cy="2394727"/>
          </a:xfrm>
          <a:prstGeom prst="rect">
            <a:avLst/>
          </a:prstGeom>
          <a:noFill/>
        </p:spPr>
      </p:pic>
      <p:pic>
        <p:nvPicPr>
          <p:cNvPr id="2058" name="Picture 10" descr="C:\Users\Администратор\Desktop\Фото презент\image (8).jpg"/>
          <p:cNvPicPr>
            <a:picLocks noChangeAspect="1" noChangeArrowheads="1"/>
          </p:cNvPicPr>
          <p:nvPr/>
        </p:nvPicPr>
        <p:blipFill>
          <a:blip r:embed="rId7">
            <a:lum bright="-10000"/>
          </a:blip>
          <a:srcRect t="36899"/>
          <a:stretch>
            <a:fillRect/>
          </a:stretch>
        </p:blipFill>
        <p:spPr bwMode="auto">
          <a:xfrm>
            <a:off x="3000364" y="4857760"/>
            <a:ext cx="2747290" cy="173355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929190" y="1857364"/>
            <a:ext cx="242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Н.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Майданик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1357298"/>
            <a:ext cx="5717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  что  было  с  нами, ты  не  забывай!»</a:t>
            </a:r>
            <a:endParaRPr lang="ru-RU" sz="2400" dirty="0"/>
          </a:p>
        </p:txBody>
      </p:sp>
    </p:spTree>
  </p:cSld>
  <p:clrMapOvr>
    <a:masterClrMapping/>
  </p:clrMapOvr>
  <p:transition spd="slow" advClick="0" advTm="2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2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92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92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92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http://data.photo.sibnet.ru/upload/imggreat/1282582971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00042"/>
            <a:ext cx="6000792" cy="586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286388"/>
            <a:ext cx="8501122" cy="85725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Великой Победе -</a:t>
            </a:r>
            <a:r>
              <a:rPr lang="ru-RU" sz="5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74 </a:t>
            </a:r>
            <a:r>
              <a:rPr lang="ru-RU" sz="5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года!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1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22785 L -0.00417 -0.4483 " pathEditMode="fixed" rAng="0" ptsTypes="AA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6" descr="http://img1.liveinternet.ru/images/foto/b/3/585/3568585/f_189746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676752" cy="58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1571612"/>
            <a:ext cx="757242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«Мы  рождены, чтоб  Родину  любить, 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 рождены,  чтоб  ей  одной  служить.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 рождены,  чтобы  отчизне  нашей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Достойными  сынами  быть!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Сердца  во имя Родины  стучат,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Сердца  во имя Родины  горят.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 память  о  героях,  в  битвах  павших, </a:t>
            </a:r>
          </a:p>
          <a:p>
            <a:r>
              <a:rPr lang="ru-RU" sz="28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Навеки  юные  сердца  хранят!»</a:t>
            </a:r>
          </a:p>
          <a:p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</a:t>
            </a:r>
            <a:endParaRPr lang="ru-RU" sz="24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143512"/>
            <a:ext cx="13933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Е.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Елубаев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2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Номинация:</a:t>
            </a:r>
            <a:endParaRPr lang="ru-RU" sz="400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118585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«Великая  Отечественная  война </a:t>
            </a:r>
          </a:p>
          <a:p>
            <a:pPr algn="ctr">
              <a:buNone/>
            </a:pP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 истории  «малой  родины»</a:t>
            </a:r>
            <a:endParaRPr lang="ru-RU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746" name="Picture 2" descr="C:\Users\Администратор\Desktop\Фото презент\image (10)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000364" y="2357430"/>
            <a:ext cx="2756624" cy="2037282"/>
          </a:xfrm>
          <a:prstGeom prst="rect">
            <a:avLst/>
          </a:prstGeom>
          <a:noFill/>
        </p:spPr>
      </p:pic>
      <p:pic>
        <p:nvPicPr>
          <p:cNvPr id="31748" name="Picture 4" descr="https://i.mycdn.me/image?id=772725804935&amp;t=3&amp;plc=WEB&amp;tkn=*AgBd63GQ220_3qYs8Knis93MQyc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18759" t="-3125" b="6250"/>
          <a:stretch>
            <a:fillRect/>
          </a:stretch>
        </p:blipFill>
        <p:spPr bwMode="auto">
          <a:xfrm rot="354152">
            <a:off x="5909507" y="2509280"/>
            <a:ext cx="2257864" cy="1795791"/>
          </a:xfrm>
          <a:prstGeom prst="rect">
            <a:avLst/>
          </a:prstGeom>
          <a:noFill/>
        </p:spPr>
      </p:pic>
      <p:pic>
        <p:nvPicPr>
          <p:cNvPr id="31750" name="Picture 6" descr="https://i.mycdn.me/image?id=812817501063&amp;t=52&amp;plc=WEB&amp;tkn=*JRI7V_1OlPU_-qffdYSJEHFT8QA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 l="6550" t="22926" r="5021"/>
          <a:stretch>
            <a:fillRect/>
          </a:stretch>
        </p:blipFill>
        <p:spPr bwMode="auto">
          <a:xfrm rot="21117776">
            <a:off x="465210" y="4770028"/>
            <a:ext cx="1928826" cy="1681160"/>
          </a:xfrm>
          <a:prstGeom prst="rect">
            <a:avLst/>
          </a:prstGeom>
          <a:noFill/>
        </p:spPr>
      </p:pic>
      <p:pic>
        <p:nvPicPr>
          <p:cNvPr id="31753" name="Picture 9" descr="C:\Users\Администратор\Desktop\Фото презент\image (11).jpg"/>
          <p:cNvPicPr>
            <a:picLocks noChangeAspect="1" noChangeArrowheads="1"/>
          </p:cNvPicPr>
          <p:nvPr/>
        </p:nvPicPr>
        <p:blipFill>
          <a:blip r:embed="rId5">
            <a:lum bright="-10000" contrast="10000"/>
          </a:blip>
          <a:srcRect/>
          <a:stretch>
            <a:fillRect/>
          </a:stretch>
        </p:blipFill>
        <p:spPr bwMode="auto">
          <a:xfrm rot="21148862">
            <a:off x="754545" y="2469065"/>
            <a:ext cx="2181225" cy="2181225"/>
          </a:xfrm>
          <a:prstGeom prst="rect">
            <a:avLst/>
          </a:prstGeom>
          <a:noFill/>
        </p:spPr>
      </p:pic>
      <p:pic>
        <p:nvPicPr>
          <p:cNvPr id="31755" name="Picture 11" descr="https://i.mycdn.me/image?id=772138996103&amp;t=52&amp;plc=WEB&amp;tkn=*Wowe97HxJnskDtjRXPCivmlHQVw"/>
          <p:cNvPicPr>
            <a:picLocks noChangeAspect="1" noChangeArrowheads="1"/>
          </p:cNvPicPr>
          <p:nvPr/>
        </p:nvPicPr>
        <p:blipFill>
          <a:blip r:embed="rId6">
            <a:lum bright="-10000" contrast="10000"/>
          </a:blip>
          <a:srcRect/>
          <a:stretch>
            <a:fillRect/>
          </a:stretch>
        </p:blipFill>
        <p:spPr bwMode="auto">
          <a:xfrm rot="21256767">
            <a:off x="2439324" y="4439595"/>
            <a:ext cx="1893379" cy="1893380"/>
          </a:xfrm>
          <a:prstGeom prst="rect">
            <a:avLst/>
          </a:prstGeom>
          <a:noFill/>
        </p:spPr>
      </p:pic>
      <p:pic>
        <p:nvPicPr>
          <p:cNvPr id="31757" name="Picture 13" descr="https://i.mycdn.me/image?id=813992385159&amp;t=52&amp;plc=WEB&amp;tkn=*8eFvGtOHcjRwcvnEMAs9wPBsRcE"/>
          <p:cNvPicPr>
            <a:picLocks noChangeAspect="1" noChangeArrowheads="1"/>
          </p:cNvPicPr>
          <p:nvPr/>
        </p:nvPicPr>
        <p:blipFill>
          <a:blip r:embed="rId7">
            <a:lum contrast="10000"/>
          </a:blip>
          <a:srcRect/>
          <a:stretch>
            <a:fillRect/>
          </a:stretch>
        </p:blipFill>
        <p:spPr bwMode="auto">
          <a:xfrm rot="394069">
            <a:off x="4302630" y="4302639"/>
            <a:ext cx="1629091" cy="1629092"/>
          </a:xfrm>
          <a:prstGeom prst="rect">
            <a:avLst/>
          </a:prstGeom>
          <a:noFill/>
        </p:spPr>
      </p:pic>
      <p:pic>
        <p:nvPicPr>
          <p:cNvPr id="31759" name="Picture 15" descr="https://i.mycdn.me/image?id=771633472135&amp;t=0&amp;plc=WEB&amp;tkn=*Jp6YBDabqpj6KmQw5vZFA0f6RFo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/>
          <a:stretch>
            <a:fillRect/>
          </a:stretch>
        </p:blipFill>
        <p:spPr bwMode="auto">
          <a:xfrm rot="650074">
            <a:off x="6018332" y="4305377"/>
            <a:ext cx="2669597" cy="1960284"/>
          </a:xfrm>
          <a:prstGeom prst="rect">
            <a:avLst/>
          </a:prstGeom>
          <a:noFill/>
        </p:spPr>
      </p:pic>
      <p:pic>
        <p:nvPicPr>
          <p:cNvPr id="31752" name="Picture 8" descr="https://i.mycdn.me/image?id=771433643655&amp;t=3&amp;plc=WEB&amp;tkn=*31nef7RDtiWeOnq66aakxOKcoR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06157">
            <a:off x="4078161" y="5593133"/>
            <a:ext cx="2140413" cy="108901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572560" cy="1143000"/>
          </a:xfrm>
        </p:spPr>
        <p:txBody>
          <a:bodyPr>
            <a:normAutofit/>
          </a:bodyPr>
          <a:lstStyle/>
          <a:p>
            <a:r>
              <a:rPr lang="ru-RU" sz="310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Светлой памяти моего дедушки посвящается…</a:t>
            </a:r>
            <a:endParaRPr lang="ru-RU" dirty="0">
              <a:ln w="3175" cmpd="sng">
                <a:solidFill>
                  <a:srgbClr val="FFFF00"/>
                </a:solidFill>
                <a:prstDash val="solid"/>
              </a:ln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 contrast="10000"/>
          </a:blip>
          <a:srcRect l="23146" t="6522" r="36573" b="48913"/>
          <a:stretch>
            <a:fillRect/>
          </a:stretch>
        </p:blipFill>
        <p:spPr bwMode="auto">
          <a:xfrm>
            <a:off x="5500694" y="714356"/>
            <a:ext cx="3214710" cy="488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1357299"/>
            <a:ext cx="485778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«-Почему,  дедуля,  у  тебя  слеза?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Почему,  дедуля,  прячешь  ты  глаза?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 тебя  обидел,  можешь  рассказать?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 тебя  я буду  драться, воевать!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000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   </a:t>
            </a:r>
            <a:endParaRPr lang="ru-RU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496"/>
            <a:ext cx="5143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Внучек  ты  мой милый, нет, не  плачу  я,</a:t>
            </a:r>
            <a:b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Просто  вспоминаю  о  былых  боях,</a:t>
            </a:r>
            <a:b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 был   я  молод,  Родину  любил</a:t>
            </a:r>
            <a:b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 врагов  проклятых  под  Москвою  бил!»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4214818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Н.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Майданик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57256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Мой  дедушка  Ахметов  </a:t>
            </a:r>
            <a:r>
              <a:rPr lang="ru-RU" sz="24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Мухасим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Фатихович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(3 .12. 1923  - 19.09. 2012)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родился  в  деревне  </a:t>
            </a:r>
            <a:r>
              <a:rPr lang="ru-RU" sz="24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Кандрыкуль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dirty="0" err="1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Кандринского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района.</a:t>
            </a:r>
            <a:endParaRPr lang="ru-RU" sz="240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 contrast="10000"/>
          </a:blip>
          <a:srcRect l="17178" t="2174" r="45524" b="67391"/>
          <a:stretch>
            <a:fillRect/>
          </a:stretch>
        </p:blipFill>
        <p:spPr bwMode="auto">
          <a:xfrm>
            <a:off x="2071670" y="571480"/>
            <a:ext cx="376325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571611"/>
            <a:ext cx="5286412" cy="1928827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en-US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августа 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1942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года  был  призван  в ряды  Красной  Армии.</a:t>
            </a:r>
            <a:r>
              <a:rPr lang="en-US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 конца сентября  проходил  подготовку  курса молодого  бойца  в  г. Бугуруслан.  По окончании  отправлен  на  фронт. </a:t>
            </a: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r>
              <a:rPr lang="en-US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 конца  сентября  воевал  в составе Донского  фронта, 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284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гвардейского полка  под  Сталинградом.  Был командиром  противотанкового  орудия до  марта  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1943</a:t>
            </a:r>
            <a:r>
              <a:rPr lang="ru-RU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года,  вплоть  до  разгрома немецкой  группировки.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 l="23876" t="3349" r="48550" b="67187"/>
          <a:stretch>
            <a:fillRect/>
          </a:stretch>
        </p:blipFill>
        <p:spPr bwMode="auto">
          <a:xfrm>
            <a:off x="5500694" y="1000108"/>
            <a:ext cx="3357586" cy="492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2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Героический путь, пройденный дедушкой: </a:t>
            </a:r>
            <a:endParaRPr lang="ru-RU" sz="32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68" y="142875"/>
            <a:ext cx="5286412" cy="4714885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en-US" sz="20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</a:t>
            </a:r>
            <a:endParaRPr lang="ru-RU" sz="2000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</p:txBody>
      </p:sp>
      <p:pic>
        <p:nvPicPr>
          <p:cNvPr id="1026" name="Picture 2" descr="C:\Users\Администратор\Desktop\Фото презент\s28014675.jpg"/>
          <p:cNvPicPr>
            <a:picLocks noChangeAspect="1" noChangeArrowheads="1"/>
          </p:cNvPicPr>
          <p:nvPr/>
        </p:nvPicPr>
        <p:blipFill>
          <a:blip r:embed="rId2"/>
          <a:srcRect r="4999" b="13999"/>
          <a:stretch>
            <a:fillRect/>
          </a:stretch>
        </p:blipFill>
        <p:spPr bwMode="auto">
          <a:xfrm>
            <a:off x="3500430" y="1071546"/>
            <a:ext cx="2071702" cy="2344294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Фото презент\009.jpg"/>
          <p:cNvPicPr>
            <a:picLocks noChangeAspect="1" noChangeArrowheads="1"/>
          </p:cNvPicPr>
          <p:nvPr/>
        </p:nvPicPr>
        <p:blipFill>
          <a:blip r:embed="rId3"/>
          <a:srcRect l="4167" t="8333" r="4165" b="8333"/>
          <a:stretch>
            <a:fillRect/>
          </a:stretch>
        </p:blipFill>
        <p:spPr bwMode="auto">
          <a:xfrm>
            <a:off x="285720" y="3000372"/>
            <a:ext cx="3143240" cy="2143118"/>
          </a:xfrm>
          <a:prstGeom prst="rect">
            <a:avLst/>
          </a:prstGeom>
          <a:noFill/>
        </p:spPr>
      </p:pic>
      <p:sp>
        <p:nvSpPr>
          <p:cNvPr id="8" name="Стрелка углом 7"/>
          <p:cNvSpPr/>
          <p:nvPr/>
        </p:nvSpPr>
        <p:spPr>
          <a:xfrm>
            <a:off x="2571736" y="1928802"/>
            <a:ext cx="928694" cy="107157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8" name="Picture 4" descr="C:\Users\Администратор\Desktop\Фото презент\img11.jpg"/>
          <p:cNvPicPr>
            <a:picLocks noChangeAspect="1" noChangeArrowheads="1"/>
          </p:cNvPicPr>
          <p:nvPr/>
        </p:nvPicPr>
        <p:blipFill>
          <a:blip r:embed="rId4"/>
          <a:srcRect l="10714" r="14285" b="2856"/>
          <a:stretch>
            <a:fillRect/>
          </a:stretch>
        </p:blipFill>
        <p:spPr bwMode="auto">
          <a:xfrm>
            <a:off x="5572132" y="3143248"/>
            <a:ext cx="2500330" cy="2428892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Фото презент\img5.jpg"/>
          <p:cNvPicPr>
            <a:picLocks noChangeAspect="1" noChangeArrowheads="1"/>
          </p:cNvPicPr>
          <p:nvPr/>
        </p:nvPicPr>
        <p:blipFill>
          <a:blip r:embed="rId5"/>
          <a:srcRect l="10345" r="12068" b="10344"/>
          <a:stretch>
            <a:fillRect/>
          </a:stretch>
        </p:blipFill>
        <p:spPr bwMode="auto">
          <a:xfrm>
            <a:off x="3357554" y="4429132"/>
            <a:ext cx="2428892" cy="2105040"/>
          </a:xfrm>
          <a:prstGeom prst="rect">
            <a:avLst/>
          </a:prstGeom>
          <a:noFill/>
        </p:spPr>
      </p:pic>
      <p:sp>
        <p:nvSpPr>
          <p:cNvPr id="11" name="Стрелка углом 10"/>
          <p:cNvSpPr/>
          <p:nvPr/>
        </p:nvSpPr>
        <p:spPr>
          <a:xfrm rot="5400000">
            <a:off x="5500694" y="2143116"/>
            <a:ext cx="1071570" cy="92869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11324815">
            <a:off x="5498340" y="5505324"/>
            <a:ext cx="1076105" cy="99086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 flipV="1">
            <a:off x="0" y="5214938"/>
            <a:ext cx="6000750" cy="357187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</a:pP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spcBef>
                <a:spcPts val="20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18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2" descr="http://alchevskpravoslavniy.ru/wp-content/uploads/2011/05/028.jpg"/>
          <p:cNvPicPr>
            <a:picLocks noChangeAspect="1" noChangeArrowheads="1"/>
          </p:cNvPicPr>
          <p:nvPr/>
        </p:nvPicPr>
        <p:blipFill>
          <a:blip r:embed="rId2" cstate="print"/>
          <a:srcRect l="2358" t="21743" r="5677"/>
          <a:stretch>
            <a:fillRect/>
          </a:stretch>
        </p:blipFill>
        <p:spPr bwMode="auto">
          <a:xfrm>
            <a:off x="714348" y="575126"/>
            <a:ext cx="6072230" cy="34253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4286256"/>
            <a:ext cx="61436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«Весна.  Май 45-го.  Берлин.</a:t>
            </a:r>
            <a:b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стен горящего Рейхстага.</a:t>
            </a:r>
            <a:b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свой первый бой на Волге дед  вступил,</a:t>
            </a:r>
            <a:r>
              <a:rPr lang="en-US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до Берлина прошагал от Сталинграда!» </a:t>
            </a:r>
            <a: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857892"/>
            <a:ext cx="1745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 Огорелышев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20000" contrast="20000"/>
          </a:blip>
          <a:srcRect l="38064" t="9783" r="39557" b="67391"/>
          <a:stretch>
            <a:fillRect/>
          </a:stretch>
        </p:blipFill>
        <p:spPr bwMode="auto">
          <a:xfrm>
            <a:off x="5715008" y="1000108"/>
            <a:ext cx="3285924" cy="460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3143248"/>
            <a:ext cx="5286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-Да, 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значки, 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Аленка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ОРДЕНА!</a:t>
            </a:r>
            <a:b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Вручила  за  отвагу  мне  страна.</a:t>
            </a:r>
            <a:b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Пропитан  кровью  памятный  "значок"-</a:t>
            </a:r>
            <a:b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Война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r>
              <a:rPr lang="en-US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кровавый  и  безжалостный  урок»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429132"/>
            <a:ext cx="192882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М.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Иванычева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643050"/>
            <a:ext cx="5429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«-Дедуль,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какие  милые  значки!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 солнышке 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сверкают,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как  сверчки!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Переливаются:  кружочек  и  квадрат -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 них  написано: "ЗА СТАЛИНГРАД!"</a:t>
            </a: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0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20000" contrast="20000"/>
          </a:blip>
          <a:srcRect l="12702" t="2174" r="35081" b="68478"/>
          <a:stretch>
            <a:fillRect/>
          </a:stretch>
        </p:blipFill>
        <p:spPr bwMode="auto">
          <a:xfrm>
            <a:off x="857224" y="500042"/>
            <a:ext cx="45370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4214818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поменял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ордена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солдат,</a:t>
            </a:r>
            <a:endParaRPr lang="en-US" sz="2400" dirty="0" smtClean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Которые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седьмой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десяток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"спят"....</a:t>
            </a:r>
            <a:b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Поверь,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Аленка,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орден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награда...</a:t>
            </a:r>
            <a:b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Наполовину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тем,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есть</a:t>
            </a:r>
            <a:r>
              <a:rPr lang="en-US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ограда....»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585789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М.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Иванычева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304</Words>
  <Application>Microsoft Office PowerPoint</Application>
  <PresentationFormat>Экран (4:3)</PresentationFormat>
  <Paragraphs>124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«Диалог поколений»</vt:lpstr>
      <vt:lpstr>Номинация:</vt:lpstr>
      <vt:lpstr>Светлой памяти моего дедушки посвящается…</vt:lpstr>
      <vt:lpstr>Мой  дедушка  Ахметов  Мухасим  Фатихович   (3 .12. 1923  - 19.09. 2012)  родился  в  деревне  Кандрыкуль  Кандринского  района.</vt:lpstr>
      <vt:lpstr>Слайд 5</vt:lpstr>
      <vt:lpstr>Героический путь, пройденный дедушкой: </vt:lpstr>
      <vt:lpstr>Слайд 7</vt:lpstr>
      <vt:lpstr>Слайд 8</vt:lpstr>
      <vt:lpstr>Слайд 9</vt:lpstr>
      <vt:lpstr>Боевые награды моего деда:</vt:lpstr>
      <vt:lpstr>Слайд 11</vt:lpstr>
      <vt:lpstr>Слайд 12</vt:lpstr>
      <vt:lpstr>С  детьми.</vt:lpstr>
      <vt:lpstr>Слайд 14</vt:lpstr>
      <vt:lpstr>«-Так  живи, мой  внучек,  и  войны  не  знай, Каждый  год  с  Победой  пусть  приходит Май! Улыбайся  солнцу,  весело  играй, 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День победы</dc:title>
  <dc:creator>Вася</dc:creator>
  <cp:lastModifiedBy>User</cp:lastModifiedBy>
  <cp:revision>93</cp:revision>
  <dcterms:created xsi:type="dcterms:W3CDTF">2014-04-21T15:24:48Z</dcterms:created>
  <dcterms:modified xsi:type="dcterms:W3CDTF">2019-11-11T09:38:33Z</dcterms:modified>
</cp:coreProperties>
</file>