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320" r:id="rId2"/>
    <p:sldId id="256" r:id="rId3"/>
    <p:sldId id="278" r:id="rId4"/>
    <p:sldId id="279" r:id="rId5"/>
    <p:sldId id="310" r:id="rId6"/>
    <p:sldId id="284" r:id="rId7"/>
    <p:sldId id="312" r:id="rId8"/>
    <p:sldId id="285" r:id="rId9"/>
    <p:sldId id="313" r:id="rId10"/>
    <p:sldId id="287" r:id="rId11"/>
    <p:sldId id="288" r:id="rId12"/>
    <p:sldId id="289" r:id="rId13"/>
    <p:sldId id="267" r:id="rId14"/>
    <p:sldId id="290" r:id="rId15"/>
    <p:sldId id="314" r:id="rId16"/>
    <p:sldId id="291" r:id="rId17"/>
    <p:sldId id="315" r:id="rId18"/>
    <p:sldId id="292" r:id="rId19"/>
    <p:sldId id="270" r:id="rId20"/>
    <p:sldId id="293" r:id="rId21"/>
    <p:sldId id="269" r:id="rId22"/>
    <p:sldId id="304" r:id="rId23"/>
    <p:sldId id="258" r:id="rId24"/>
    <p:sldId id="295" r:id="rId25"/>
    <p:sldId id="316" r:id="rId26"/>
    <p:sldId id="297" r:id="rId27"/>
    <p:sldId id="257" r:id="rId28"/>
    <p:sldId id="294" r:id="rId29"/>
    <p:sldId id="317" r:id="rId30"/>
    <p:sldId id="296" r:id="rId31"/>
    <p:sldId id="261" r:id="rId32"/>
    <p:sldId id="307" r:id="rId33"/>
    <p:sldId id="275" r:id="rId34"/>
    <p:sldId id="299" r:id="rId35"/>
    <p:sldId id="273" r:id="rId36"/>
    <p:sldId id="306" r:id="rId37"/>
    <p:sldId id="274" r:id="rId38"/>
    <p:sldId id="305" r:id="rId39"/>
    <p:sldId id="276" r:id="rId40"/>
    <p:sldId id="308" r:id="rId41"/>
    <p:sldId id="277" r:id="rId42"/>
    <p:sldId id="309" r:id="rId43"/>
    <p:sldId id="262" r:id="rId44"/>
    <p:sldId id="298" r:id="rId45"/>
    <p:sldId id="263" r:id="rId46"/>
    <p:sldId id="300" r:id="rId47"/>
    <p:sldId id="264" r:id="rId48"/>
    <p:sldId id="301" r:id="rId49"/>
    <p:sldId id="318" r:id="rId50"/>
    <p:sldId id="302" r:id="rId51"/>
    <p:sldId id="319" r:id="rId52"/>
    <p:sldId id="303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99FF"/>
    <a:srgbClr val="FFFF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576" autoAdjust="0"/>
  </p:normalViewPr>
  <p:slideViewPr>
    <p:cSldViewPr>
      <p:cViewPr varScale="1">
        <p:scale>
          <a:sx n="67" d="100"/>
          <a:sy n="67" d="100"/>
        </p:scale>
        <p:origin x="-4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935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935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76436-F72F-4F90-A2F9-98464620F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323FA-4DB4-464F-BCFC-27F625753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69A0B-13C4-488D-A77B-2CECEB77D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6A36E-AF98-4182-9D82-BD2A33068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38897-67E9-48BE-8B70-5F31BF0B8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2EA31-603F-4DB7-A081-C11E36EBA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83DC6-2801-4C7E-A953-D0DF961EC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F8688-A0B8-4DD0-B4EB-0E9AB5249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CE2A0-805E-40F1-8E01-3353361D6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9761D-581C-46F9-BC4B-2B4E3C8EC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8F360-303B-4378-8951-82A05CF10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087C2-3A1F-4717-8FAC-4FECD3D0B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30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9831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831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32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832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2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3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3F50539-7FB6-42C7-AA74-F93C2F42D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4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45.xml"/><Relationship Id="rId18" Type="http://schemas.openxmlformats.org/officeDocument/2006/relationships/slide" Target="slide33.xml"/><Relationship Id="rId26" Type="http://schemas.openxmlformats.org/officeDocument/2006/relationships/slide" Target="slide27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5.xml"/><Relationship Id="rId12" Type="http://schemas.openxmlformats.org/officeDocument/2006/relationships/slide" Target="slide43.xml"/><Relationship Id="rId17" Type="http://schemas.openxmlformats.org/officeDocument/2006/relationships/slide" Target="slide35.xml"/><Relationship Id="rId25" Type="http://schemas.openxmlformats.org/officeDocument/2006/relationships/slide" Target="slide25.xml"/><Relationship Id="rId2" Type="http://schemas.openxmlformats.org/officeDocument/2006/relationships/slide" Target="slide3.xml"/><Relationship Id="rId16" Type="http://schemas.openxmlformats.org/officeDocument/2006/relationships/slide" Target="slide51.xml"/><Relationship Id="rId20" Type="http://schemas.openxmlformats.org/officeDocument/2006/relationships/slide" Target="slide3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47.xml"/><Relationship Id="rId23" Type="http://schemas.openxmlformats.org/officeDocument/2006/relationships/slide" Target="slide31.xml"/><Relationship Id="rId10" Type="http://schemas.openxmlformats.org/officeDocument/2006/relationships/slide" Target="slide19.xml"/><Relationship Id="rId19" Type="http://schemas.openxmlformats.org/officeDocument/2006/relationships/slide" Target="slide39.xml"/><Relationship Id="rId4" Type="http://schemas.openxmlformats.org/officeDocument/2006/relationships/slide" Target="slide7.xml"/><Relationship Id="rId9" Type="http://schemas.openxmlformats.org/officeDocument/2006/relationships/slide" Target="slide13.xml"/><Relationship Id="rId14" Type="http://schemas.openxmlformats.org/officeDocument/2006/relationships/slide" Target="slide49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357158" y="2214554"/>
            <a:ext cx="8229600" cy="1736725"/>
          </a:xfrm>
        </p:spPr>
        <p:txBody>
          <a:bodyPr/>
          <a:lstStyle/>
          <a:p>
            <a:r>
              <a:rPr lang="ru-RU" sz="6000" smtClean="0"/>
              <a:t>Своя игра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42910" y="4429132"/>
            <a:ext cx="8072494" cy="1181096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sz="2200" i="1" dirty="0" smtClean="0"/>
              <a:t>Авторы: </a:t>
            </a:r>
          </a:p>
          <a:p>
            <a:pPr algn="just">
              <a:spcBef>
                <a:spcPts val="0"/>
              </a:spcBef>
            </a:pPr>
            <a:r>
              <a:rPr lang="ru-RU" sz="2200" i="1" dirty="0" err="1" smtClean="0"/>
              <a:t>Матюшева</a:t>
            </a:r>
            <a:r>
              <a:rPr lang="ru-RU" sz="2200" i="1" dirty="0" smtClean="0"/>
              <a:t> В.И., Петренко Г.Д., учителя математики, </a:t>
            </a:r>
          </a:p>
          <a:p>
            <a:pPr algn="just">
              <a:spcBef>
                <a:spcPts val="0"/>
              </a:spcBef>
            </a:pPr>
            <a:r>
              <a:rPr lang="ru-RU" sz="2200" i="1" dirty="0" err="1" smtClean="0"/>
              <a:t>Кропотова</a:t>
            </a:r>
            <a:r>
              <a:rPr lang="ru-RU" sz="2200" i="1" dirty="0" smtClean="0"/>
              <a:t> Н.П., учитель физики МАОУ «СОШ № 24»</a:t>
            </a:r>
            <a:endParaRPr lang="ru-RU" sz="22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8596" y="428604"/>
            <a:ext cx="800105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67500" lnSpcReduction="2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Интерактивная игра по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математике, физике, информатике</a:t>
            </a: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3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42093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Пересечение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241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 Дано неверное уравнение</a:t>
            </a:r>
            <a:br>
              <a:rPr lang="ru-RU" sz="4000" smtClean="0"/>
            </a:br>
            <a:r>
              <a:rPr lang="en-US" sz="4000" smtClean="0"/>
              <a:t>XI+I=X</a:t>
            </a:r>
            <a:br>
              <a:rPr lang="en-US" sz="4000" smtClean="0"/>
            </a:br>
            <a:r>
              <a:rPr lang="ru-RU" sz="4000" smtClean="0"/>
              <a:t>как сделать уравнение правильным ничего не меняя?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229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373688"/>
            <a:ext cx="576262" cy="4318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205038"/>
            <a:ext cx="8229600" cy="185896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Отразить в зеркале 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229225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3495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В древности такого термина не было. Его ввел в </a:t>
            </a:r>
            <a:r>
              <a:rPr lang="en-US" sz="4000" dirty="0" smtClean="0"/>
              <a:t>XVII</a:t>
            </a:r>
            <a:r>
              <a:rPr lang="ru-RU" sz="4000" dirty="0" smtClean="0"/>
              <a:t> веке французский математик Ф. Виет, в  переводе с латинского он означает «спица колеса».</a:t>
            </a:r>
            <a:br>
              <a:rPr lang="ru-RU" sz="4000" dirty="0" smtClean="0"/>
            </a:br>
            <a:r>
              <a:rPr lang="ru-RU" sz="4000" dirty="0" smtClean="0"/>
              <a:t> Что это? </a:t>
            </a:r>
            <a:br>
              <a:rPr lang="ru-RU" sz="4000" dirty="0" smtClean="0"/>
            </a:br>
            <a:endParaRPr lang="ru-RU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813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Радиус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Отрезок, соединяющий любые две точки окружности.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6388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516688" y="5300663"/>
            <a:ext cx="1871662" cy="5762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5654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Хорда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Отрезок, приближенно равный 1</a:t>
            </a:r>
            <a:r>
              <a:rPr lang="ru-RU" sz="4000" smtClean="0">
                <a:latin typeface="Sylfaen" pitchFamily="18" charset="0"/>
              </a:rPr>
              <a:t>:40 000 000 части земного меридиана.</a:t>
            </a:r>
            <a:endParaRPr lang="ru-RU" sz="4000" smtClean="0"/>
          </a:p>
        </p:txBody>
      </p:sp>
      <p:sp>
        <p:nvSpPr>
          <p:cNvPr id="18436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164388" y="5805488"/>
            <a:ext cx="17287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85273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Метр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229225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27208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Это название происходит от двух латинских слов «дважды» и «секу», буквально «рассекающиеся на две части».</a:t>
            </a:r>
            <a:br>
              <a:rPr lang="ru-RU" dirty="0" smtClean="0"/>
            </a:br>
            <a:r>
              <a:rPr lang="ru-RU" dirty="0" smtClean="0"/>
              <a:t>О чем идет речь?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6" name="Group 218"/>
          <p:cNvGraphicFramePr>
            <a:graphicFrameLocks noGrp="1"/>
          </p:cNvGraphicFramePr>
          <p:nvPr>
            <p:ph idx="1"/>
          </p:nvPr>
        </p:nvGraphicFramePr>
        <p:xfrm>
          <a:off x="428596" y="785794"/>
          <a:ext cx="8229600" cy="4495801"/>
        </p:xfrm>
        <a:graphic>
          <a:graphicData uri="http://schemas.openxmlformats.org/drawingml/2006/table">
            <a:tbl>
              <a:tblPr/>
              <a:tblGrid>
                <a:gridCol w="3322638"/>
                <a:gridCol w="936625"/>
                <a:gridCol w="1079500"/>
                <a:gridCol w="936625"/>
                <a:gridCol w="1008062"/>
                <a:gridCol w="946150"/>
              </a:tblGrid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Алгебра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15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25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Геометрия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15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25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Физика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15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25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Информатика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25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Великие ученые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15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25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314166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О биссектрисе.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253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714375" y="1143000"/>
            <a:ext cx="69294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/>
              <a:t>Индийцы называли его «сунья», арабские математики «сифр». Как мы называем его сейчас?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492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Нуль.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247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Древнегреческий математик, автор знаменитого трактата  «Начала»,  посвященного элементарной геометрии.</a:t>
            </a:r>
          </a:p>
        </p:txBody>
      </p:sp>
      <p:sp>
        <p:nvSpPr>
          <p:cNvPr id="24579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082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Евклид.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46291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На могиле этого великого математика был установлен памятник с изображением шара и цилиндра. Спустя 200 лет по этому чертежу нашли его могилу. Кто это?</a:t>
            </a:r>
          </a:p>
        </p:txBody>
      </p:sp>
      <p:sp>
        <p:nvSpPr>
          <p:cNvPr id="26627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372225" y="5229225"/>
            <a:ext cx="2447925" cy="5048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813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Архимед.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57200" y="1447800"/>
            <a:ext cx="8229600" cy="48387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/>
              <a:t>Этот математик, будучи учеником начальной школы, моментально нашел сумму всех натуральных чисел от 1 до 100.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</p:txBody>
      </p:sp>
      <p:sp>
        <p:nvSpPr>
          <p:cNvPr id="28675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4923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Карл Гаусс. 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Выдающийся английский физик и математик, основатель классической механики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3072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77050" y="5589588"/>
            <a:ext cx="1943100" cy="5762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В колесе 10 спиц. А сколько между ними промежутков?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409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5229225"/>
            <a:ext cx="358775" cy="3603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972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И. Ньютон 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428625" y="1428750"/>
            <a:ext cx="8229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5400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 sz="quarter"/>
          </p:nvPr>
        </p:nvSpPr>
        <p:spPr>
          <a:xfrm>
            <a:off x="1071563" y="214313"/>
            <a:ext cx="7615237" cy="550068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 математике система координат носит его имя.</a:t>
            </a:r>
            <a:endParaRPr lang="ru-RU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9241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Рене Декарт. </a:t>
            </a:r>
            <a:br>
              <a:rPr lang="ru-RU" sz="4800" dirty="0" smtClean="0"/>
            </a:br>
            <a:r>
              <a:rPr lang="ru-RU" sz="4800" smtClean="0"/>
              <a:t>(Декартова система координат)</a:t>
            </a:r>
            <a:endParaRPr lang="ru-RU" sz="48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>Куда в ходе работы помещаются ненужные программы и документы?</a:t>
            </a:r>
            <a:br>
              <a:rPr lang="ru-RU" sz="4800" smtClean="0"/>
            </a:br>
            <a:endParaRPr lang="ru-RU" sz="4800" smtClean="0"/>
          </a:p>
        </p:txBody>
      </p:sp>
      <p:sp>
        <p:nvSpPr>
          <p:cNvPr id="34819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813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 корзину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500063"/>
            <a:ext cx="8229600" cy="1357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Решить ребус:</a:t>
            </a:r>
          </a:p>
        </p:txBody>
      </p:sp>
      <p:sp>
        <p:nvSpPr>
          <p:cNvPr id="36867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6868" name="Picture 6" descr="J:\Информашка1\утилит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143125"/>
            <a:ext cx="7143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9241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Утилиты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Минимальная единица измерения информации</a:t>
            </a:r>
            <a:br>
              <a:rPr lang="ru-RU" sz="4800" dirty="0" smtClean="0"/>
            </a:br>
            <a:endParaRPr lang="ru-RU" sz="4800" dirty="0" smtClean="0"/>
          </a:p>
        </p:txBody>
      </p:sp>
      <p:sp>
        <p:nvSpPr>
          <p:cNvPr id="3891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Бит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57188" y="2214563"/>
            <a:ext cx="8229600" cy="152241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b="1" dirty="0" smtClean="0"/>
              <a:t>В черном ящике находится устройство временного хранения информации.</a:t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40963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428604"/>
            <a:ext cx="5011308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C99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Черный ящик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10</a:t>
            </a:r>
            <a:br>
              <a:rPr lang="ru-RU" smtClean="0"/>
            </a:br>
            <a:endParaRPr lang="ru-RU" smtClean="0"/>
          </a:p>
        </p:txBody>
      </p:sp>
      <p:sp>
        <p:nvSpPr>
          <p:cNvPr id="512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1214438" y="1428750"/>
            <a:ext cx="6858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/>
              <a:t>Оперативная память</a:t>
            </a:r>
          </a:p>
        </p:txBody>
      </p:sp>
      <p:sp>
        <p:nvSpPr>
          <p:cNvPr id="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Как переводится с английского языка </a:t>
            </a:r>
            <a:r>
              <a:rPr lang="en-US" sz="4800" dirty="0" smtClean="0"/>
              <a:t>Microsoft</a:t>
            </a:r>
            <a:r>
              <a:rPr lang="ru-RU" sz="4800" dirty="0" smtClean="0"/>
              <a:t>?</a:t>
            </a:r>
          </a:p>
        </p:txBody>
      </p:sp>
      <p:sp>
        <p:nvSpPr>
          <p:cNvPr id="43011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420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Мелко мягко.</a:t>
            </a:r>
          </a:p>
        </p:txBody>
      </p:sp>
      <p:sp>
        <p:nvSpPr>
          <p:cNvPr id="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>Изменилась ли масса тела если его спрессовали в тюк?</a:t>
            </a:r>
          </a:p>
        </p:txBody>
      </p:sp>
      <p:sp>
        <p:nvSpPr>
          <p:cNvPr id="45059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Нет 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>В 1889 году в городе Севре был принят эталон массы. Из сплава каких двух металлов изготовлен этот эталон?</a:t>
            </a:r>
            <a:br>
              <a:rPr lang="ru-RU" sz="4800" smtClean="0"/>
            </a:br>
            <a:endParaRPr lang="ru-RU" sz="4800" smtClean="0"/>
          </a:p>
        </p:txBody>
      </p:sp>
      <p:sp>
        <p:nvSpPr>
          <p:cNvPr id="47107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13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Из сплава платины и иридия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>Какой тряпкой скорее соберешь лужу с пола: сухой или влажной?</a:t>
            </a:r>
            <a:br>
              <a:rPr lang="ru-RU" sz="4800" smtClean="0"/>
            </a:br>
            <a:endParaRPr lang="ru-RU" sz="4800" smtClean="0"/>
          </a:p>
        </p:txBody>
      </p:sp>
      <p:sp>
        <p:nvSpPr>
          <p:cNvPr id="4915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157788"/>
            <a:ext cx="576262" cy="6477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368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Влажной 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Первый перелет через Ла-Манш на аэроплане, совершенный в 1909 г, длился 36,5 мин, при этом было преодолено 41,8 км. </a:t>
            </a:r>
            <a:br>
              <a:rPr lang="ru-RU" sz="4000" smtClean="0"/>
            </a:br>
            <a:r>
              <a:rPr lang="ru-RU" sz="4000" smtClean="0"/>
              <a:t>Какова скорость движения? </a:t>
            </a:r>
          </a:p>
        </p:txBody>
      </p:sp>
      <p:sp>
        <p:nvSpPr>
          <p:cNvPr id="5120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659563" y="5661025"/>
            <a:ext cx="1657350" cy="5048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18487" cy="4827587"/>
          </a:xfrm>
        </p:spPr>
        <p:txBody>
          <a:bodyPr/>
          <a:lstStyle/>
          <a:p>
            <a:pPr eaLnBrk="1" hangingPunct="1"/>
            <a:r>
              <a:rPr lang="ru-RU" sz="4000" smtClean="0"/>
              <a:t>У меня было 3 целых яблока, 4 половинки и 8 четвертинок. Сколько было яблок?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6148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164388" y="5373688"/>
            <a:ext cx="1295400" cy="6477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484313"/>
            <a:ext cx="8229600" cy="2727325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Ответ: </a:t>
            </a:r>
            <a:r>
              <a:rPr lang="ru-RU" sz="4000" dirty="0" smtClean="0"/>
              <a:t>19,1 м/с;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Как, стоящий на полу человек может быстро удвоить давление на пол, не нагружая себя никакими дополнительными грузами?</a:t>
            </a:r>
          </a:p>
        </p:txBody>
      </p:sp>
      <p:sp>
        <p:nvSpPr>
          <p:cNvPr id="53252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732588" y="5589588"/>
            <a:ext cx="16557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27082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Поднять ногу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314166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7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Три различных натуральных числа сложили, затем перемножили, получили одинаковый результат. Что это за числа?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8196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659563" y="5157788"/>
            <a:ext cx="1944687" cy="863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242093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1,2,3</a:t>
            </a:r>
          </a:p>
        </p:txBody>
      </p:sp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5229225"/>
            <a:ext cx="1081088" cy="863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Операция, изображаемая знаком «подковы».</a:t>
            </a:r>
          </a:p>
        </p:txBody>
      </p:sp>
      <p:sp>
        <p:nvSpPr>
          <p:cNvPr id="1024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372225" y="5229225"/>
            <a:ext cx="18716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659</TotalTime>
  <Words>397</Words>
  <Application>Microsoft Office PowerPoint</Application>
  <PresentationFormat>Экран (4:3)</PresentationFormat>
  <Paragraphs>89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Вершина горы</vt:lpstr>
      <vt:lpstr>Своя игра</vt:lpstr>
      <vt:lpstr>Слайд 2</vt:lpstr>
      <vt:lpstr>В колесе 10 спиц. А сколько между ними промежутков? </vt:lpstr>
      <vt:lpstr>10 </vt:lpstr>
      <vt:lpstr>Слайд 5</vt:lpstr>
      <vt:lpstr>7</vt:lpstr>
      <vt:lpstr>Слайд 7</vt:lpstr>
      <vt:lpstr>1,2,3</vt:lpstr>
      <vt:lpstr>Слайд 9</vt:lpstr>
      <vt:lpstr>Пересечение</vt:lpstr>
      <vt:lpstr> Дано неверное уравнение XI+I=X как сделать уравнение правильным ничего не меняя? </vt:lpstr>
      <vt:lpstr>Отразить в зеркале </vt:lpstr>
      <vt:lpstr>В древности такого термина не было. Его ввел в XVII веке французский математик Ф. Виет, в  переводе с латинского он означает «спица колеса».  Что это?  </vt:lpstr>
      <vt:lpstr>Радиус </vt:lpstr>
      <vt:lpstr>Слайд 15</vt:lpstr>
      <vt:lpstr>Хорда</vt:lpstr>
      <vt:lpstr>Слайд 17</vt:lpstr>
      <vt:lpstr>Метр </vt:lpstr>
      <vt:lpstr>Это название происходит от двух латинских слов «дважды» и «секу», буквально «рассекающиеся на две части». О чем идет речь?</vt:lpstr>
      <vt:lpstr>О биссектрисе.</vt:lpstr>
      <vt:lpstr> </vt:lpstr>
      <vt:lpstr>Нуль.</vt:lpstr>
      <vt:lpstr>Древнегреческий математик, автор знаменитого трактата  «Начала»,  посвященного элементарной геометрии.</vt:lpstr>
      <vt:lpstr>Евклид. </vt:lpstr>
      <vt:lpstr>На могиле этого великого математика был установлен памятник с изображением шара и цилиндра. Спустя 200 лет по этому чертежу нашли его могилу. Кто это?</vt:lpstr>
      <vt:lpstr> Архимед.</vt:lpstr>
      <vt:lpstr> Этот математик, будучи учеником начальной школы, моментально нашел сумму всех натуральных чисел от 1 до 100.    </vt:lpstr>
      <vt:lpstr>Карл Гаусс. </vt:lpstr>
      <vt:lpstr>Слайд 29</vt:lpstr>
      <vt:lpstr>И. Ньютон </vt:lpstr>
      <vt:lpstr>В математике система координат носит его имя.</vt:lpstr>
      <vt:lpstr>Рене Декарт.  (Декартова система координат)</vt:lpstr>
      <vt:lpstr>Куда в ходе работы помещаются ненужные программы и документы? </vt:lpstr>
      <vt:lpstr>В корзину</vt:lpstr>
      <vt:lpstr>Решить ребус:</vt:lpstr>
      <vt:lpstr>Утилиты</vt:lpstr>
      <vt:lpstr>Минимальная единица измерения информации </vt:lpstr>
      <vt:lpstr>Бит  </vt:lpstr>
      <vt:lpstr>В черном ящике находится устройство временного хранения информации. </vt:lpstr>
      <vt:lpstr> </vt:lpstr>
      <vt:lpstr>Как переводится с английского языка Microsoft?</vt:lpstr>
      <vt:lpstr>Мелко мягко.</vt:lpstr>
      <vt:lpstr>Изменилась ли масса тела если его спрессовали в тюк?</vt:lpstr>
      <vt:lpstr>Нет </vt:lpstr>
      <vt:lpstr>  В 1889 году в городе Севре был принят эталон массы. Из сплава каких двух металлов изготовлен этот эталон? </vt:lpstr>
      <vt:lpstr>Из сплава платины и иридия</vt:lpstr>
      <vt:lpstr>  Какой тряпкой скорее соберешь лужу с пола: сухой или влажной? </vt:lpstr>
      <vt:lpstr>Влажной </vt:lpstr>
      <vt:lpstr>Слайд 49</vt:lpstr>
      <vt:lpstr>   Ответ: 19,1 м/с;      </vt:lpstr>
      <vt:lpstr>Слайд 51</vt:lpstr>
      <vt:lpstr>Поднять ногу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надя</dc:creator>
  <cp:lastModifiedBy>Ксюша</cp:lastModifiedBy>
  <cp:revision>44</cp:revision>
  <dcterms:created xsi:type="dcterms:W3CDTF">2007-11-07T19:09:20Z</dcterms:created>
  <dcterms:modified xsi:type="dcterms:W3CDTF">2019-10-15T16:45:51Z</dcterms:modified>
</cp:coreProperties>
</file>