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6" r:id="rId8"/>
    <p:sldId id="263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6416" autoAdjust="0"/>
  </p:normalViewPr>
  <p:slideViewPr>
    <p:cSldViewPr>
      <p:cViewPr varScale="1">
        <p:scale>
          <a:sx n="70" d="100"/>
          <a:sy n="70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1B178-4772-4330-B735-4DDDD4454112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7806F-C214-4B2A-8FA3-6390A187B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1F0B-679B-4350-95E1-80A2F18D9830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9A398-20F8-4B48-839E-71304E54C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B787-85E3-4192-A61D-1E7A590E05CC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02CDD-4CD0-4CA4-A174-ED24EA66A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8C3-4FE3-47CB-A54D-17D98067A21D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EEEC-6145-4EE3-9B66-254C4A0FD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467C4-4E32-416C-9EC1-355E9B12F79B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5ABF9-AD1D-4B81-ABC1-64AEA5973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58C84-5693-45D4-8FCA-B5E3C3D330E9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917FE-5F95-47D4-A648-F2A3EC7A9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C7059-AA15-43D9-8E56-5B266E4CE660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4CF09-30ED-4E6B-B891-1D4037F04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A26E1-E098-4DC8-ADD4-536EBB09B7AD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F4D0-51F7-4EA5-A21C-700D7AB7A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38DA4-2818-4B85-BA45-F23C9691554A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D41F-FB95-4EDD-8A3D-1BDB3F3A8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1416-3D55-4DC3-89D2-A2E540FB66BB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952C-1E57-410C-A2C6-ECF508CDB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50CC-1413-491B-B217-256C03AA29B5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0277-AAA9-4B37-8287-61F835E39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D39A7-28FE-4E42-9A46-534C4434CE11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575845-6EDD-4E13-8021-0D9FAADDC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950" y="188913"/>
            <a:ext cx="8785225" cy="64801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33" name="Группа 24"/>
          <p:cNvGrpSpPr>
            <a:grpSpLocks/>
          </p:cNvGrpSpPr>
          <p:nvPr/>
        </p:nvGrpSpPr>
        <p:grpSpPr bwMode="auto">
          <a:xfrm>
            <a:off x="0" y="-100013"/>
            <a:ext cx="9144000" cy="549276"/>
            <a:chOff x="0" y="0"/>
            <a:chExt cx="9144000" cy="548681"/>
          </a:xfrm>
        </p:grpSpPr>
        <p:pic>
          <p:nvPicPr>
            <p:cNvPr id="1047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8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39752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48264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0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644008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" name="Группа 25"/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0" y="0"/>
            <a:chExt cx="9144000" cy="548681"/>
          </a:xfrm>
        </p:grpSpPr>
        <p:pic>
          <p:nvPicPr>
            <p:cNvPr id="1043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39752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948264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644008" y="0"/>
              <a:ext cx="2195736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37"/>
          <p:cNvGrpSpPr>
            <a:grpSpLocks/>
          </p:cNvGrpSpPr>
          <p:nvPr/>
        </p:nvGrpSpPr>
        <p:grpSpPr bwMode="auto">
          <a:xfrm>
            <a:off x="-107950" y="476250"/>
            <a:ext cx="547688" cy="5976938"/>
            <a:chOff x="0" y="476672"/>
            <a:chExt cx="548680" cy="5976664"/>
          </a:xfrm>
        </p:grpSpPr>
        <p:pic>
          <p:nvPicPr>
            <p:cNvPr id="1040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121044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3226668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517088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6" name="Группа 38"/>
          <p:cNvGrpSpPr>
            <a:grpSpLocks/>
          </p:cNvGrpSpPr>
          <p:nvPr/>
        </p:nvGrpSpPr>
        <p:grpSpPr bwMode="auto">
          <a:xfrm>
            <a:off x="8675688" y="404813"/>
            <a:ext cx="549275" cy="5976937"/>
            <a:chOff x="0" y="476672"/>
            <a:chExt cx="548680" cy="5976664"/>
          </a:xfrm>
        </p:grpSpPr>
        <p:pic>
          <p:nvPicPr>
            <p:cNvPr id="1037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121044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3226668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9" name="Picture 3" descr="http://i053.radikal.ru/1005/ec/abc386f981cb.g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733772" y="5170884"/>
              <a:ext cx="2016224" cy="548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44824"/>
            <a:ext cx="7021461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Кейс – технологии в дошкольном образовании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413" y="49418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Ильина Мария Андреевна,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56084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 </a:t>
            </a:r>
          </a:p>
          <a:p>
            <a:pPr algn="ctr"/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Кейс - технология помогает повысить интерес детей к изучаемому материалу, развивает у них такие качества, как социальная активность, коммуникабельность, умение слушать и грамотно излагать свои мысли.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Главное предназначение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кейс-технологии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развивать способность исследовать различные проблемы и находить их решение, то есть, научиться работать с информацией.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844824"/>
            <a:ext cx="66967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Благодарю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3608" y="416010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кейс-технология произошло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латинского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casus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-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запутанный, необычный случай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также от английского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case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портфель, чемоданчик.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55576" y="3955141"/>
            <a:ext cx="74168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Кейс-технология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5616" y="1569211"/>
            <a:ext cx="7128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«кейс»?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«Кейс» –это жизненная история, включающая в себя необходимую информацию: для принятия решения; разрешения конфликта или проблемы, которая может быть предложена для обсуждения в группе; выявления позиций по существу вопроса.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нужен «кейс»?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«Кейс» дает возможность приблизиться к практике, встать на позицию человека, реально принимающего решения, учиться на ошибках других.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8407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работа с кейсами в рамках учебного процесса была реализована в Гарвардской школе бизнеса в 1908 г.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России данная технология стала внедряться лишь последние 3-4 года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05132"/>
            <a:ext cx="3816424" cy="2238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92696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kern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кейсов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5" descr="docum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1872208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0" name="Picture 2" descr="C:\Users\Glebuhka\Desktop\1505806853.5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581128"/>
            <a:ext cx="1944216" cy="1512168"/>
          </a:xfrm>
          <a:prstGeom prst="rect">
            <a:avLst/>
          </a:prstGeom>
          <a:noFill/>
        </p:spPr>
      </p:pic>
      <p:pic>
        <p:nvPicPr>
          <p:cNvPr id="17411" name="Picture 3" descr="C:\Users\Glebuhka\Desktop\-оборудование_552ba8220aab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80928"/>
            <a:ext cx="1944216" cy="15121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699792" y="1556792"/>
            <a:ext cx="56166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кейс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(может содержать графики, таблицы, диаграммы, иллюстрации, что делает его более наглядным).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Мультимедиа - кейс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(наиболее популярный в последнее время, но зависит от технического оснащения ).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кейс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(может содержать фильм, аудио и видео материалы. Его минус - ограничена возможность многократного просмотра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 искажение информации и ошибки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764704"/>
            <a:ext cx="6120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кейс – технологии: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73448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инцидента;</a:t>
            </a:r>
          </a:p>
          <a:p>
            <a:pPr marL="342900" indent="-3429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ситуационно-ролевых игр;</a:t>
            </a:r>
          </a:p>
          <a:p>
            <a:pPr marL="342900" indent="-3429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разбора деловой корреспонденции;</a:t>
            </a:r>
          </a:p>
          <a:p>
            <a:pPr marL="342900" indent="-3429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Игровое проектирование;</a:t>
            </a:r>
          </a:p>
          <a:p>
            <a:pPr marL="342900" indent="-3429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дискуссии.</a:t>
            </a:r>
          </a:p>
          <a:p>
            <a:pPr marL="342900" indent="-3429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ситуационного анализа (метод анализа конкретных ситуаций, ситуационные задачи и упражнения,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кейс-стади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фото-кейсы,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кейс-иллюстрации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73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дошкольном образовании используют следующие методы кейс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6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Игровое проектирование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 создания или совершенствования проектов.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Участников занятия можно разбить на группы, каждая из которых будет разрабатывать свой проект. 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Ситуационно-ролевая игра (</a:t>
            </a:r>
            <a:r>
              <a:rPr lang="ru-RU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в виде инсценировки создать перед аудиторией правдивую историческую, правовую, социально-психологическую ситуацию и затем дать возможность оценить поступки и поведение участников игры. 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Одна из разновидностей метода инсценировки — ролевая игра.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дискуссии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(Обмен мнениями по какому-либо вопросу в соответствии с более или менее определёнными правилами процедуры. 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интенсивным технологиям обучения относятся групповые и межгрупповые дискуссии.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Метод ситуационного анализа 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-Кейс – иллюстрация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Фото – кейс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Шесть признаков хорошего кейса: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Соответствует поставленной цели.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Учитывает возрастные и индивидуальные особенности детей.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актуальным и интересен детям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 когнитивные навыки, воображение,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мышление.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Провоцирует дискуссию.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несколько решений.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27584" y="3020148"/>
            <a:ext cx="76328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9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«Поскольку речь является формой существования мышления, между речью и мышлением существует единство»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С.Л.Рубинштейн</a:t>
            </a:r>
          </a:p>
          <a:p>
            <a:pPr algn="just"/>
            <a:endParaRPr lang="ru-RU" sz="6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88840"/>
            <a:ext cx="3816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процессе освоения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кейс-технологий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дети: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учатся получать необходимую информацию в общении;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соотносить свои устремления с интересами других;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учатся доказывать свою точку зрения, аргументировать ответ, формулировать вопрос, участвовать в дискуссии;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учатся отстаивать свою точку зрения;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принимать помощь.</a:t>
            </a:r>
          </a:p>
        </p:txBody>
      </p:sp>
      <p:pic>
        <p:nvPicPr>
          <p:cNvPr id="5" name="Picture 6" descr="https://im1-tub-ru.yandex.net/i?id=9c41c8638826e4f2e8c05384839ed87b&amp;n=33&amp;h=215&amp;w=1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096344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lebuhka\Desktop\600x499xDepositphotos_52641245_m-2015.jpg.pagespeed.ic.1Vq8Tkorj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01008"/>
            <a:ext cx="4320480" cy="28085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Кейс - технологии формируют навыки коммуникативного воздействия детей: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5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Georgia" panose="02040502050405020303" pitchFamily="18" charset="0"/>
              </a:rPr>
              <a:t>происходит формирование у детей навыков работы в команде;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Georgia" panose="02040502050405020303" pitchFamily="18" charset="0"/>
              </a:rPr>
              <a:t>умение вести диалог со взрослыми и сверстниками;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Georgia" panose="02040502050405020303" pitchFamily="18" charset="0"/>
              </a:rPr>
              <a:t>развивается умение адекватно реагировать в возникающих конфликтных ситуациях;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Georgia" panose="02040502050405020303" pitchFamily="18" charset="0"/>
              </a:rPr>
              <a:t>обеспечивается взаимосвязь с жизнью и игрой ребенка;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Georgia" panose="02040502050405020303" pitchFamily="18" charset="0"/>
              </a:rPr>
              <a:t>учатся применять самостоятельно, без помощи взрослого полученные знания в реальной жизни без затруднений.</a:t>
            </a:r>
            <a:endParaRPr lang="ru-RU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(фон) презентации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346</TotalTime>
  <Words>607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Фокина Л. П. Шаблон (фон) презентации12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Glebuhka</cp:lastModifiedBy>
  <cp:revision>38</cp:revision>
  <dcterms:created xsi:type="dcterms:W3CDTF">2013-07-23T10:02:32Z</dcterms:created>
  <dcterms:modified xsi:type="dcterms:W3CDTF">2018-12-13T06:47:40Z</dcterms:modified>
</cp:coreProperties>
</file>