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8"/>
  </p:notesMasterIdLst>
  <p:sldIdLst>
    <p:sldId id="261" r:id="rId2"/>
    <p:sldId id="264" r:id="rId3"/>
    <p:sldId id="260" r:id="rId4"/>
    <p:sldId id="268" r:id="rId5"/>
    <p:sldId id="269" r:id="rId6"/>
    <p:sldId id="270" r:id="rId7"/>
    <p:sldId id="267" r:id="rId8"/>
    <p:sldId id="272" r:id="rId9"/>
    <p:sldId id="271" r:id="rId10"/>
    <p:sldId id="273" r:id="rId11"/>
    <p:sldId id="274" r:id="rId12"/>
    <p:sldId id="275" r:id="rId13"/>
    <p:sldId id="276" r:id="rId14"/>
    <p:sldId id="278" r:id="rId15"/>
    <p:sldId id="277" r:id="rId16"/>
    <p:sldId id="279" r:id="rId17"/>
    <p:sldId id="280" r:id="rId18"/>
    <p:sldId id="282" r:id="rId19"/>
    <p:sldId id="281" r:id="rId20"/>
    <p:sldId id="284" r:id="rId21"/>
    <p:sldId id="283" r:id="rId22"/>
    <p:sldId id="286" r:id="rId23"/>
    <p:sldId id="285" r:id="rId24"/>
    <p:sldId id="300" r:id="rId25"/>
    <p:sldId id="288" r:id="rId26"/>
    <p:sldId id="290" r:id="rId27"/>
    <p:sldId id="299" r:id="rId28"/>
    <p:sldId id="291" r:id="rId29"/>
    <p:sldId id="292" r:id="rId30"/>
    <p:sldId id="293" r:id="rId31"/>
    <p:sldId id="294" r:id="rId32"/>
    <p:sldId id="296" r:id="rId33"/>
    <p:sldId id="297" r:id="rId34"/>
    <p:sldId id="298" r:id="rId35"/>
    <p:sldId id="295" r:id="rId36"/>
    <p:sldId id="289" r:id="rId37"/>
  </p:sldIdLst>
  <p:sldSz cx="9144000" cy="6858000" type="screen4x3"/>
  <p:notesSz cx="6858000" cy="9144000"/>
  <p:embeddedFontLst>
    <p:embeddedFont>
      <p:font typeface="Century" pitchFamily="18" charset="0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Angsana New" pitchFamily="18" charset="-34"/>
      <p:regular r:id="rId44"/>
      <p:bold r:id="rId45"/>
      <p:italic r:id="rId46"/>
      <p:boldItalic r:id="rId47"/>
    </p:embeddedFont>
    <p:embeddedFont>
      <p:font typeface="Arial Narrow" pitchFamily="34" charset="0"/>
      <p:regular r:id="rId48"/>
      <p:bold r:id="rId49"/>
      <p:italic r:id="rId50"/>
      <p:boldItalic r:id="rId51"/>
    </p:embeddedFont>
    <p:embeddedFont>
      <p:font typeface="Impact" pitchFamily="34" charset="0"/>
      <p:regular r:id="rId52"/>
    </p:embeddedFont>
    <p:embeddedFont>
      <p:font typeface="Arial Black" pitchFamily="34" charset="0"/>
      <p:bold r:id="rId5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" initials="П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E9FF"/>
    <a:srgbClr val="A2EE84"/>
    <a:srgbClr val="7DE75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72" autoAdjust="0"/>
    <p:restoredTop sz="94679" autoAdjust="0"/>
  </p:normalViewPr>
  <p:slideViewPr>
    <p:cSldViewPr>
      <p:cViewPr>
        <p:scale>
          <a:sx n="60" d="100"/>
          <a:sy n="60" d="100"/>
        </p:scale>
        <p:origin x="-672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B29721-FFBD-4495-A215-8C18939A5E39}" type="doc">
      <dgm:prSet loTypeId="urn:microsoft.com/office/officeart/2005/8/layout/pList2" loCatId="list" qsTypeId="urn:microsoft.com/office/officeart/2005/8/quickstyle/simple3" qsCatId="simple" csTypeId="urn:microsoft.com/office/officeart/2005/8/colors/colorful5" csCatId="colorful" phldr="1"/>
      <dgm:spPr/>
    </dgm:pt>
    <dgm:pt modelId="{EA03DAF7-BA42-41DA-835C-DEF7D35FF873}">
      <dgm:prSet phldrT="[Текст]"/>
      <dgm:spPr/>
      <dgm:t>
        <a:bodyPr/>
        <a:lstStyle/>
        <a:p>
          <a:pPr algn="ctr"/>
          <a:r>
            <a:rPr lang="ru-RU" dirty="0" smtClean="0">
              <a:latin typeface="Arial Narrow" pitchFamily="34" charset="0"/>
            </a:rPr>
            <a:t>Давным-давно создателем был сотворен Верхний мир — светозарная полуденная страна, улыбчивый мир с освежающе </a:t>
          </a:r>
          <a:r>
            <a:rPr lang="ru-RU" dirty="0" err="1" smtClean="0">
              <a:latin typeface="Arial Narrow" pitchFamily="34" charset="0"/>
            </a:rPr>
            <a:t>голубым</a:t>
          </a:r>
          <a:r>
            <a:rPr lang="ru-RU" dirty="0" smtClean="0">
              <a:latin typeface="Arial Narrow" pitchFamily="34" charset="0"/>
            </a:rPr>
            <a:t> воздухом и ведущими вверх молочными ступеньками.</a:t>
          </a:r>
          <a:endParaRPr lang="ru-RU" dirty="0"/>
        </a:p>
      </dgm:t>
    </dgm:pt>
    <dgm:pt modelId="{E1F5022E-72B2-4AF8-B698-90AD2577971E}" type="parTrans" cxnId="{56FA73A3-BA5D-4174-9337-8B731874F763}">
      <dgm:prSet/>
      <dgm:spPr/>
      <dgm:t>
        <a:bodyPr/>
        <a:lstStyle/>
        <a:p>
          <a:endParaRPr lang="ru-RU"/>
        </a:p>
      </dgm:t>
    </dgm:pt>
    <dgm:pt modelId="{28B8E959-35DE-4B34-9C59-876804AEAAA4}" type="sibTrans" cxnId="{56FA73A3-BA5D-4174-9337-8B731874F763}">
      <dgm:prSet/>
      <dgm:spPr/>
      <dgm:t>
        <a:bodyPr/>
        <a:lstStyle/>
        <a:p>
          <a:endParaRPr lang="ru-RU"/>
        </a:p>
      </dgm:t>
    </dgm:pt>
    <dgm:pt modelId="{A7BE481F-4BB1-405C-B844-FBDCD0236CC1}">
      <dgm:prSet phldrT="[Текст]"/>
      <dgm:spPr/>
      <dgm:t>
        <a:bodyPr/>
        <a:lstStyle/>
        <a:p>
          <a:pPr algn="l"/>
          <a:endParaRPr lang="ru-RU" dirty="0"/>
        </a:p>
      </dgm:t>
    </dgm:pt>
    <dgm:pt modelId="{6F9B8C2D-7829-4469-B500-92EEE86FE53D}" type="parTrans" cxnId="{85EBE4CC-5D3B-4707-B7E1-8052FBD17EA5}">
      <dgm:prSet/>
      <dgm:spPr/>
      <dgm:t>
        <a:bodyPr/>
        <a:lstStyle/>
        <a:p>
          <a:endParaRPr lang="ru-RU"/>
        </a:p>
      </dgm:t>
    </dgm:pt>
    <dgm:pt modelId="{C3E8854D-5247-4256-94B8-E85006B9CD56}" type="sibTrans" cxnId="{85EBE4CC-5D3B-4707-B7E1-8052FBD17EA5}">
      <dgm:prSet/>
      <dgm:spPr/>
      <dgm:t>
        <a:bodyPr/>
        <a:lstStyle/>
        <a:p>
          <a:endParaRPr lang="ru-RU"/>
        </a:p>
      </dgm:t>
    </dgm:pt>
    <dgm:pt modelId="{1D199D63-0180-48A8-A1D8-AAA91545ABE0}">
      <dgm:prSet phldrT="[Текст]"/>
      <dgm:spPr/>
      <dgm:t>
        <a:bodyPr/>
        <a:lstStyle/>
        <a:p>
          <a:pPr algn="l"/>
          <a:endParaRPr lang="ru-RU" dirty="0"/>
        </a:p>
      </dgm:t>
    </dgm:pt>
    <dgm:pt modelId="{91BD175F-6F00-466F-85FB-54AEFBA16A80}" type="parTrans" cxnId="{BC968ACD-B9D4-4EF1-B3F3-62422C2843C1}">
      <dgm:prSet/>
      <dgm:spPr/>
      <dgm:t>
        <a:bodyPr/>
        <a:lstStyle/>
        <a:p>
          <a:endParaRPr lang="ru-RU"/>
        </a:p>
      </dgm:t>
    </dgm:pt>
    <dgm:pt modelId="{606141C9-F704-4653-970E-7A4156788050}" type="sibTrans" cxnId="{BC968ACD-B9D4-4EF1-B3F3-62422C2843C1}">
      <dgm:prSet/>
      <dgm:spPr/>
      <dgm:t>
        <a:bodyPr/>
        <a:lstStyle/>
        <a:p>
          <a:endParaRPr lang="ru-RU"/>
        </a:p>
      </dgm:t>
    </dgm:pt>
    <dgm:pt modelId="{5959344A-ABD3-4162-BCD3-E2B7AD2CDF5A}" type="pres">
      <dgm:prSet presAssocID="{23B29721-FFBD-4495-A215-8C18939A5E39}" presName="Name0" presStyleCnt="0">
        <dgm:presLayoutVars>
          <dgm:dir/>
          <dgm:resizeHandles val="exact"/>
        </dgm:presLayoutVars>
      </dgm:prSet>
      <dgm:spPr/>
    </dgm:pt>
    <dgm:pt modelId="{D2DBCCDB-6DCB-4415-B1AF-8893ED44CDBD}" type="pres">
      <dgm:prSet presAssocID="{23B29721-FFBD-4495-A215-8C18939A5E39}" presName="bkgdShp" presStyleLbl="alignAccFollowNode1" presStyleIdx="0" presStyleCnt="1" custLinFactNeighborX="-2703" custLinFactNeighborY="1344"/>
      <dgm:spPr/>
    </dgm:pt>
    <dgm:pt modelId="{F4E5ECE0-0D14-4FB7-A48F-CD394EB3A911}" type="pres">
      <dgm:prSet presAssocID="{23B29721-FFBD-4495-A215-8C18939A5E39}" presName="linComp" presStyleCnt="0"/>
      <dgm:spPr/>
    </dgm:pt>
    <dgm:pt modelId="{359A0734-17B4-4901-AD6D-A1215D292257}" type="pres">
      <dgm:prSet presAssocID="{EA03DAF7-BA42-41DA-835C-DEF7D35FF873}" presName="compNode" presStyleCnt="0"/>
      <dgm:spPr/>
    </dgm:pt>
    <dgm:pt modelId="{ED736275-B574-4347-9AF9-F563A0BADFA9}" type="pres">
      <dgm:prSet presAssocID="{EA03DAF7-BA42-41DA-835C-DEF7D35FF873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9EA25-F903-445B-8CCC-709366EFA4DC}" type="pres">
      <dgm:prSet presAssocID="{EA03DAF7-BA42-41DA-835C-DEF7D35FF873}" presName="invisiNode" presStyleLbl="node1" presStyleIdx="0" presStyleCnt="1"/>
      <dgm:spPr/>
    </dgm:pt>
    <dgm:pt modelId="{F0A33E71-9211-4A59-AFFA-C4D36F90C4D1}" type="pres">
      <dgm:prSet presAssocID="{EA03DAF7-BA42-41DA-835C-DEF7D35FF873}" presName="imagNode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BC968ACD-B9D4-4EF1-B3F3-62422C2843C1}" srcId="{EA03DAF7-BA42-41DA-835C-DEF7D35FF873}" destId="{1D199D63-0180-48A8-A1D8-AAA91545ABE0}" srcOrd="1" destOrd="0" parTransId="{91BD175F-6F00-466F-85FB-54AEFBA16A80}" sibTransId="{606141C9-F704-4653-970E-7A4156788050}"/>
    <dgm:cxn modelId="{0D67EF55-27C5-4C60-AACE-2B838E5964D7}" type="presOf" srcId="{1D199D63-0180-48A8-A1D8-AAA91545ABE0}" destId="{ED736275-B574-4347-9AF9-F563A0BADFA9}" srcOrd="0" destOrd="2" presId="urn:microsoft.com/office/officeart/2005/8/layout/pList2"/>
    <dgm:cxn modelId="{8B7DCAE9-31FD-4892-B445-9AC4D3453319}" type="presOf" srcId="{A7BE481F-4BB1-405C-B844-FBDCD0236CC1}" destId="{ED736275-B574-4347-9AF9-F563A0BADFA9}" srcOrd="0" destOrd="1" presId="urn:microsoft.com/office/officeart/2005/8/layout/pList2"/>
    <dgm:cxn modelId="{85EBE4CC-5D3B-4707-B7E1-8052FBD17EA5}" srcId="{EA03DAF7-BA42-41DA-835C-DEF7D35FF873}" destId="{A7BE481F-4BB1-405C-B844-FBDCD0236CC1}" srcOrd="0" destOrd="0" parTransId="{6F9B8C2D-7829-4469-B500-92EEE86FE53D}" sibTransId="{C3E8854D-5247-4256-94B8-E85006B9CD56}"/>
    <dgm:cxn modelId="{FF249B04-1F4F-4213-A159-FE713D9AEA4B}" type="presOf" srcId="{23B29721-FFBD-4495-A215-8C18939A5E39}" destId="{5959344A-ABD3-4162-BCD3-E2B7AD2CDF5A}" srcOrd="0" destOrd="0" presId="urn:microsoft.com/office/officeart/2005/8/layout/pList2"/>
    <dgm:cxn modelId="{56FA73A3-BA5D-4174-9337-8B731874F763}" srcId="{23B29721-FFBD-4495-A215-8C18939A5E39}" destId="{EA03DAF7-BA42-41DA-835C-DEF7D35FF873}" srcOrd="0" destOrd="0" parTransId="{E1F5022E-72B2-4AF8-B698-90AD2577971E}" sibTransId="{28B8E959-35DE-4B34-9C59-876804AEAAA4}"/>
    <dgm:cxn modelId="{A7727E87-B9C1-4F4E-B1BB-91A8D4D9DF5B}" type="presOf" srcId="{EA03DAF7-BA42-41DA-835C-DEF7D35FF873}" destId="{ED736275-B574-4347-9AF9-F563A0BADFA9}" srcOrd="0" destOrd="0" presId="urn:microsoft.com/office/officeart/2005/8/layout/pList2"/>
    <dgm:cxn modelId="{145B69CB-05FD-4FE7-9D69-915DBCCC52E6}" type="presParOf" srcId="{5959344A-ABD3-4162-BCD3-E2B7AD2CDF5A}" destId="{D2DBCCDB-6DCB-4415-B1AF-8893ED44CDBD}" srcOrd="0" destOrd="0" presId="urn:microsoft.com/office/officeart/2005/8/layout/pList2"/>
    <dgm:cxn modelId="{384E38B3-E48A-4ED0-AD9B-F7F53BDE3085}" type="presParOf" srcId="{5959344A-ABD3-4162-BCD3-E2B7AD2CDF5A}" destId="{F4E5ECE0-0D14-4FB7-A48F-CD394EB3A911}" srcOrd="1" destOrd="0" presId="urn:microsoft.com/office/officeart/2005/8/layout/pList2"/>
    <dgm:cxn modelId="{78799605-F2D7-4075-BA05-D6EEE4B6D995}" type="presParOf" srcId="{F4E5ECE0-0D14-4FB7-A48F-CD394EB3A911}" destId="{359A0734-17B4-4901-AD6D-A1215D292257}" srcOrd="0" destOrd="0" presId="urn:microsoft.com/office/officeart/2005/8/layout/pList2"/>
    <dgm:cxn modelId="{98B45CD6-9140-4CDF-8CBB-01BEE193FB2E}" type="presParOf" srcId="{359A0734-17B4-4901-AD6D-A1215D292257}" destId="{ED736275-B574-4347-9AF9-F563A0BADFA9}" srcOrd="0" destOrd="0" presId="urn:microsoft.com/office/officeart/2005/8/layout/pList2"/>
    <dgm:cxn modelId="{25734C20-3043-400C-B63E-C4E4C84873D1}" type="presParOf" srcId="{359A0734-17B4-4901-AD6D-A1215D292257}" destId="{ABA9EA25-F903-445B-8CCC-709366EFA4DC}" srcOrd="1" destOrd="0" presId="urn:microsoft.com/office/officeart/2005/8/layout/pList2"/>
    <dgm:cxn modelId="{2DF6C944-31CC-4798-999F-D607802A26D0}" type="presParOf" srcId="{359A0734-17B4-4901-AD6D-A1215D292257}" destId="{F0A33E71-9211-4A59-AFFA-C4D36F90C4D1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897756-7DA0-49A2-A0C2-1992E7D8529F}" type="doc">
      <dgm:prSet loTypeId="urn:microsoft.com/office/officeart/2005/8/layout/pList2" loCatId="list" qsTypeId="urn:microsoft.com/office/officeart/2005/8/quickstyle/simple3" qsCatId="simple" csTypeId="urn:microsoft.com/office/officeart/2005/8/colors/colorful5" csCatId="colorful" phldr="1"/>
      <dgm:spPr/>
    </dgm:pt>
    <dgm:pt modelId="{70798DF4-AC5F-42E8-A433-ACABDDAEDD32}">
      <dgm:prSet phldrT="[Текст]"/>
      <dgm:spPr>
        <a:solidFill>
          <a:srgbClr val="7DE753">
            <a:alpha val="48000"/>
          </a:srgbClr>
        </a:solidFill>
      </dgm:spPr>
      <dgm:t>
        <a:bodyPr/>
        <a:lstStyle/>
        <a:p>
          <a:pPr algn="ctr"/>
          <a:r>
            <a:rPr lang="ru-RU" dirty="0" smtClean="0">
              <a:solidFill>
                <a:srgbClr val="002060"/>
              </a:solidFill>
              <a:latin typeface="Arial Narrow" pitchFamily="34" charset="0"/>
            </a:rPr>
            <a:t>С высоко поднимающимся солнцем, </a:t>
          </a:r>
          <a:r>
            <a:rPr lang="ru-RU" dirty="0" err="1" smtClean="0">
              <a:solidFill>
                <a:srgbClr val="002060"/>
              </a:solidFill>
              <a:latin typeface="Arial Narrow" pitchFamily="34" charset="0"/>
            </a:rPr>
            <a:t>гладкошироким</a:t>
          </a:r>
          <a:r>
            <a:rPr lang="ru-RU" dirty="0" smtClean="0">
              <a:solidFill>
                <a:srgbClr val="002060"/>
              </a:solidFill>
              <a:latin typeface="Arial Narrow" pitchFamily="34" charset="0"/>
            </a:rPr>
            <a:t>, цветистым, был </a:t>
          </a:r>
          <a:r>
            <a:rPr lang="ru-RU" dirty="0" err="1" smtClean="0">
              <a:solidFill>
                <a:srgbClr val="002060"/>
              </a:solidFill>
              <a:latin typeface="Arial Narrow" pitchFamily="34" charset="0"/>
            </a:rPr>
            <a:t>создан-сотворён</a:t>
          </a:r>
          <a:r>
            <a:rPr lang="ru-RU" dirty="0" smtClean="0">
              <a:solidFill>
                <a:srgbClr val="002060"/>
              </a:solidFill>
              <a:latin typeface="Arial Narrow" pitchFamily="34" charset="0"/>
            </a:rPr>
            <a:t> Срединный мир</a:t>
          </a:r>
          <a:r>
            <a:rPr lang="ru-RU" dirty="0" smtClean="0"/>
            <a:t>.</a:t>
          </a:r>
          <a:endParaRPr lang="ru-RU" dirty="0"/>
        </a:p>
      </dgm:t>
    </dgm:pt>
    <dgm:pt modelId="{14004597-09DE-4031-B367-608E2BF08725}" type="parTrans" cxnId="{C7AA4174-ADFE-4427-A48D-7BF927580985}">
      <dgm:prSet/>
      <dgm:spPr/>
      <dgm:t>
        <a:bodyPr/>
        <a:lstStyle/>
        <a:p>
          <a:endParaRPr lang="ru-RU"/>
        </a:p>
      </dgm:t>
    </dgm:pt>
    <dgm:pt modelId="{08DB5748-B5A8-4837-BEA8-86EFC803C6BD}" type="sibTrans" cxnId="{C7AA4174-ADFE-4427-A48D-7BF927580985}">
      <dgm:prSet/>
      <dgm:spPr/>
      <dgm:t>
        <a:bodyPr/>
        <a:lstStyle/>
        <a:p>
          <a:endParaRPr lang="ru-RU"/>
        </a:p>
      </dgm:t>
    </dgm:pt>
    <dgm:pt modelId="{E17B13D0-70AF-495C-AC9C-61ACB9DE7CD0}">
      <dgm:prSet phldrT="[Текст]"/>
      <dgm:spPr>
        <a:solidFill>
          <a:srgbClr val="7DE753">
            <a:alpha val="48000"/>
          </a:srgbClr>
        </a:solidFill>
      </dgm:spPr>
      <dgm:t>
        <a:bodyPr/>
        <a:lstStyle/>
        <a:p>
          <a:pPr algn="l"/>
          <a:endParaRPr lang="ru-RU" dirty="0"/>
        </a:p>
      </dgm:t>
    </dgm:pt>
    <dgm:pt modelId="{CF9B1F33-D8C0-488A-BC32-2601C54A1CEF}" type="parTrans" cxnId="{3CB5AFEA-F941-4613-AA99-C163D7DB7885}">
      <dgm:prSet/>
      <dgm:spPr/>
      <dgm:t>
        <a:bodyPr/>
        <a:lstStyle/>
        <a:p>
          <a:endParaRPr lang="ru-RU"/>
        </a:p>
      </dgm:t>
    </dgm:pt>
    <dgm:pt modelId="{6994FC14-2867-4678-8767-A1E626611357}" type="sibTrans" cxnId="{3CB5AFEA-F941-4613-AA99-C163D7DB7885}">
      <dgm:prSet/>
      <dgm:spPr/>
      <dgm:t>
        <a:bodyPr/>
        <a:lstStyle/>
        <a:p>
          <a:endParaRPr lang="ru-RU"/>
        </a:p>
      </dgm:t>
    </dgm:pt>
    <dgm:pt modelId="{55722C5B-E491-4CC7-A203-905A0C20264E}">
      <dgm:prSet phldrT="[Текст]"/>
      <dgm:spPr>
        <a:solidFill>
          <a:srgbClr val="7DE753">
            <a:alpha val="48000"/>
          </a:srgbClr>
        </a:solidFill>
      </dgm:spPr>
      <dgm:t>
        <a:bodyPr/>
        <a:lstStyle/>
        <a:p>
          <a:pPr algn="l"/>
          <a:endParaRPr lang="ru-RU" dirty="0"/>
        </a:p>
      </dgm:t>
    </dgm:pt>
    <dgm:pt modelId="{C82DC9BC-1492-465B-83C3-B69469827C77}" type="parTrans" cxnId="{75E26BDC-0153-4120-8220-AFFB14211DE3}">
      <dgm:prSet/>
      <dgm:spPr/>
      <dgm:t>
        <a:bodyPr/>
        <a:lstStyle/>
        <a:p>
          <a:endParaRPr lang="ru-RU"/>
        </a:p>
      </dgm:t>
    </dgm:pt>
    <dgm:pt modelId="{0B24C55A-6610-41B0-9431-8C71B1E6AD1B}" type="sibTrans" cxnId="{75E26BDC-0153-4120-8220-AFFB14211DE3}">
      <dgm:prSet/>
      <dgm:spPr/>
      <dgm:t>
        <a:bodyPr/>
        <a:lstStyle/>
        <a:p>
          <a:endParaRPr lang="ru-RU"/>
        </a:p>
      </dgm:t>
    </dgm:pt>
    <dgm:pt modelId="{659C7EEF-655E-456F-87DA-D04858CC0F01}" type="pres">
      <dgm:prSet presAssocID="{2E897756-7DA0-49A2-A0C2-1992E7D8529F}" presName="Name0" presStyleCnt="0">
        <dgm:presLayoutVars>
          <dgm:dir/>
          <dgm:resizeHandles val="exact"/>
        </dgm:presLayoutVars>
      </dgm:prSet>
      <dgm:spPr/>
    </dgm:pt>
    <dgm:pt modelId="{55AF3B3F-2859-41CF-874F-7350C4900A78}" type="pres">
      <dgm:prSet presAssocID="{2E897756-7DA0-49A2-A0C2-1992E7D8529F}" presName="bkgdShp" presStyleLbl="alignAccFollowNode1" presStyleIdx="0" presStyleCnt="1"/>
      <dgm:spPr/>
    </dgm:pt>
    <dgm:pt modelId="{9673284C-77D9-4539-B2E5-8611548768CE}" type="pres">
      <dgm:prSet presAssocID="{2E897756-7DA0-49A2-A0C2-1992E7D8529F}" presName="linComp" presStyleCnt="0"/>
      <dgm:spPr/>
    </dgm:pt>
    <dgm:pt modelId="{7D8B6429-CBE3-4DA5-A329-22A4E4E3A781}" type="pres">
      <dgm:prSet presAssocID="{70798DF4-AC5F-42E8-A433-ACABDDAEDD32}" presName="compNode" presStyleCnt="0"/>
      <dgm:spPr/>
    </dgm:pt>
    <dgm:pt modelId="{B1AFC9B2-441B-45D7-A04C-D917B19870DF}" type="pres">
      <dgm:prSet presAssocID="{70798DF4-AC5F-42E8-A433-ACABDDAEDD32}" presName="node" presStyleLbl="node1" presStyleIdx="0" presStyleCnt="1" custScaleX="106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0D525-974B-4804-BB18-57B06F8E8580}" type="pres">
      <dgm:prSet presAssocID="{70798DF4-AC5F-42E8-A433-ACABDDAEDD32}" presName="invisiNode" presStyleLbl="node1" presStyleIdx="0" presStyleCnt="1"/>
      <dgm:spPr/>
    </dgm:pt>
    <dgm:pt modelId="{826638FE-5A63-4F2F-93D7-BBA636A1903E}" type="pres">
      <dgm:prSet presAssocID="{70798DF4-AC5F-42E8-A433-ACABDDAEDD32}" presName="imagNode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521627FE-B1C1-4E87-ABB9-8231E79ABFF5}" type="presOf" srcId="{E17B13D0-70AF-495C-AC9C-61ACB9DE7CD0}" destId="{B1AFC9B2-441B-45D7-A04C-D917B19870DF}" srcOrd="0" destOrd="1" presId="urn:microsoft.com/office/officeart/2005/8/layout/pList2"/>
    <dgm:cxn modelId="{3CB5AFEA-F941-4613-AA99-C163D7DB7885}" srcId="{70798DF4-AC5F-42E8-A433-ACABDDAEDD32}" destId="{E17B13D0-70AF-495C-AC9C-61ACB9DE7CD0}" srcOrd="0" destOrd="0" parTransId="{CF9B1F33-D8C0-488A-BC32-2601C54A1CEF}" sibTransId="{6994FC14-2867-4678-8767-A1E626611357}"/>
    <dgm:cxn modelId="{75E26BDC-0153-4120-8220-AFFB14211DE3}" srcId="{70798DF4-AC5F-42E8-A433-ACABDDAEDD32}" destId="{55722C5B-E491-4CC7-A203-905A0C20264E}" srcOrd="1" destOrd="0" parTransId="{C82DC9BC-1492-465B-83C3-B69469827C77}" sibTransId="{0B24C55A-6610-41B0-9431-8C71B1E6AD1B}"/>
    <dgm:cxn modelId="{56C99678-C188-4B26-8168-6936071D7985}" type="presOf" srcId="{70798DF4-AC5F-42E8-A433-ACABDDAEDD32}" destId="{B1AFC9B2-441B-45D7-A04C-D917B19870DF}" srcOrd="0" destOrd="0" presId="urn:microsoft.com/office/officeart/2005/8/layout/pList2"/>
    <dgm:cxn modelId="{E22A788A-7AEF-4E15-9BD6-E716C28EC353}" type="presOf" srcId="{55722C5B-E491-4CC7-A203-905A0C20264E}" destId="{B1AFC9B2-441B-45D7-A04C-D917B19870DF}" srcOrd="0" destOrd="2" presId="urn:microsoft.com/office/officeart/2005/8/layout/pList2"/>
    <dgm:cxn modelId="{D282B15F-7B1A-4D96-95EB-9A5A33E7FF45}" type="presOf" srcId="{2E897756-7DA0-49A2-A0C2-1992E7D8529F}" destId="{659C7EEF-655E-456F-87DA-D04858CC0F01}" srcOrd="0" destOrd="0" presId="urn:microsoft.com/office/officeart/2005/8/layout/pList2"/>
    <dgm:cxn modelId="{C7AA4174-ADFE-4427-A48D-7BF927580985}" srcId="{2E897756-7DA0-49A2-A0C2-1992E7D8529F}" destId="{70798DF4-AC5F-42E8-A433-ACABDDAEDD32}" srcOrd="0" destOrd="0" parTransId="{14004597-09DE-4031-B367-608E2BF08725}" sibTransId="{08DB5748-B5A8-4837-BEA8-86EFC803C6BD}"/>
    <dgm:cxn modelId="{9EE116D9-23CA-43B8-9269-49E268D5D0CF}" type="presParOf" srcId="{659C7EEF-655E-456F-87DA-D04858CC0F01}" destId="{55AF3B3F-2859-41CF-874F-7350C4900A78}" srcOrd="0" destOrd="0" presId="urn:microsoft.com/office/officeart/2005/8/layout/pList2"/>
    <dgm:cxn modelId="{60C234A5-0529-4CD5-89D9-654A70A718B0}" type="presParOf" srcId="{659C7EEF-655E-456F-87DA-D04858CC0F01}" destId="{9673284C-77D9-4539-B2E5-8611548768CE}" srcOrd="1" destOrd="0" presId="urn:microsoft.com/office/officeart/2005/8/layout/pList2"/>
    <dgm:cxn modelId="{1324072C-7C6F-41BF-A37B-ED8FFFE429E1}" type="presParOf" srcId="{9673284C-77D9-4539-B2E5-8611548768CE}" destId="{7D8B6429-CBE3-4DA5-A329-22A4E4E3A781}" srcOrd="0" destOrd="0" presId="urn:microsoft.com/office/officeart/2005/8/layout/pList2"/>
    <dgm:cxn modelId="{82340F9A-19DF-4229-BC36-C53FF0459437}" type="presParOf" srcId="{7D8B6429-CBE3-4DA5-A329-22A4E4E3A781}" destId="{B1AFC9B2-441B-45D7-A04C-D917B19870DF}" srcOrd="0" destOrd="0" presId="urn:microsoft.com/office/officeart/2005/8/layout/pList2"/>
    <dgm:cxn modelId="{284DAA24-CB74-4395-B40E-9AAE0734A41D}" type="presParOf" srcId="{7D8B6429-CBE3-4DA5-A329-22A4E4E3A781}" destId="{C500D525-974B-4804-BB18-57B06F8E8580}" srcOrd="1" destOrd="0" presId="urn:microsoft.com/office/officeart/2005/8/layout/pList2"/>
    <dgm:cxn modelId="{B3BDCB61-DBFC-428D-8773-77DA379DC944}" type="presParOf" srcId="{7D8B6429-CBE3-4DA5-A329-22A4E4E3A781}" destId="{826638FE-5A63-4F2F-93D7-BBA636A1903E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E0DE4E-7D0B-4E7D-9F8B-CC08E94B03FA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6886EABF-7620-4893-ADB3-4FE7D21E7C0D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  <a:latin typeface="Arial Narrow" pitchFamily="34" charset="0"/>
            </a:rPr>
            <a:t>С непримиримо-негостеприимно сумрачными метельными небесами, мутными, как недоваренная уха, с бушующими темными вихрями в бедственной топи подземной тьмы был сотворён Нижний мир</a:t>
          </a:r>
          <a:r>
            <a:rPr lang="ru-RU" dirty="0" smtClean="0">
              <a:latin typeface="Arial Narrow" pitchFamily="34" charset="0"/>
            </a:rPr>
            <a:t>.</a:t>
          </a:r>
          <a:endParaRPr lang="ru-RU" dirty="0"/>
        </a:p>
      </dgm:t>
    </dgm:pt>
    <dgm:pt modelId="{D4D456E4-52F9-4D7F-AB1C-CC1B0C82B6EA}" type="parTrans" cxnId="{511ADBE6-0F01-4F41-B864-F5893C202B61}">
      <dgm:prSet/>
      <dgm:spPr/>
      <dgm:t>
        <a:bodyPr/>
        <a:lstStyle/>
        <a:p>
          <a:endParaRPr lang="ru-RU"/>
        </a:p>
      </dgm:t>
    </dgm:pt>
    <dgm:pt modelId="{9327AF3B-9751-4EE0-A776-A26129800464}" type="sibTrans" cxnId="{511ADBE6-0F01-4F41-B864-F5893C202B61}">
      <dgm:prSet/>
      <dgm:spPr/>
      <dgm:t>
        <a:bodyPr/>
        <a:lstStyle/>
        <a:p>
          <a:endParaRPr lang="ru-RU"/>
        </a:p>
      </dgm:t>
    </dgm:pt>
    <dgm:pt modelId="{DA3D54DF-EBE7-44EE-B003-97E51DC00BE7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endParaRPr lang="ru-RU" dirty="0"/>
        </a:p>
      </dgm:t>
    </dgm:pt>
    <dgm:pt modelId="{9F0562AC-8843-415A-851E-845C7790A2D3}" type="parTrans" cxnId="{739A46D2-300E-417D-8E56-80AF232575B2}">
      <dgm:prSet/>
      <dgm:spPr/>
      <dgm:t>
        <a:bodyPr/>
        <a:lstStyle/>
        <a:p>
          <a:endParaRPr lang="ru-RU"/>
        </a:p>
      </dgm:t>
    </dgm:pt>
    <dgm:pt modelId="{5F1A5AB3-75D8-4E39-8274-FCF453416AFF}" type="sibTrans" cxnId="{739A46D2-300E-417D-8E56-80AF232575B2}">
      <dgm:prSet/>
      <dgm:spPr/>
      <dgm:t>
        <a:bodyPr/>
        <a:lstStyle/>
        <a:p>
          <a:endParaRPr lang="ru-RU"/>
        </a:p>
      </dgm:t>
    </dgm:pt>
    <dgm:pt modelId="{31015760-B78E-4FE4-BFB7-4B02D8BF757A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endParaRPr lang="ru-RU" dirty="0"/>
        </a:p>
      </dgm:t>
    </dgm:pt>
    <dgm:pt modelId="{5CC6A6F0-1B9F-42DD-A481-BD91C4E13B65}" type="parTrans" cxnId="{C2563BF8-499D-4B60-AD24-23E8E6490042}">
      <dgm:prSet/>
      <dgm:spPr/>
      <dgm:t>
        <a:bodyPr/>
        <a:lstStyle/>
        <a:p>
          <a:endParaRPr lang="ru-RU"/>
        </a:p>
      </dgm:t>
    </dgm:pt>
    <dgm:pt modelId="{DEA8F9BE-A8F0-4AAE-A5ED-BC4B7D78C0AC}" type="sibTrans" cxnId="{C2563BF8-499D-4B60-AD24-23E8E6490042}">
      <dgm:prSet/>
      <dgm:spPr/>
      <dgm:t>
        <a:bodyPr/>
        <a:lstStyle/>
        <a:p>
          <a:endParaRPr lang="ru-RU"/>
        </a:p>
      </dgm:t>
    </dgm:pt>
    <dgm:pt modelId="{58C29B54-A371-407D-A322-27BD12EB99B9}" type="pres">
      <dgm:prSet presAssocID="{A6E0DE4E-7D0B-4E7D-9F8B-CC08E94B03FA}" presName="Name0" presStyleCnt="0">
        <dgm:presLayoutVars>
          <dgm:dir/>
          <dgm:resizeHandles val="exact"/>
        </dgm:presLayoutVars>
      </dgm:prSet>
      <dgm:spPr/>
    </dgm:pt>
    <dgm:pt modelId="{B3661252-B448-4920-A2AC-BE65DA1365F3}" type="pres">
      <dgm:prSet presAssocID="{A6E0DE4E-7D0B-4E7D-9F8B-CC08E94B03FA}" presName="bkgdShp" presStyleLbl="alignAccFollowNode1" presStyleIdx="0" presStyleCnt="1" custLinFactNeighborX="-5883" custLinFactNeighborY="-4707"/>
      <dgm:spPr/>
    </dgm:pt>
    <dgm:pt modelId="{35405F32-7527-43E4-8BF6-9C47728A9B10}" type="pres">
      <dgm:prSet presAssocID="{A6E0DE4E-7D0B-4E7D-9F8B-CC08E94B03FA}" presName="linComp" presStyleCnt="0"/>
      <dgm:spPr/>
    </dgm:pt>
    <dgm:pt modelId="{C02BA81C-6965-46C9-98BA-27E7BAEEF83D}" type="pres">
      <dgm:prSet presAssocID="{6886EABF-7620-4893-ADB3-4FE7D21E7C0D}" presName="compNode" presStyleCnt="0"/>
      <dgm:spPr/>
    </dgm:pt>
    <dgm:pt modelId="{BB6E05AF-58AB-4C0D-86B1-946D6C7E6583}" type="pres">
      <dgm:prSet presAssocID="{6886EABF-7620-4893-ADB3-4FE7D21E7C0D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51F0D-3197-4A23-9FD7-CEA6B6A70EC0}" type="pres">
      <dgm:prSet presAssocID="{6886EABF-7620-4893-ADB3-4FE7D21E7C0D}" presName="invisiNode" presStyleLbl="node1" presStyleIdx="0" presStyleCnt="1"/>
      <dgm:spPr/>
    </dgm:pt>
    <dgm:pt modelId="{F3210DE3-33D3-4219-BBED-19F8B17C730B}" type="pres">
      <dgm:prSet presAssocID="{6886EABF-7620-4893-ADB3-4FE7D21E7C0D}" presName="imagNode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F4A28023-F22B-4ADD-9A3B-3A49BCDFB6B5}" type="presOf" srcId="{6886EABF-7620-4893-ADB3-4FE7D21E7C0D}" destId="{BB6E05AF-58AB-4C0D-86B1-946D6C7E6583}" srcOrd="0" destOrd="0" presId="urn:microsoft.com/office/officeart/2005/8/layout/pList2"/>
    <dgm:cxn modelId="{443A6B3F-C024-46C0-B809-6F0F04CBD5CD}" type="presOf" srcId="{A6E0DE4E-7D0B-4E7D-9F8B-CC08E94B03FA}" destId="{58C29B54-A371-407D-A322-27BD12EB99B9}" srcOrd="0" destOrd="0" presId="urn:microsoft.com/office/officeart/2005/8/layout/pList2"/>
    <dgm:cxn modelId="{F98F7E11-6268-4215-B79B-E0544B7F86D7}" type="presOf" srcId="{31015760-B78E-4FE4-BFB7-4B02D8BF757A}" destId="{BB6E05AF-58AB-4C0D-86B1-946D6C7E6583}" srcOrd="0" destOrd="2" presId="urn:microsoft.com/office/officeart/2005/8/layout/pList2"/>
    <dgm:cxn modelId="{739A46D2-300E-417D-8E56-80AF232575B2}" srcId="{6886EABF-7620-4893-ADB3-4FE7D21E7C0D}" destId="{DA3D54DF-EBE7-44EE-B003-97E51DC00BE7}" srcOrd="0" destOrd="0" parTransId="{9F0562AC-8843-415A-851E-845C7790A2D3}" sibTransId="{5F1A5AB3-75D8-4E39-8274-FCF453416AFF}"/>
    <dgm:cxn modelId="{511ADBE6-0F01-4F41-B864-F5893C202B61}" srcId="{A6E0DE4E-7D0B-4E7D-9F8B-CC08E94B03FA}" destId="{6886EABF-7620-4893-ADB3-4FE7D21E7C0D}" srcOrd="0" destOrd="0" parTransId="{D4D456E4-52F9-4D7F-AB1C-CC1B0C82B6EA}" sibTransId="{9327AF3B-9751-4EE0-A776-A26129800464}"/>
    <dgm:cxn modelId="{B0A7110F-F099-4ACD-9A89-382AD0198624}" type="presOf" srcId="{DA3D54DF-EBE7-44EE-B003-97E51DC00BE7}" destId="{BB6E05AF-58AB-4C0D-86B1-946D6C7E6583}" srcOrd="0" destOrd="1" presId="urn:microsoft.com/office/officeart/2005/8/layout/pList2"/>
    <dgm:cxn modelId="{C2563BF8-499D-4B60-AD24-23E8E6490042}" srcId="{6886EABF-7620-4893-ADB3-4FE7D21E7C0D}" destId="{31015760-B78E-4FE4-BFB7-4B02D8BF757A}" srcOrd="1" destOrd="0" parTransId="{5CC6A6F0-1B9F-42DD-A481-BD91C4E13B65}" sibTransId="{DEA8F9BE-A8F0-4AAE-A5ED-BC4B7D78C0AC}"/>
    <dgm:cxn modelId="{340064BD-13B1-4171-ACCF-9B98921DAEB8}" type="presParOf" srcId="{58C29B54-A371-407D-A322-27BD12EB99B9}" destId="{B3661252-B448-4920-A2AC-BE65DA1365F3}" srcOrd="0" destOrd="0" presId="urn:microsoft.com/office/officeart/2005/8/layout/pList2"/>
    <dgm:cxn modelId="{10DAEB92-F4D2-42F1-ACF3-F4DD7C41EF1E}" type="presParOf" srcId="{58C29B54-A371-407D-A322-27BD12EB99B9}" destId="{35405F32-7527-43E4-8BF6-9C47728A9B10}" srcOrd="1" destOrd="0" presId="urn:microsoft.com/office/officeart/2005/8/layout/pList2"/>
    <dgm:cxn modelId="{706185D0-E387-4843-9A1F-D012598626C8}" type="presParOf" srcId="{35405F32-7527-43E4-8BF6-9C47728A9B10}" destId="{C02BA81C-6965-46C9-98BA-27E7BAEEF83D}" srcOrd="0" destOrd="0" presId="urn:microsoft.com/office/officeart/2005/8/layout/pList2"/>
    <dgm:cxn modelId="{F4317F99-B07E-45F5-A5B0-A236BE0699ED}" type="presParOf" srcId="{C02BA81C-6965-46C9-98BA-27E7BAEEF83D}" destId="{BB6E05AF-58AB-4C0D-86B1-946D6C7E6583}" srcOrd="0" destOrd="0" presId="urn:microsoft.com/office/officeart/2005/8/layout/pList2"/>
    <dgm:cxn modelId="{A75DA175-405A-425A-94ED-0F4AFEA0CAEC}" type="presParOf" srcId="{C02BA81C-6965-46C9-98BA-27E7BAEEF83D}" destId="{0DB51F0D-3197-4A23-9FD7-CEA6B6A70EC0}" srcOrd="1" destOrd="0" presId="urn:microsoft.com/office/officeart/2005/8/layout/pList2"/>
    <dgm:cxn modelId="{62B0C84C-66CB-4FF5-8DAF-296286E45E25}" type="presParOf" srcId="{C02BA81C-6965-46C9-98BA-27E7BAEEF83D}" destId="{F3210DE3-33D3-4219-BBED-19F8B17C730B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2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B29721-FFBD-4495-A215-8C18939A5E39}" type="doc">
      <dgm:prSet loTypeId="urn:microsoft.com/office/officeart/2005/8/layout/pList2" loCatId="list" qsTypeId="urn:microsoft.com/office/officeart/2005/8/quickstyle/simple3" qsCatId="simple" csTypeId="urn:microsoft.com/office/officeart/2005/8/colors/colorful5" csCatId="colorful" phldr="1"/>
      <dgm:spPr/>
    </dgm:pt>
    <dgm:pt modelId="{EA03DAF7-BA42-41DA-835C-DEF7D35FF873}">
      <dgm:prSet phldrT="[Текст]"/>
      <dgm:spPr/>
      <dgm:t>
        <a:bodyPr/>
        <a:lstStyle/>
        <a:p>
          <a:pPr algn="ctr"/>
          <a:r>
            <a:rPr lang="ru-RU" dirty="0" smtClean="0">
              <a:latin typeface="Arial Narrow" pitchFamily="34" charset="0"/>
            </a:rPr>
            <a:t>Давным-давно создателем был сотворен Верхний мир — светозарная полуденная страна, улыбчивый мир с освежающе </a:t>
          </a:r>
          <a:r>
            <a:rPr lang="ru-RU" dirty="0" err="1" smtClean="0">
              <a:latin typeface="Arial Narrow" pitchFamily="34" charset="0"/>
            </a:rPr>
            <a:t>голубым</a:t>
          </a:r>
          <a:r>
            <a:rPr lang="ru-RU" dirty="0" smtClean="0">
              <a:latin typeface="Arial Narrow" pitchFamily="34" charset="0"/>
            </a:rPr>
            <a:t> воздухом и ведущими вверх молочными ступеньками.</a:t>
          </a:r>
          <a:endParaRPr lang="ru-RU" dirty="0"/>
        </a:p>
      </dgm:t>
    </dgm:pt>
    <dgm:pt modelId="{E1F5022E-72B2-4AF8-B698-90AD2577971E}" type="parTrans" cxnId="{56FA73A3-BA5D-4174-9337-8B731874F763}">
      <dgm:prSet/>
      <dgm:spPr/>
      <dgm:t>
        <a:bodyPr/>
        <a:lstStyle/>
        <a:p>
          <a:endParaRPr lang="ru-RU"/>
        </a:p>
      </dgm:t>
    </dgm:pt>
    <dgm:pt modelId="{28B8E959-35DE-4B34-9C59-876804AEAAA4}" type="sibTrans" cxnId="{56FA73A3-BA5D-4174-9337-8B731874F763}">
      <dgm:prSet/>
      <dgm:spPr/>
      <dgm:t>
        <a:bodyPr/>
        <a:lstStyle/>
        <a:p>
          <a:endParaRPr lang="ru-RU"/>
        </a:p>
      </dgm:t>
    </dgm:pt>
    <dgm:pt modelId="{A7BE481F-4BB1-405C-B844-FBDCD0236CC1}">
      <dgm:prSet phldrT="[Текст]"/>
      <dgm:spPr/>
      <dgm:t>
        <a:bodyPr/>
        <a:lstStyle/>
        <a:p>
          <a:pPr algn="l"/>
          <a:endParaRPr lang="ru-RU" dirty="0"/>
        </a:p>
      </dgm:t>
    </dgm:pt>
    <dgm:pt modelId="{6F9B8C2D-7829-4469-B500-92EEE86FE53D}" type="parTrans" cxnId="{85EBE4CC-5D3B-4707-B7E1-8052FBD17EA5}">
      <dgm:prSet/>
      <dgm:spPr/>
      <dgm:t>
        <a:bodyPr/>
        <a:lstStyle/>
        <a:p>
          <a:endParaRPr lang="ru-RU"/>
        </a:p>
      </dgm:t>
    </dgm:pt>
    <dgm:pt modelId="{C3E8854D-5247-4256-94B8-E85006B9CD56}" type="sibTrans" cxnId="{85EBE4CC-5D3B-4707-B7E1-8052FBD17EA5}">
      <dgm:prSet/>
      <dgm:spPr/>
      <dgm:t>
        <a:bodyPr/>
        <a:lstStyle/>
        <a:p>
          <a:endParaRPr lang="ru-RU"/>
        </a:p>
      </dgm:t>
    </dgm:pt>
    <dgm:pt modelId="{1D199D63-0180-48A8-A1D8-AAA91545ABE0}">
      <dgm:prSet phldrT="[Текст]"/>
      <dgm:spPr/>
      <dgm:t>
        <a:bodyPr/>
        <a:lstStyle/>
        <a:p>
          <a:pPr algn="l"/>
          <a:endParaRPr lang="ru-RU" dirty="0"/>
        </a:p>
      </dgm:t>
    </dgm:pt>
    <dgm:pt modelId="{91BD175F-6F00-466F-85FB-54AEFBA16A80}" type="parTrans" cxnId="{BC968ACD-B9D4-4EF1-B3F3-62422C2843C1}">
      <dgm:prSet/>
      <dgm:spPr/>
      <dgm:t>
        <a:bodyPr/>
        <a:lstStyle/>
        <a:p>
          <a:endParaRPr lang="ru-RU"/>
        </a:p>
      </dgm:t>
    </dgm:pt>
    <dgm:pt modelId="{606141C9-F704-4653-970E-7A4156788050}" type="sibTrans" cxnId="{BC968ACD-B9D4-4EF1-B3F3-62422C2843C1}">
      <dgm:prSet/>
      <dgm:spPr/>
      <dgm:t>
        <a:bodyPr/>
        <a:lstStyle/>
        <a:p>
          <a:endParaRPr lang="ru-RU"/>
        </a:p>
      </dgm:t>
    </dgm:pt>
    <dgm:pt modelId="{5959344A-ABD3-4162-BCD3-E2B7AD2CDF5A}" type="pres">
      <dgm:prSet presAssocID="{23B29721-FFBD-4495-A215-8C18939A5E39}" presName="Name0" presStyleCnt="0">
        <dgm:presLayoutVars>
          <dgm:dir/>
          <dgm:resizeHandles val="exact"/>
        </dgm:presLayoutVars>
      </dgm:prSet>
      <dgm:spPr/>
    </dgm:pt>
    <dgm:pt modelId="{D2DBCCDB-6DCB-4415-B1AF-8893ED44CDBD}" type="pres">
      <dgm:prSet presAssocID="{23B29721-FFBD-4495-A215-8C18939A5E39}" presName="bkgdShp" presStyleLbl="alignAccFollowNode1" presStyleIdx="0" presStyleCnt="1" custLinFactNeighborX="-2703" custLinFactNeighborY="1344"/>
      <dgm:spPr/>
    </dgm:pt>
    <dgm:pt modelId="{F4E5ECE0-0D14-4FB7-A48F-CD394EB3A911}" type="pres">
      <dgm:prSet presAssocID="{23B29721-FFBD-4495-A215-8C18939A5E39}" presName="linComp" presStyleCnt="0"/>
      <dgm:spPr/>
    </dgm:pt>
    <dgm:pt modelId="{359A0734-17B4-4901-AD6D-A1215D292257}" type="pres">
      <dgm:prSet presAssocID="{EA03DAF7-BA42-41DA-835C-DEF7D35FF873}" presName="compNode" presStyleCnt="0"/>
      <dgm:spPr/>
    </dgm:pt>
    <dgm:pt modelId="{ED736275-B574-4347-9AF9-F563A0BADFA9}" type="pres">
      <dgm:prSet presAssocID="{EA03DAF7-BA42-41DA-835C-DEF7D35FF873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9EA25-F903-445B-8CCC-709366EFA4DC}" type="pres">
      <dgm:prSet presAssocID="{EA03DAF7-BA42-41DA-835C-DEF7D35FF873}" presName="invisiNode" presStyleLbl="node1" presStyleIdx="0" presStyleCnt="1"/>
      <dgm:spPr/>
    </dgm:pt>
    <dgm:pt modelId="{F0A33E71-9211-4A59-AFFA-C4D36F90C4D1}" type="pres">
      <dgm:prSet presAssocID="{EA03DAF7-BA42-41DA-835C-DEF7D35FF873}" presName="imagNode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2C4839F-AE79-4838-90C8-63C2D0E4A739}" type="presOf" srcId="{23B29721-FFBD-4495-A215-8C18939A5E39}" destId="{5959344A-ABD3-4162-BCD3-E2B7AD2CDF5A}" srcOrd="0" destOrd="0" presId="urn:microsoft.com/office/officeart/2005/8/layout/pList2"/>
    <dgm:cxn modelId="{BC968ACD-B9D4-4EF1-B3F3-62422C2843C1}" srcId="{EA03DAF7-BA42-41DA-835C-DEF7D35FF873}" destId="{1D199D63-0180-48A8-A1D8-AAA91545ABE0}" srcOrd="1" destOrd="0" parTransId="{91BD175F-6F00-466F-85FB-54AEFBA16A80}" sibTransId="{606141C9-F704-4653-970E-7A4156788050}"/>
    <dgm:cxn modelId="{5B2EE60D-4BF0-4CFB-B613-907CB8625DD2}" type="presOf" srcId="{EA03DAF7-BA42-41DA-835C-DEF7D35FF873}" destId="{ED736275-B574-4347-9AF9-F563A0BADFA9}" srcOrd="0" destOrd="0" presId="urn:microsoft.com/office/officeart/2005/8/layout/pList2"/>
    <dgm:cxn modelId="{85EBE4CC-5D3B-4707-B7E1-8052FBD17EA5}" srcId="{EA03DAF7-BA42-41DA-835C-DEF7D35FF873}" destId="{A7BE481F-4BB1-405C-B844-FBDCD0236CC1}" srcOrd="0" destOrd="0" parTransId="{6F9B8C2D-7829-4469-B500-92EEE86FE53D}" sibTransId="{C3E8854D-5247-4256-94B8-E85006B9CD56}"/>
    <dgm:cxn modelId="{5B9E3619-1230-476C-B296-2F816A424377}" type="presOf" srcId="{1D199D63-0180-48A8-A1D8-AAA91545ABE0}" destId="{ED736275-B574-4347-9AF9-F563A0BADFA9}" srcOrd="0" destOrd="2" presId="urn:microsoft.com/office/officeart/2005/8/layout/pList2"/>
    <dgm:cxn modelId="{65794F3C-70DB-4966-9083-03108CD541FC}" type="presOf" srcId="{A7BE481F-4BB1-405C-B844-FBDCD0236CC1}" destId="{ED736275-B574-4347-9AF9-F563A0BADFA9}" srcOrd="0" destOrd="1" presId="urn:microsoft.com/office/officeart/2005/8/layout/pList2"/>
    <dgm:cxn modelId="{56FA73A3-BA5D-4174-9337-8B731874F763}" srcId="{23B29721-FFBD-4495-A215-8C18939A5E39}" destId="{EA03DAF7-BA42-41DA-835C-DEF7D35FF873}" srcOrd="0" destOrd="0" parTransId="{E1F5022E-72B2-4AF8-B698-90AD2577971E}" sibTransId="{28B8E959-35DE-4B34-9C59-876804AEAAA4}"/>
    <dgm:cxn modelId="{60BDBB39-AFC7-421E-84D7-D7AE370FF7AE}" type="presParOf" srcId="{5959344A-ABD3-4162-BCD3-E2B7AD2CDF5A}" destId="{D2DBCCDB-6DCB-4415-B1AF-8893ED44CDBD}" srcOrd="0" destOrd="0" presId="urn:microsoft.com/office/officeart/2005/8/layout/pList2"/>
    <dgm:cxn modelId="{EE82A2AD-898E-4094-B8A7-52B992EEF0D9}" type="presParOf" srcId="{5959344A-ABD3-4162-BCD3-E2B7AD2CDF5A}" destId="{F4E5ECE0-0D14-4FB7-A48F-CD394EB3A911}" srcOrd="1" destOrd="0" presId="urn:microsoft.com/office/officeart/2005/8/layout/pList2"/>
    <dgm:cxn modelId="{519517E6-9813-47EA-A861-027C01E4D9DE}" type="presParOf" srcId="{F4E5ECE0-0D14-4FB7-A48F-CD394EB3A911}" destId="{359A0734-17B4-4901-AD6D-A1215D292257}" srcOrd="0" destOrd="0" presId="urn:microsoft.com/office/officeart/2005/8/layout/pList2"/>
    <dgm:cxn modelId="{F8B48359-EDE0-4EB4-B477-11976E798AAF}" type="presParOf" srcId="{359A0734-17B4-4901-AD6D-A1215D292257}" destId="{ED736275-B574-4347-9AF9-F563A0BADFA9}" srcOrd="0" destOrd="0" presId="urn:microsoft.com/office/officeart/2005/8/layout/pList2"/>
    <dgm:cxn modelId="{10B2A79F-1916-4B22-BFB6-68935039F013}" type="presParOf" srcId="{359A0734-17B4-4901-AD6D-A1215D292257}" destId="{ABA9EA25-F903-445B-8CCC-709366EFA4DC}" srcOrd="1" destOrd="0" presId="urn:microsoft.com/office/officeart/2005/8/layout/pList2"/>
    <dgm:cxn modelId="{F96F23A6-A8CA-488D-A00F-3E359D348720}" type="presParOf" srcId="{359A0734-17B4-4901-AD6D-A1215D292257}" destId="{F0A33E71-9211-4A59-AFFA-C4D36F90C4D1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897756-7DA0-49A2-A0C2-1992E7D8529F}" type="doc">
      <dgm:prSet loTypeId="urn:microsoft.com/office/officeart/2005/8/layout/pList2" loCatId="list" qsTypeId="urn:microsoft.com/office/officeart/2005/8/quickstyle/simple3" qsCatId="simple" csTypeId="urn:microsoft.com/office/officeart/2005/8/colors/colorful5" csCatId="colorful" phldr="1"/>
      <dgm:spPr/>
    </dgm:pt>
    <dgm:pt modelId="{70798DF4-AC5F-42E8-A433-ACABDDAEDD32}">
      <dgm:prSet phldrT="[Текст]"/>
      <dgm:spPr>
        <a:solidFill>
          <a:srgbClr val="7DE753">
            <a:alpha val="48000"/>
          </a:srgbClr>
        </a:solidFill>
      </dgm:spPr>
      <dgm:t>
        <a:bodyPr/>
        <a:lstStyle/>
        <a:p>
          <a:pPr algn="ctr"/>
          <a:r>
            <a:rPr lang="ru-RU" dirty="0" smtClean="0">
              <a:solidFill>
                <a:srgbClr val="002060"/>
              </a:solidFill>
              <a:latin typeface="Arial Narrow" pitchFamily="34" charset="0"/>
            </a:rPr>
            <a:t>С высоко поднимающимся солнцем, </a:t>
          </a:r>
          <a:r>
            <a:rPr lang="ru-RU" dirty="0" err="1" smtClean="0">
              <a:solidFill>
                <a:srgbClr val="002060"/>
              </a:solidFill>
              <a:latin typeface="Arial Narrow" pitchFamily="34" charset="0"/>
            </a:rPr>
            <a:t>гладкошироким</a:t>
          </a:r>
          <a:r>
            <a:rPr lang="ru-RU" dirty="0" smtClean="0">
              <a:solidFill>
                <a:srgbClr val="002060"/>
              </a:solidFill>
              <a:latin typeface="Arial Narrow" pitchFamily="34" charset="0"/>
            </a:rPr>
            <a:t>, цветистым, был </a:t>
          </a:r>
          <a:r>
            <a:rPr lang="ru-RU" dirty="0" err="1" smtClean="0">
              <a:solidFill>
                <a:srgbClr val="002060"/>
              </a:solidFill>
              <a:latin typeface="Arial Narrow" pitchFamily="34" charset="0"/>
            </a:rPr>
            <a:t>создан-сотворён</a:t>
          </a:r>
          <a:r>
            <a:rPr lang="ru-RU" dirty="0" smtClean="0">
              <a:solidFill>
                <a:srgbClr val="002060"/>
              </a:solidFill>
              <a:latin typeface="Arial Narrow" pitchFamily="34" charset="0"/>
            </a:rPr>
            <a:t> Срединный мир</a:t>
          </a:r>
          <a:r>
            <a:rPr lang="ru-RU" dirty="0" smtClean="0"/>
            <a:t>.</a:t>
          </a:r>
          <a:endParaRPr lang="ru-RU" dirty="0"/>
        </a:p>
      </dgm:t>
    </dgm:pt>
    <dgm:pt modelId="{14004597-09DE-4031-B367-608E2BF08725}" type="parTrans" cxnId="{C7AA4174-ADFE-4427-A48D-7BF927580985}">
      <dgm:prSet/>
      <dgm:spPr/>
      <dgm:t>
        <a:bodyPr/>
        <a:lstStyle/>
        <a:p>
          <a:endParaRPr lang="ru-RU"/>
        </a:p>
      </dgm:t>
    </dgm:pt>
    <dgm:pt modelId="{08DB5748-B5A8-4837-BEA8-86EFC803C6BD}" type="sibTrans" cxnId="{C7AA4174-ADFE-4427-A48D-7BF927580985}">
      <dgm:prSet/>
      <dgm:spPr/>
      <dgm:t>
        <a:bodyPr/>
        <a:lstStyle/>
        <a:p>
          <a:endParaRPr lang="ru-RU"/>
        </a:p>
      </dgm:t>
    </dgm:pt>
    <dgm:pt modelId="{E17B13D0-70AF-495C-AC9C-61ACB9DE7CD0}">
      <dgm:prSet phldrT="[Текст]"/>
      <dgm:spPr>
        <a:solidFill>
          <a:srgbClr val="7DE753">
            <a:alpha val="48000"/>
          </a:srgbClr>
        </a:solidFill>
      </dgm:spPr>
      <dgm:t>
        <a:bodyPr/>
        <a:lstStyle/>
        <a:p>
          <a:pPr algn="l"/>
          <a:endParaRPr lang="ru-RU" dirty="0"/>
        </a:p>
      </dgm:t>
    </dgm:pt>
    <dgm:pt modelId="{CF9B1F33-D8C0-488A-BC32-2601C54A1CEF}" type="parTrans" cxnId="{3CB5AFEA-F941-4613-AA99-C163D7DB7885}">
      <dgm:prSet/>
      <dgm:spPr/>
      <dgm:t>
        <a:bodyPr/>
        <a:lstStyle/>
        <a:p>
          <a:endParaRPr lang="ru-RU"/>
        </a:p>
      </dgm:t>
    </dgm:pt>
    <dgm:pt modelId="{6994FC14-2867-4678-8767-A1E626611357}" type="sibTrans" cxnId="{3CB5AFEA-F941-4613-AA99-C163D7DB7885}">
      <dgm:prSet/>
      <dgm:spPr/>
      <dgm:t>
        <a:bodyPr/>
        <a:lstStyle/>
        <a:p>
          <a:endParaRPr lang="ru-RU"/>
        </a:p>
      </dgm:t>
    </dgm:pt>
    <dgm:pt modelId="{55722C5B-E491-4CC7-A203-905A0C20264E}">
      <dgm:prSet phldrT="[Текст]"/>
      <dgm:spPr>
        <a:solidFill>
          <a:srgbClr val="7DE753">
            <a:alpha val="48000"/>
          </a:srgbClr>
        </a:solidFill>
      </dgm:spPr>
      <dgm:t>
        <a:bodyPr/>
        <a:lstStyle/>
        <a:p>
          <a:pPr algn="l"/>
          <a:endParaRPr lang="ru-RU" dirty="0"/>
        </a:p>
      </dgm:t>
    </dgm:pt>
    <dgm:pt modelId="{C82DC9BC-1492-465B-83C3-B69469827C77}" type="parTrans" cxnId="{75E26BDC-0153-4120-8220-AFFB14211DE3}">
      <dgm:prSet/>
      <dgm:spPr/>
      <dgm:t>
        <a:bodyPr/>
        <a:lstStyle/>
        <a:p>
          <a:endParaRPr lang="ru-RU"/>
        </a:p>
      </dgm:t>
    </dgm:pt>
    <dgm:pt modelId="{0B24C55A-6610-41B0-9431-8C71B1E6AD1B}" type="sibTrans" cxnId="{75E26BDC-0153-4120-8220-AFFB14211DE3}">
      <dgm:prSet/>
      <dgm:spPr/>
      <dgm:t>
        <a:bodyPr/>
        <a:lstStyle/>
        <a:p>
          <a:endParaRPr lang="ru-RU"/>
        </a:p>
      </dgm:t>
    </dgm:pt>
    <dgm:pt modelId="{659C7EEF-655E-456F-87DA-D04858CC0F01}" type="pres">
      <dgm:prSet presAssocID="{2E897756-7DA0-49A2-A0C2-1992E7D8529F}" presName="Name0" presStyleCnt="0">
        <dgm:presLayoutVars>
          <dgm:dir/>
          <dgm:resizeHandles val="exact"/>
        </dgm:presLayoutVars>
      </dgm:prSet>
      <dgm:spPr/>
    </dgm:pt>
    <dgm:pt modelId="{55AF3B3F-2859-41CF-874F-7350C4900A78}" type="pres">
      <dgm:prSet presAssocID="{2E897756-7DA0-49A2-A0C2-1992E7D8529F}" presName="bkgdShp" presStyleLbl="alignAccFollowNode1" presStyleIdx="0" presStyleCnt="1"/>
      <dgm:spPr/>
    </dgm:pt>
    <dgm:pt modelId="{9673284C-77D9-4539-B2E5-8611548768CE}" type="pres">
      <dgm:prSet presAssocID="{2E897756-7DA0-49A2-A0C2-1992E7D8529F}" presName="linComp" presStyleCnt="0"/>
      <dgm:spPr/>
    </dgm:pt>
    <dgm:pt modelId="{7D8B6429-CBE3-4DA5-A329-22A4E4E3A781}" type="pres">
      <dgm:prSet presAssocID="{70798DF4-AC5F-42E8-A433-ACABDDAEDD32}" presName="compNode" presStyleCnt="0"/>
      <dgm:spPr/>
    </dgm:pt>
    <dgm:pt modelId="{B1AFC9B2-441B-45D7-A04C-D917B19870DF}" type="pres">
      <dgm:prSet presAssocID="{70798DF4-AC5F-42E8-A433-ACABDDAEDD32}" presName="node" presStyleLbl="node1" presStyleIdx="0" presStyleCnt="1" custScaleX="106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0D525-974B-4804-BB18-57B06F8E8580}" type="pres">
      <dgm:prSet presAssocID="{70798DF4-AC5F-42E8-A433-ACABDDAEDD32}" presName="invisiNode" presStyleLbl="node1" presStyleIdx="0" presStyleCnt="1"/>
      <dgm:spPr/>
    </dgm:pt>
    <dgm:pt modelId="{826638FE-5A63-4F2F-93D7-BBA636A1903E}" type="pres">
      <dgm:prSet presAssocID="{70798DF4-AC5F-42E8-A433-ACABDDAEDD32}" presName="imagNode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FB18F198-5E01-4BF9-88FA-2F2408C740D2}" type="presOf" srcId="{70798DF4-AC5F-42E8-A433-ACABDDAEDD32}" destId="{B1AFC9B2-441B-45D7-A04C-D917B19870DF}" srcOrd="0" destOrd="0" presId="urn:microsoft.com/office/officeart/2005/8/layout/pList2"/>
    <dgm:cxn modelId="{3CB5AFEA-F941-4613-AA99-C163D7DB7885}" srcId="{70798DF4-AC5F-42E8-A433-ACABDDAEDD32}" destId="{E17B13D0-70AF-495C-AC9C-61ACB9DE7CD0}" srcOrd="0" destOrd="0" parTransId="{CF9B1F33-D8C0-488A-BC32-2601C54A1CEF}" sibTransId="{6994FC14-2867-4678-8767-A1E626611357}"/>
    <dgm:cxn modelId="{75E26BDC-0153-4120-8220-AFFB14211DE3}" srcId="{70798DF4-AC5F-42E8-A433-ACABDDAEDD32}" destId="{55722C5B-E491-4CC7-A203-905A0C20264E}" srcOrd="1" destOrd="0" parTransId="{C82DC9BC-1492-465B-83C3-B69469827C77}" sibTransId="{0B24C55A-6610-41B0-9431-8C71B1E6AD1B}"/>
    <dgm:cxn modelId="{B44C806A-6C65-4A31-914C-7E96EA4BA3C5}" type="presOf" srcId="{E17B13D0-70AF-495C-AC9C-61ACB9DE7CD0}" destId="{B1AFC9B2-441B-45D7-A04C-D917B19870DF}" srcOrd="0" destOrd="1" presId="urn:microsoft.com/office/officeart/2005/8/layout/pList2"/>
    <dgm:cxn modelId="{BAAB4B95-9E5B-4948-BDC4-7A0A326F8A4A}" type="presOf" srcId="{55722C5B-E491-4CC7-A203-905A0C20264E}" destId="{B1AFC9B2-441B-45D7-A04C-D917B19870DF}" srcOrd="0" destOrd="2" presId="urn:microsoft.com/office/officeart/2005/8/layout/pList2"/>
    <dgm:cxn modelId="{C7AA4174-ADFE-4427-A48D-7BF927580985}" srcId="{2E897756-7DA0-49A2-A0C2-1992E7D8529F}" destId="{70798DF4-AC5F-42E8-A433-ACABDDAEDD32}" srcOrd="0" destOrd="0" parTransId="{14004597-09DE-4031-B367-608E2BF08725}" sibTransId="{08DB5748-B5A8-4837-BEA8-86EFC803C6BD}"/>
    <dgm:cxn modelId="{D4B9AD6F-F364-492E-90A7-AF769C86EBF5}" type="presOf" srcId="{2E897756-7DA0-49A2-A0C2-1992E7D8529F}" destId="{659C7EEF-655E-456F-87DA-D04858CC0F01}" srcOrd="0" destOrd="0" presId="urn:microsoft.com/office/officeart/2005/8/layout/pList2"/>
    <dgm:cxn modelId="{99F45329-0CE5-47CF-AE05-8757A7559673}" type="presParOf" srcId="{659C7EEF-655E-456F-87DA-D04858CC0F01}" destId="{55AF3B3F-2859-41CF-874F-7350C4900A78}" srcOrd="0" destOrd="0" presId="urn:microsoft.com/office/officeart/2005/8/layout/pList2"/>
    <dgm:cxn modelId="{1B9CEA6A-E3B1-4CF6-8C95-8C23C01FB40C}" type="presParOf" srcId="{659C7EEF-655E-456F-87DA-D04858CC0F01}" destId="{9673284C-77D9-4539-B2E5-8611548768CE}" srcOrd="1" destOrd="0" presId="urn:microsoft.com/office/officeart/2005/8/layout/pList2"/>
    <dgm:cxn modelId="{5982CF32-803C-491F-89B1-3D047DB4D331}" type="presParOf" srcId="{9673284C-77D9-4539-B2E5-8611548768CE}" destId="{7D8B6429-CBE3-4DA5-A329-22A4E4E3A781}" srcOrd="0" destOrd="0" presId="urn:microsoft.com/office/officeart/2005/8/layout/pList2"/>
    <dgm:cxn modelId="{A9E503D3-6A51-478E-8862-8BDBE357D74D}" type="presParOf" srcId="{7D8B6429-CBE3-4DA5-A329-22A4E4E3A781}" destId="{B1AFC9B2-441B-45D7-A04C-D917B19870DF}" srcOrd="0" destOrd="0" presId="urn:microsoft.com/office/officeart/2005/8/layout/pList2"/>
    <dgm:cxn modelId="{3F032615-680C-4888-8B57-199536F07E02}" type="presParOf" srcId="{7D8B6429-CBE3-4DA5-A329-22A4E4E3A781}" destId="{C500D525-974B-4804-BB18-57B06F8E8580}" srcOrd="1" destOrd="0" presId="urn:microsoft.com/office/officeart/2005/8/layout/pList2"/>
    <dgm:cxn modelId="{B9DDD0E0-74C3-4FF2-BFD8-FEDDE1483294}" type="presParOf" srcId="{7D8B6429-CBE3-4DA5-A329-22A4E4E3A781}" destId="{826638FE-5A63-4F2F-93D7-BBA636A1903E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E0DE4E-7D0B-4E7D-9F8B-CC08E94B03FA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6886EABF-7620-4893-ADB3-4FE7D21E7C0D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  <a:latin typeface="Arial Narrow" pitchFamily="34" charset="0"/>
            </a:rPr>
            <a:t>С непримиримо-негостеприимно сумрачными метельными небесами, мутными, как недоваренная уха, с бушующими темными вихрями в бедственной топи подземной тьмы был сотворён Нижний мир</a:t>
          </a:r>
          <a:r>
            <a:rPr lang="ru-RU" dirty="0" smtClean="0">
              <a:latin typeface="Arial Narrow" pitchFamily="34" charset="0"/>
            </a:rPr>
            <a:t>.</a:t>
          </a:r>
          <a:endParaRPr lang="ru-RU" dirty="0"/>
        </a:p>
      </dgm:t>
    </dgm:pt>
    <dgm:pt modelId="{D4D456E4-52F9-4D7F-AB1C-CC1B0C82B6EA}" type="parTrans" cxnId="{511ADBE6-0F01-4F41-B864-F5893C202B61}">
      <dgm:prSet/>
      <dgm:spPr/>
      <dgm:t>
        <a:bodyPr/>
        <a:lstStyle/>
        <a:p>
          <a:endParaRPr lang="ru-RU"/>
        </a:p>
      </dgm:t>
    </dgm:pt>
    <dgm:pt modelId="{9327AF3B-9751-4EE0-A776-A26129800464}" type="sibTrans" cxnId="{511ADBE6-0F01-4F41-B864-F5893C202B61}">
      <dgm:prSet/>
      <dgm:spPr/>
      <dgm:t>
        <a:bodyPr/>
        <a:lstStyle/>
        <a:p>
          <a:endParaRPr lang="ru-RU"/>
        </a:p>
      </dgm:t>
    </dgm:pt>
    <dgm:pt modelId="{DA3D54DF-EBE7-44EE-B003-97E51DC00BE7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endParaRPr lang="ru-RU" dirty="0"/>
        </a:p>
      </dgm:t>
    </dgm:pt>
    <dgm:pt modelId="{9F0562AC-8843-415A-851E-845C7790A2D3}" type="parTrans" cxnId="{739A46D2-300E-417D-8E56-80AF232575B2}">
      <dgm:prSet/>
      <dgm:spPr/>
      <dgm:t>
        <a:bodyPr/>
        <a:lstStyle/>
        <a:p>
          <a:endParaRPr lang="ru-RU"/>
        </a:p>
      </dgm:t>
    </dgm:pt>
    <dgm:pt modelId="{5F1A5AB3-75D8-4E39-8274-FCF453416AFF}" type="sibTrans" cxnId="{739A46D2-300E-417D-8E56-80AF232575B2}">
      <dgm:prSet/>
      <dgm:spPr/>
      <dgm:t>
        <a:bodyPr/>
        <a:lstStyle/>
        <a:p>
          <a:endParaRPr lang="ru-RU"/>
        </a:p>
      </dgm:t>
    </dgm:pt>
    <dgm:pt modelId="{31015760-B78E-4FE4-BFB7-4B02D8BF757A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endParaRPr lang="ru-RU" dirty="0"/>
        </a:p>
      </dgm:t>
    </dgm:pt>
    <dgm:pt modelId="{5CC6A6F0-1B9F-42DD-A481-BD91C4E13B65}" type="parTrans" cxnId="{C2563BF8-499D-4B60-AD24-23E8E6490042}">
      <dgm:prSet/>
      <dgm:spPr/>
      <dgm:t>
        <a:bodyPr/>
        <a:lstStyle/>
        <a:p>
          <a:endParaRPr lang="ru-RU"/>
        </a:p>
      </dgm:t>
    </dgm:pt>
    <dgm:pt modelId="{DEA8F9BE-A8F0-4AAE-A5ED-BC4B7D78C0AC}" type="sibTrans" cxnId="{C2563BF8-499D-4B60-AD24-23E8E6490042}">
      <dgm:prSet/>
      <dgm:spPr/>
      <dgm:t>
        <a:bodyPr/>
        <a:lstStyle/>
        <a:p>
          <a:endParaRPr lang="ru-RU"/>
        </a:p>
      </dgm:t>
    </dgm:pt>
    <dgm:pt modelId="{58C29B54-A371-407D-A322-27BD12EB99B9}" type="pres">
      <dgm:prSet presAssocID="{A6E0DE4E-7D0B-4E7D-9F8B-CC08E94B03FA}" presName="Name0" presStyleCnt="0">
        <dgm:presLayoutVars>
          <dgm:dir/>
          <dgm:resizeHandles val="exact"/>
        </dgm:presLayoutVars>
      </dgm:prSet>
      <dgm:spPr/>
    </dgm:pt>
    <dgm:pt modelId="{B3661252-B448-4920-A2AC-BE65DA1365F3}" type="pres">
      <dgm:prSet presAssocID="{A6E0DE4E-7D0B-4E7D-9F8B-CC08E94B03FA}" presName="bkgdShp" presStyleLbl="alignAccFollowNode1" presStyleIdx="0" presStyleCnt="1" custLinFactNeighborX="-5883" custLinFactNeighborY="-4707"/>
      <dgm:spPr/>
    </dgm:pt>
    <dgm:pt modelId="{35405F32-7527-43E4-8BF6-9C47728A9B10}" type="pres">
      <dgm:prSet presAssocID="{A6E0DE4E-7D0B-4E7D-9F8B-CC08E94B03FA}" presName="linComp" presStyleCnt="0"/>
      <dgm:spPr/>
    </dgm:pt>
    <dgm:pt modelId="{C02BA81C-6965-46C9-98BA-27E7BAEEF83D}" type="pres">
      <dgm:prSet presAssocID="{6886EABF-7620-4893-ADB3-4FE7D21E7C0D}" presName="compNode" presStyleCnt="0"/>
      <dgm:spPr/>
    </dgm:pt>
    <dgm:pt modelId="{BB6E05AF-58AB-4C0D-86B1-946D6C7E6583}" type="pres">
      <dgm:prSet presAssocID="{6886EABF-7620-4893-ADB3-4FE7D21E7C0D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51F0D-3197-4A23-9FD7-CEA6B6A70EC0}" type="pres">
      <dgm:prSet presAssocID="{6886EABF-7620-4893-ADB3-4FE7D21E7C0D}" presName="invisiNode" presStyleLbl="node1" presStyleIdx="0" presStyleCnt="1"/>
      <dgm:spPr/>
    </dgm:pt>
    <dgm:pt modelId="{F3210DE3-33D3-4219-BBED-19F8B17C730B}" type="pres">
      <dgm:prSet presAssocID="{6886EABF-7620-4893-ADB3-4FE7D21E7C0D}" presName="imagNode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F72CE13A-627F-4252-847C-30974ECC0E87}" type="presOf" srcId="{DA3D54DF-EBE7-44EE-B003-97E51DC00BE7}" destId="{BB6E05AF-58AB-4C0D-86B1-946D6C7E6583}" srcOrd="0" destOrd="1" presId="urn:microsoft.com/office/officeart/2005/8/layout/pList2"/>
    <dgm:cxn modelId="{08E4750A-13C8-44DA-8C91-FEB12F6E7CF9}" type="presOf" srcId="{6886EABF-7620-4893-ADB3-4FE7D21E7C0D}" destId="{BB6E05AF-58AB-4C0D-86B1-946D6C7E6583}" srcOrd="0" destOrd="0" presId="urn:microsoft.com/office/officeart/2005/8/layout/pList2"/>
    <dgm:cxn modelId="{1171F186-6E55-47AB-B7B5-50DC95AF6559}" type="presOf" srcId="{31015760-B78E-4FE4-BFB7-4B02D8BF757A}" destId="{BB6E05AF-58AB-4C0D-86B1-946D6C7E6583}" srcOrd="0" destOrd="2" presId="urn:microsoft.com/office/officeart/2005/8/layout/pList2"/>
    <dgm:cxn modelId="{739A46D2-300E-417D-8E56-80AF232575B2}" srcId="{6886EABF-7620-4893-ADB3-4FE7D21E7C0D}" destId="{DA3D54DF-EBE7-44EE-B003-97E51DC00BE7}" srcOrd="0" destOrd="0" parTransId="{9F0562AC-8843-415A-851E-845C7790A2D3}" sibTransId="{5F1A5AB3-75D8-4E39-8274-FCF453416AFF}"/>
    <dgm:cxn modelId="{511ADBE6-0F01-4F41-B864-F5893C202B61}" srcId="{A6E0DE4E-7D0B-4E7D-9F8B-CC08E94B03FA}" destId="{6886EABF-7620-4893-ADB3-4FE7D21E7C0D}" srcOrd="0" destOrd="0" parTransId="{D4D456E4-52F9-4D7F-AB1C-CC1B0C82B6EA}" sibTransId="{9327AF3B-9751-4EE0-A776-A26129800464}"/>
    <dgm:cxn modelId="{C2563BF8-499D-4B60-AD24-23E8E6490042}" srcId="{6886EABF-7620-4893-ADB3-4FE7D21E7C0D}" destId="{31015760-B78E-4FE4-BFB7-4B02D8BF757A}" srcOrd="1" destOrd="0" parTransId="{5CC6A6F0-1B9F-42DD-A481-BD91C4E13B65}" sibTransId="{DEA8F9BE-A8F0-4AAE-A5ED-BC4B7D78C0AC}"/>
    <dgm:cxn modelId="{9F44F231-213D-43D5-A9B0-8C44ED50A54D}" type="presOf" srcId="{A6E0DE4E-7D0B-4E7D-9F8B-CC08E94B03FA}" destId="{58C29B54-A371-407D-A322-27BD12EB99B9}" srcOrd="0" destOrd="0" presId="urn:microsoft.com/office/officeart/2005/8/layout/pList2"/>
    <dgm:cxn modelId="{E6FDFEC8-BB33-4BDC-9554-ECE211F31847}" type="presParOf" srcId="{58C29B54-A371-407D-A322-27BD12EB99B9}" destId="{B3661252-B448-4920-A2AC-BE65DA1365F3}" srcOrd="0" destOrd="0" presId="urn:microsoft.com/office/officeart/2005/8/layout/pList2"/>
    <dgm:cxn modelId="{F157E99E-3B0C-48C4-91C1-F3011BD4655F}" type="presParOf" srcId="{58C29B54-A371-407D-A322-27BD12EB99B9}" destId="{35405F32-7527-43E4-8BF6-9C47728A9B10}" srcOrd="1" destOrd="0" presId="urn:microsoft.com/office/officeart/2005/8/layout/pList2"/>
    <dgm:cxn modelId="{6214254B-F4E5-437B-91C2-CD5A0449B16B}" type="presParOf" srcId="{35405F32-7527-43E4-8BF6-9C47728A9B10}" destId="{C02BA81C-6965-46C9-98BA-27E7BAEEF83D}" srcOrd="0" destOrd="0" presId="urn:microsoft.com/office/officeart/2005/8/layout/pList2"/>
    <dgm:cxn modelId="{773DA9D0-C95D-4AD7-9DA2-FE1CA4C13FD8}" type="presParOf" srcId="{C02BA81C-6965-46C9-98BA-27E7BAEEF83D}" destId="{BB6E05AF-58AB-4C0D-86B1-946D6C7E6583}" srcOrd="0" destOrd="0" presId="urn:microsoft.com/office/officeart/2005/8/layout/pList2"/>
    <dgm:cxn modelId="{DE8D5354-B4AC-46B7-9B98-71BCCC8FB87D}" type="presParOf" srcId="{C02BA81C-6965-46C9-98BA-27E7BAEEF83D}" destId="{0DB51F0D-3197-4A23-9FD7-CEA6B6A70EC0}" srcOrd="1" destOrd="0" presId="urn:microsoft.com/office/officeart/2005/8/layout/pList2"/>
    <dgm:cxn modelId="{DFA0506E-5525-4B3C-9156-45E04B30AC48}" type="presParOf" srcId="{C02BA81C-6965-46C9-98BA-27E7BAEEF83D}" destId="{F3210DE3-33D3-4219-BBED-19F8B17C730B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2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3B29721-FFBD-4495-A215-8C18939A5E39}" type="doc">
      <dgm:prSet loTypeId="urn:microsoft.com/office/officeart/2005/8/layout/pList2" loCatId="list" qsTypeId="urn:microsoft.com/office/officeart/2005/8/quickstyle/simple3" qsCatId="simple" csTypeId="urn:microsoft.com/office/officeart/2005/8/colors/colorful5" csCatId="colorful" phldr="1"/>
      <dgm:spPr/>
    </dgm:pt>
    <dgm:pt modelId="{EA03DAF7-BA42-41DA-835C-DEF7D35FF873}">
      <dgm:prSet phldrT="[Текст]"/>
      <dgm:spPr/>
      <dgm:t>
        <a:bodyPr/>
        <a:lstStyle/>
        <a:p>
          <a:pPr algn="ctr"/>
          <a:r>
            <a:rPr lang="ru-RU" dirty="0" smtClean="0">
              <a:latin typeface="Arial Narrow" pitchFamily="34" charset="0"/>
            </a:rPr>
            <a:t>Давным-давно создателем был сотворен Верхний мир — светозарная полуденная страна, улыбчивый мир с освежающе </a:t>
          </a:r>
          <a:r>
            <a:rPr lang="ru-RU" dirty="0" err="1" smtClean="0">
              <a:latin typeface="Arial Narrow" pitchFamily="34" charset="0"/>
            </a:rPr>
            <a:t>голубым</a:t>
          </a:r>
          <a:r>
            <a:rPr lang="ru-RU" dirty="0" smtClean="0">
              <a:latin typeface="Arial Narrow" pitchFamily="34" charset="0"/>
            </a:rPr>
            <a:t> воздухом и ведущими вверх молочными ступеньками.</a:t>
          </a:r>
          <a:endParaRPr lang="ru-RU" dirty="0"/>
        </a:p>
      </dgm:t>
    </dgm:pt>
    <dgm:pt modelId="{E1F5022E-72B2-4AF8-B698-90AD2577971E}" type="parTrans" cxnId="{56FA73A3-BA5D-4174-9337-8B731874F763}">
      <dgm:prSet/>
      <dgm:spPr/>
      <dgm:t>
        <a:bodyPr/>
        <a:lstStyle/>
        <a:p>
          <a:endParaRPr lang="ru-RU"/>
        </a:p>
      </dgm:t>
    </dgm:pt>
    <dgm:pt modelId="{28B8E959-35DE-4B34-9C59-876804AEAAA4}" type="sibTrans" cxnId="{56FA73A3-BA5D-4174-9337-8B731874F763}">
      <dgm:prSet/>
      <dgm:spPr/>
      <dgm:t>
        <a:bodyPr/>
        <a:lstStyle/>
        <a:p>
          <a:endParaRPr lang="ru-RU"/>
        </a:p>
      </dgm:t>
    </dgm:pt>
    <dgm:pt modelId="{A7BE481F-4BB1-405C-B844-FBDCD0236CC1}">
      <dgm:prSet phldrT="[Текст]"/>
      <dgm:spPr/>
      <dgm:t>
        <a:bodyPr/>
        <a:lstStyle/>
        <a:p>
          <a:pPr algn="l"/>
          <a:endParaRPr lang="ru-RU" dirty="0"/>
        </a:p>
      </dgm:t>
    </dgm:pt>
    <dgm:pt modelId="{6F9B8C2D-7829-4469-B500-92EEE86FE53D}" type="parTrans" cxnId="{85EBE4CC-5D3B-4707-B7E1-8052FBD17EA5}">
      <dgm:prSet/>
      <dgm:spPr/>
      <dgm:t>
        <a:bodyPr/>
        <a:lstStyle/>
        <a:p>
          <a:endParaRPr lang="ru-RU"/>
        </a:p>
      </dgm:t>
    </dgm:pt>
    <dgm:pt modelId="{C3E8854D-5247-4256-94B8-E85006B9CD56}" type="sibTrans" cxnId="{85EBE4CC-5D3B-4707-B7E1-8052FBD17EA5}">
      <dgm:prSet/>
      <dgm:spPr/>
      <dgm:t>
        <a:bodyPr/>
        <a:lstStyle/>
        <a:p>
          <a:endParaRPr lang="ru-RU"/>
        </a:p>
      </dgm:t>
    </dgm:pt>
    <dgm:pt modelId="{1D199D63-0180-48A8-A1D8-AAA91545ABE0}">
      <dgm:prSet phldrT="[Текст]"/>
      <dgm:spPr/>
      <dgm:t>
        <a:bodyPr/>
        <a:lstStyle/>
        <a:p>
          <a:pPr algn="l"/>
          <a:endParaRPr lang="ru-RU" dirty="0"/>
        </a:p>
      </dgm:t>
    </dgm:pt>
    <dgm:pt modelId="{91BD175F-6F00-466F-85FB-54AEFBA16A80}" type="parTrans" cxnId="{BC968ACD-B9D4-4EF1-B3F3-62422C2843C1}">
      <dgm:prSet/>
      <dgm:spPr/>
      <dgm:t>
        <a:bodyPr/>
        <a:lstStyle/>
        <a:p>
          <a:endParaRPr lang="ru-RU"/>
        </a:p>
      </dgm:t>
    </dgm:pt>
    <dgm:pt modelId="{606141C9-F704-4653-970E-7A4156788050}" type="sibTrans" cxnId="{BC968ACD-B9D4-4EF1-B3F3-62422C2843C1}">
      <dgm:prSet/>
      <dgm:spPr/>
      <dgm:t>
        <a:bodyPr/>
        <a:lstStyle/>
        <a:p>
          <a:endParaRPr lang="ru-RU"/>
        </a:p>
      </dgm:t>
    </dgm:pt>
    <dgm:pt modelId="{5959344A-ABD3-4162-BCD3-E2B7AD2CDF5A}" type="pres">
      <dgm:prSet presAssocID="{23B29721-FFBD-4495-A215-8C18939A5E39}" presName="Name0" presStyleCnt="0">
        <dgm:presLayoutVars>
          <dgm:dir/>
          <dgm:resizeHandles val="exact"/>
        </dgm:presLayoutVars>
      </dgm:prSet>
      <dgm:spPr/>
    </dgm:pt>
    <dgm:pt modelId="{D2DBCCDB-6DCB-4415-B1AF-8893ED44CDBD}" type="pres">
      <dgm:prSet presAssocID="{23B29721-FFBD-4495-A215-8C18939A5E39}" presName="bkgdShp" presStyleLbl="alignAccFollowNode1" presStyleIdx="0" presStyleCnt="1" custLinFactNeighborX="-2703" custLinFactNeighborY="1344"/>
      <dgm:spPr/>
    </dgm:pt>
    <dgm:pt modelId="{F4E5ECE0-0D14-4FB7-A48F-CD394EB3A911}" type="pres">
      <dgm:prSet presAssocID="{23B29721-FFBD-4495-A215-8C18939A5E39}" presName="linComp" presStyleCnt="0"/>
      <dgm:spPr/>
    </dgm:pt>
    <dgm:pt modelId="{359A0734-17B4-4901-AD6D-A1215D292257}" type="pres">
      <dgm:prSet presAssocID="{EA03DAF7-BA42-41DA-835C-DEF7D35FF873}" presName="compNode" presStyleCnt="0"/>
      <dgm:spPr/>
    </dgm:pt>
    <dgm:pt modelId="{ED736275-B574-4347-9AF9-F563A0BADFA9}" type="pres">
      <dgm:prSet presAssocID="{EA03DAF7-BA42-41DA-835C-DEF7D35FF873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9EA25-F903-445B-8CCC-709366EFA4DC}" type="pres">
      <dgm:prSet presAssocID="{EA03DAF7-BA42-41DA-835C-DEF7D35FF873}" presName="invisiNode" presStyleLbl="node1" presStyleIdx="0" presStyleCnt="1"/>
      <dgm:spPr/>
    </dgm:pt>
    <dgm:pt modelId="{F0A33E71-9211-4A59-AFFA-C4D36F90C4D1}" type="pres">
      <dgm:prSet presAssocID="{EA03DAF7-BA42-41DA-835C-DEF7D35FF873}" presName="imagNode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3C31A2D9-7FDD-4511-88AA-C7FAB8761183}" type="presOf" srcId="{1D199D63-0180-48A8-A1D8-AAA91545ABE0}" destId="{ED736275-B574-4347-9AF9-F563A0BADFA9}" srcOrd="0" destOrd="2" presId="urn:microsoft.com/office/officeart/2005/8/layout/pList2"/>
    <dgm:cxn modelId="{BC968ACD-B9D4-4EF1-B3F3-62422C2843C1}" srcId="{EA03DAF7-BA42-41DA-835C-DEF7D35FF873}" destId="{1D199D63-0180-48A8-A1D8-AAA91545ABE0}" srcOrd="1" destOrd="0" parTransId="{91BD175F-6F00-466F-85FB-54AEFBA16A80}" sibTransId="{606141C9-F704-4653-970E-7A4156788050}"/>
    <dgm:cxn modelId="{957D66D9-10E7-4CB0-97CD-C4C6DAD78F8A}" type="presOf" srcId="{A7BE481F-4BB1-405C-B844-FBDCD0236CC1}" destId="{ED736275-B574-4347-9AF9-F563A0BADFA9}" srcOrd="0" destOrd="1" presId="urn:microsoft.com/office/officeart/2005/8/layout/pList2"/>
    <dgm:cxn modelId="{85EBE4CC-5D3B-4707-B7E1-8052FBD17EA5}" srcId="{EA03DAF7-BA42-41DA-835C-DEF7D35FF873}" destId="{A7BE481F-4BB1-405C-B844-FBDCD0236CC1}" srcOrd="0" destOrd="0" parTransId="{6F9B8C2D-7829-4469-B500-92EEE86FE53D}" sibTransId="{C3E8854D-5247-4256-94B8-E85006B9CD56}"/>
    <dgm:cxn modelId="{CBE61D56-D097-4D8C-A579-491A048286EF}" type="presOf" srcId="{23B29721-FFBD-4495-A215-8C18939A5E39}" destId="{5959344A-ABD3-4162-BCD3-E2B7AD2CDF5A}" srcOrd="0" destOrd="0" presId="urn:microsoft.com/office/officeart/2005/8/layout/pList2"/>
    <dgm:cxn modelId="{0D8FA770-B21F-425D-ABA1-5D4373A1FE8D}" type="presOf" srcId="{EA03DAF7-BA42-41DA-835C-DEF7D35FF873}" destId="{ED736275-B574-4347-9AF9-F563A0BADFA9}" srcOrd="0" destOrd="0" presId="urn:microsoft.com/office/officeart/2005/8/layout/pList2"/>
    <dgm:cxn modelId="{56FA73A3-BA5D-4174-9337-8B731874F763}" srcId="{23B29721-FFBD-4495-A215-8C18939A5E39}" destId="{EA03DAF7-BA42-41DA-835C-DEF7D35FF873}" srcOrd="0" destOrd="0" parTransId="{E1F5022E-72B2-4AF8-B698-90AD2577971E}" sibTransId="{28B8E959-35DE-4B34-9C59-876804AEAAA4}"/>
    <dgm:cxn modelId="{CB71EAD3-2518-4A61-8ADA-CB70CA8F80A2}" type="presParOf" srcId="{5959344A-ABD3-4162-BCD3-E2B7AD2CDF5A}" destId="{D2DBCCDB-6DCB-4415-B1AF-8893ED44CDBD}" srcOrd="0" destOrd="0" presId="urn:microsoft.com/office/officeart/2005/8/layout/pList2"/>
    <dgm:cxn modelId="{F2F0212C-2602-4142-85DB-30D39D7F7164}" type="presParOf" srcId="{5959344A-ABD3-4162-BCD3-E2B7AD2CDF5A}" destId="{F4E5ECE0-0D14-4FB7-A48F-CD394EB3A911}" srcOrd="1" destOrd="0" presId="urn:microsoft.com/office/officeart/2005/8/layout/pList2"/>
    <dgm:cxn modelId="{307A665A-DFEB-4CAE-8C55-BFE950C74105}" type="presParOf" srcId="{F4E5ECE0-0D14-4FB7-A48F-CD394EB3A911}" destId="{359A0734-17B4-4901-AD6D-A1215D292257}" srcOrd="0" destOrd="0" presId="urn:microsoft.com/office/officeart/2005/8/layout/pList2"/>
    <dgm:cxn modelId="{42FED5AE-1E6E-466F-AD14-B2ABA5A9F167}" type="presParOf" srcId="{359A0734-17B4-4901-AD6D-A1215D292257}" destId="{ED736275-B574-4347-9AF9-F563A0BADFA9}" srcOrd="0" destOrd="0" presId="urn:microsoft.com/office/officeart/2005/8/layout/pList2"/>
    <dgm:cxn modelId="{7DF968C7-2166-477C-84A6-89097BF67101}" type="presParOf" srcId="{359A0734-17B4-4901-AD6D-A1215D292257}" destId="{ABA9EA25-F903-445B-8CCC-709366EFA4DC}" srcOrd="1" destOrd="0" presId="urn:microsoft.com/office/officeart/2005/8/layout/pList2"/>
    <dgm:cxn modelId="{FDE2405E-ABB8-4F68-8D7D-88E4D2D1EB95}" type="presParOf" srcId="{359A0734-17B4-4901-AD6D-A1215D292257}" destId="{F0A33E71-9211-4A59-AFFA-C4D36F90C4D1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E897756-7DA0-49A2-A0C2-1992E7D8529F}" type="doc">
      <dgm:prSet loTypeId="urn:microsoft.com/office/officeart/2005/8/layout/pList2" loCatId="list" qsTypeId="urn:microsoft.com/office/officeart/2005/8/quickstyle/simple3" qsCatId="simple" csTypeId="urn:microsoft.com/office/officeart/2005/8/colors/colorful5" csCatId="colorful" phldr="1"/>
      <dgm:spPr/>
    </dgm:pt>
    <dgm:pt modelId="{70798DF4-AC5F-42E8-A433-ACABDDAEDD32}">
      <dgm:prSet phldrT="[Текст]"/>
      <dgm:spPr>
        <a:solidFill>
          <a:srgbClr val="7DE753">
            <a:alpha val="48000"/>
          </a:srgbClr>
        </a:solidFill>
      </dgm:spPr>
      <dgm:t>
        <a:bodyPr/>
        <a:lstStyle/>
        <a:p>
          <a:pPr algn="ctr"/>
          <a:r>
            <a:rPr lang="ru-RU" dirty="0" smtClean="0">
              <a:solidFill>
                <a:srgbClr val="002060"/>
              </a:solidFill>
              <a:latin typeface="Arial Narrow" pitchFamily="34" charset="0"/>
            </a:rPr>
            <a:t>С высоко поднимающимся солнцем, </a:t>
          </a:r>
          <a:r>
            <a:rPr lang="ru-RU" dirty="0" err="1" smtClean="0">
              <a:solidFill>
                <a:srgbClr val="002060"/>
              </a:solidFill>
              <a:latin typeface="Arial Narrow" pitchFamily="34" charset="0"/>
            </a:rPr>
            <a:t>гладкошироким</a:t>
          </a:r>
          <a:r>
            <a:rPr lang="ru-RU" dirty="0" smtClean="0">
              <a:solidFill>
                <a:srgbClr val="002060"/>
              </a:solidFill>
              <a:latin typeface="Arial Narrow" pitchFamily="34" charset="0"/>
            </a:rPr>
            <a:t>, цветистым, был </a:t>
          </a:r>
          <a:r>
            <a:rPr lang="ru-RU" dirty="0" err="1" smtClean="0">
              <a:solidFill>
                <a:srgbClr val="002060"/>
              </a:solidFill>
              <a:latin typeface="Arial Narrow" pitchFamily="34" charset="0"/>
            </a:rPr>
            <a:t>создан-сотворён</a:t>
          </a:r>
          <a:r>
            <a:rPr lang="ru-RU" dirty="0" smtClean="0">
              <a:solidFill>
                <a:srgbClr val="002060"/>
              </a:solidFill>
              <a:latin typeface="Arial Narrow" pitchFamily="34" charset="0"/>
            </a:rPr>
            <a:t> Срединный мир</a:t>
          </a:r>
          <a:r>
            <a:rPr lang="ru-RU" dirty="0" smtClean="0"/>
            <a:t>.</a:t>
          </a:r>
          <a:endParaRPr lang="ru-RU" dirty="0"/>
        </a:p>
      </dgm:t>
    </dgm:pt>
    <dgm:pt modelId="{14004597-09DE-4031-B367-608E2BF08725}" type="parTrans" cxnId="{C7AA4174-ADFE-4427-A48D-7BF927580985}">
      <dgm:prSet/>
      <dgm:spPr/>
      <dgm:t>
        <a:bodyPr/>
        <a:lstStyle/>
        <a:p>
          <a:endParaRPr lang="ru-RU"/>
        </a:p>
      </dgm:t>
    </dgm:pt>
    <dgm:pt modelId="{08DB5748-B5A8-4837-BEA8-86EFC803C6BD}" type="sibTrans" cxnId="{C7AA4174-ADFE-4427-A48D-7BF927580985}">
      <dgm:prSet/>
      <dgm:spPr/>
      <dgm:t>
        <a:bodyPr/>
        <a:lstStyle/>
        <a:p>
          <a:endParaRPr lang="ru-RU"/>
        </a:p>
      </dgm:t>
    </dgm:pt>
    <dgm:pt modelId="{E17B13D0-70AF-495C-AC9C-61ACB9DE7CD0}">
      <dgm:prSet phldrT="[Текст]"/>
      <dgm:spPr>
        <a:solidFill>
          <a:srgbClr val="7DE753">
            <a:alpha val="48000"/>
          </a:srgbClr>
        </a:solidFill>
      </dgm:spPr>
      <dgm:t>
        <a:bodyPr/>
        <a:lstStyle/>
        <a:p>
          <a:pPr algn="l"/>
          <a:endParaRPr lang="ru-RU" dirty="0"/>
        </a:p>
      </dgm:t>
    </dgm:pt>
    <dgm:pt modelId="{CF9B1F33-D8C0-488A-BC32-2601C54A1CEF}" type="parTrans" cxnId="{3CB5AFEA-F941-4613-AA99-C163D7DB7885}">
      <dgm:prSet/>
      <dgm:spPr/>
      <dgm:t>
        <a:bodyPr/>
        <a:lstStyle/>
        <a:p>
          <a:endParaRPr lang="ru-RU"/>
        </a:p>
      </dgm:t>
    </dgm:pt>
    <dgm:pt modelId="{6994FC14-2867-4678-8767-A1E626611357}" type="sibTrans" cxnId="{3CB5AFEA-F941-4613-AA99-C163D7DB7885}">
      <dgm:prSet/>
      <dgm:spPr/>
      <dgm:t>
        <a:bodyPr/>
        <a:lstStyle/>
        <a:p>
          <a:endParaRPr lang="ru-RU"/>
        </a:p>
      </dgm:t>
    </dgm:pt>
    <dgm:pt modelId="{55722C5B-E491-4CC7-A203-905A0C20264E}">
      <dgm:prSet phldrT="[Текст]"/>
      <dgm:spPr>
        <a:solidFill>
          <a:srgbClr val="7DE753">
            <a:alpha val="48000"/>
          </a:srgbClr>
        </a:solidFill>
      </dgm:spPr>
      <dgm:t>
        <a:bodyPr/>
        <a:lstStyle/>
        <a:p>
          <a:pPr algn="l"/>
          <a:endParaRPr lang="ru-RU" dirty="0"/>
        </a:p>
      </dgm:t>
    </dgm:pt>
    <dgm:pt modelId="{C82DC9BC-1492-465B-83C3-B69469827C77}" type="parTrans" cxnId="{75E26BDC-0153-4120-8220-AFFB14211DE3}">
      <dgm:prSet/>
      <dgm:spPr/>
      <dgm:t>
        <a:bodyPr/>
        <a:lstStyle/>
        <a:p>
          <a:endParaRPr lang="ru-RU"/>
        </a:p>
      </dgm:t>
    </dgm:pt>
    <dgm:pt modelId="{0B24C55A-6610-41B0-9431-8C71B1E6AD1B}" type="sibTrans" cxnId="{75E26BDC-0153-4120-8220-AFFB14211DE3}">
      <dgm:prSet/>
      <dgm:spPr/>
      <dgm:t>
        <a:bodyPr/>
        <a:lstStyle/>
        <a:p>
          <a:endParaRPr lang="ru-RU"/>
        </a:p>
      </dgm:t>
    </dgm:pt>
    <dgm:pt modelId="{659C7EEF-655E-456F-87DA-D04858CC0F01}" type="pres">
      <dgm:prSet presAssocID="{2E897756-7DA0-49A2-A0C2-1992E7D8529F}" presName="Name0" presStyleCnt="0">
        <dgm:presLayoutVars>
          <dgm:dir/>
          <dgm:resizeHandles val="exact"/>
        </dgm:presLayoutVars>
      </dgm:prSet>
      <dgm:spPr/>
    </dgm:pt>
    <dgm:pt modelId="{55AF3B3F-2859-41CF-874F-7350C4900A78}" type="pres">
      <dgm:prSet presAssocID="{2E897756-7DA0-49A2-A0C2-1992E7D8529F}" presName="bkgdShp" presStyleLbl="alignAccFollowNode1" presStyleIdx="0" presStyleCnt="1"/>
      <dgm:spPr/>
    </dgm:pt>
    <dgm:pt modelId="{9673284C-77D9-4539-B2E5-8611548768CE}" type="pres">
      <dgm:prSet presAssocID="{2E897756-7DA0-49A2-A0C2-1992E7D8529F}" presName="linComp" presStyleCnt="0"/>
      <dgm:spPr/>
    </dgm:pt>
    <dgm:pt modelId="{7D8B6429-CBE3-4DA5-A329-22A4E4E3A781}" type="pres">
      <dgm:prSet presAssocID="{70798DF4-AC5F-42E8-A433-ACABDDAEDD32}" presName="compNode" presStyleCnt="0"/>
      <dgm:spPr/>
    </dgm:pt>
    <dgm:pt modelId="{B1AFC9B2-441B-45D7-A04C-D917B19870DF}" type="pres">
      <dgm:prSet presAssocID="{70798DF4-AC5F-42E8-A433-ACABDDAEDD32}" presName="node" presStyleLbl="node1" presStyleIdx="0" presStyleCnt="1" custScaleX="106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0D525-974B-4804-BB18-57B06F8E8580}" type="pres">
      <dgm:prSet presAssocID="{70798DF4-AC5F-42E8-A433-ACABDDAEDD32}" presName="invisiNode" presStyleLbl="node1" presStyleIdx="0" presStyleCnt="1"/>
      <dgm:spPr/>
    </dgm:pt>
    <dgm:pt modelId="{826638FE-5A63-4F2F-93D7-BBA636A1903E}" type="pres">
      <dgm:prSet presAssocID="{70798DF4-AC5F-42E8-A433-ACABDDAEDD32}" presName="imagNode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3CB5AFEA-F941-4613-AA99-C163D7DB7885}" srcId="{70798DF4-AC5F-42E8-A433-ACABDDAEDD32}" destId="{E17B13D0-70AF-495C-AC9C-61ACB9DE7CD0}" srcOrd="0" destOrd="0" parTransId="{CF9B1F33-D8C0-488A-BC32-2601C54A1CEF}" sibTransId="{6994FC14-2867-4678-8767-A1E626611357}"/>
    <dgm:cxn modelId="{75E26BDC-0153-4120-8220-AFFB14211DE3}" srcId="{70798DF4-AC5F-42E8-A433-ACABDDAEDD32}" destId="{55722C5B-E491-4CC7-A203-905A0C20264E}" srcOrd="1" destOrd="0" parTransId="{C82DC9BC-1492-465B-83C3-B69469827C77}" sibTransId="{0B24C55A-6610-41B0-9431-8C71B1E6AD1B}"/>
    <dgm:cxn modelId="{D9450F12-87A3-4F01-9F8D-853039076611}" type="presOf" srcId="{70798DF4-AC5F-42E8-A433-ACABDDAEDD32}" destId="{B1AFC9B2-441B-45D7-A04C-D917B19870DF}" srcOrd="0" destOrd="0" presId="urn:microsoft.com/office/officeart/2005/8/layout/pList2"/>
    <dgm:cxn modelId="{7FB53372-DFD4-4CCA-8CCD-3DE6D029E10F}" type="presOf" srcId="{E17B13D0-70AF-495C-AC9C-61ACB9DE7CD0}" destId="{B1AFC9B2-441B-45D7-A04C-D917B19870DF}" srcOrd="0" destOrd="1" presId="urn:microsoft.com/office/officeart/2005/8/layout/pList2"/>
    <dgm:cxn modelId="{C7AA4174-ADFE-4427-A48D-7BF927580985}" srcId="{2E897756-7DA0-49A2-A0C2-1992E7D8529F}" destId="{70798DF4-AC5F-42E8-A433-ACABDDAEDD32}" srcOrd="0" destOrd="0" parTransId="{14004597-09DE-4031-B367-608E2BF08725}" sibTransId="{08DB5748-B5A8-4837-BEA8-86EFC803C6BD}"/>
    <dgm:cxn modelId="{6ECB2761-18EE-43F8-82FC-CB76E6F2CCB6}" type="presOf" srcId="{55722C5B-E491-4CC7-A203-905A0C20264E}" destId="{B1AFC9B2-441B-45D7-A04C-D917B19870DF}" srcOrd="0" destOrd="2" presId="urn:microsoft.com/office/officeart/2005/8/layout/pList2"/>
    <dgm:cxn modelId="{32236FFF-FB7F-438B-AC26-3B5F177DB833}" type="presOf" srcId="{2E897756-7DA0-49A2-A0C2-1992E7D8529F}" destId="{659C7EEF-655E-456F-87DA-D04858CC0F01}" srcOrd="0" destOrd="0" presId="urn:microsoft.com/office/officeart/2005/8/layout/pList2"/>
    <dgm:cxn modelId="{858D7300-C3C8-48D8-BA56-37C35D7F2D80}" type="presParOf" srcId="{659C7EEF-655E-456F-87DA-D04858CC0F01}" destId="{55AF3B3F-2859-41CF-874F-7350C4900A78}" srcOrd="0" destOrd="0" presId="urn:microsoft.com/office/officeart/2005/8/layout/pList2"/>
    <dgm:cxn modelId="{8355267A-BD7F-4732-A0FF-275EDB1C949D}" type="presParOf" srcId="{659C7EEF-655E-456F-87DA-D04858CC0F01}" destId="{9673284C-77D9-4539-B2E5-8611548768CE}" srcOrd="1" destOrd="0" presId="urn:microsoft.com/office/officeart/2005/8/layout/pList2"/>
    <dgm:cxn modelId="{968FB23F-1244-426C-B31A-0FF917EAE37F}" type="presParOf" srcId="{9673284C-77D9-4539-B2E5-8611548768CE}" destId="{7D8B6429-CBE3-4DA5-A329-22A4E4E3A781}" srcOrd="0" destOrd="0" presId="urn:microsoft.com/office/officeart/2005/8/layout/pList2"/>
    <dgm:cxn modelId="{FCB9B702-57DE-4634-AEB6-7E9880DEEE3F}" type="presParOf" srcId="{7D8B6429-CBE3-4DA5-A329-22A4E4E3A781}" destId="{B1AFC9B2-441B-45D7-A04C-D917B19870DF}" srcOrd="0" destOrd="0" presId="urn:microsoft.com/office/officeart/2005/8/layout/pList2"/>
    <dgm:cxn modelId="{9B972B87-38C6-4B9E-A0D2-FA23911C4B38}" type="presParOf" srcId="{7D8B6429-CBE3-4DA5-A329-22A4E4E3A781}" destId="{C500D525-974B-4804-BB18-57B06F8E8580}" srcOrd="1" destOrd="0" presId="urn:microsoft.com/office/officeart/2005/8/layout/pList2"/>
    <dgm:cxn modelId="{7089417D-C058-426D-A6AD-C409B98CDCB4}" type="presParOf" srcId="{7D8B6429-CBE3-4DA5-A329-22A4E4E3A781}" destId="{826638FE-5A63-4F2F-93D7-BBA636A1903E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6E0DE4E-7D0B-4E7D-9F8B-CC08E94B03FA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6886EABF-7620-4893-ADB3-4FE7D21E7C0D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  <a:latin typeface="Arial Narrow" pitchFamily="34" charset="0"/>
            </a:rPr>
            <a:t>С непримиримо-негостеприимно сумрачными метельными небесами, мутными, как недоваренная уха, с бушующими темными вихрями в бедственной топи подземной тьмы был сотворён Нижний мир</a:t>
          </a:r>
          <a:r>
            <a:rPr lang="ru-RU" dirty="0" smtClean="0">
              <a:latin typeface="Arial Narrow" pitchFamily="34" charset="0"/>
            </a:rPr>
            <a:t>.</a:t>
          </a:r>
          <a:endParaRPr lang="ru-RU" dirty="0"/>
        </a:p>
      </dgm:t>
    </dgm:pt>
    <dgm:pt modelId="{D4D456E4-52F9-4D7F-AB1C-CC1B0C82B6EA}" type="parTrans" cxnId="{511ADBE6-0F01-4F41-B864-F5893C202B61}">
      <dgm:prSet/>
      <dgm:spPr/>
      <dgm:t>
        <a:bodyPr/>
        <a:lstStyle/>
        <a:p>
          <a:endParaRPr lang="ru-RU"/>
        </a:p>
      </dgm:t>
    </dgm:pt>
    <dgm:pt modelId="{9327AF3B-9751-4EE0-A776-A26129800464}" type="sibTrans" cxnId="{511ADBE6-0F01-4F41-B864-F5893C202B61}">
      <dgm:prSet/>
      <dgm:spPr/>
      <dgm:t>
        <a:bodyPr/>
        <a:lstStyle/>
        <a:p>
          <a:endParaRPr lang="ru-RU"/>
        </a:p>
      </dgm:t>
    </dgm:pt>
    <dgm:pt modelId="{DA3D54DF-EBE7-44EE-B003-97E51DC00BE7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endParaRPr lang="ru-RU" dirty="0"/>
        </a:p>
      </dgm:t>
    </dgm:pt>
    <dgm:pt modelId="{9F0562AC-8843-415A-851E-845C7790A2D3}" type="parTrans" cxnId="{739A46D2-300E-417D-8E56-80AF232575B2}">
      <dgm:prSet/>
      <dgm:spPr/>
      <dgm:t>
        <a:bodyPr/>
        <a:lstStyle/>
        <a:p>
          <a:endParaRPr lang="ru-RU"/>
        </a:p>
      </dgm:t>
    </dgm:pt>
    <dgm:pt modelId="{5F1A5AB3-75D8-4E39-8274-FCF453416AFF}" type="sibTrans" cxnId="{739A46D2-300E-417D-8E56-80AF232575B2}">
      <dgm:prSet/>
      <dgm:spPr/>
      <dgm:t>
        <a:bodyPr/>
        <a:lstStyle/>
        <a:p>
          <a:endParaRPr lang="ru-RU"/>
        </a:p>
      </dgm:t>
    </dgm:pt>
    <dgm:pt modelId="{31015760-B78E-4FE4-BFB7-4B02D8BF757A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pPr algn="l"/>
          <a:endParaRPr lang="ru-RU" dirty="0"/>
        </a:p>
      </dgm:t>
    </dgm:pt>
    <dgm:pt modelId="{5CC6A6F0-1B9F-42DD-A481-BD91C4E13B65}" type="parTrans" cxnId="{C2563BF8-499D-4B60-AD24-23E8E6490042}">
      <dgm:prSet/>
      <dgm:spPr/>
      <dgm:t>
        <a:bodyPr/>
        <a:lstStyle/>
        <a:p>
          <a:endParaRPr lang="ru-RU"/>
        </a:p>
      </dgm:t>
    </dgm:pt>
    <dgm:pt modelId="{DEA8F9BE-A8F0-4AAE-A5ED-BC4B7D78C0AC}" type="sibTrans" cxnId="{C2563BF8-499D-4B60-AD24-23E8E6490042}">
      <dgm:prSet/>
      <dgm:spPr/>
      <dgm:t>
        <a:bodyPr/>
        <a:lstStyle/>
        <a:p>
          <a:endParaRPr lang="ru-RU"/>
        </a:p>
      </dgm:t>
    </dgm:pt>
    <dgm:pt modelId="{58C29B54-A371-407D-A322-27BD12EB99B9}" type="pres">
      <dgm:prSet presAssocID="{A6E0DE4E-7D0B-4E7D-9F8B-CC08E94B03FA}" presName="Name0" presStyleCnt="0">
        <dgm:presLayoutVars>
          <dgm:dir/>
          <dgm:resizeHandles val="exact"/>
        </dgm:presLayoutVars>
      </dgm:prSet>
      <dgm:spPr/>
    </dgm:pt>
    <dgm:pt modelId="{B3661252-B448-4920-A2AC-BE65DA1365F3}" type="pres">
      <dgm:prSet presAssocID="{A6E0DE4E-7D0B-4E7D-9F8B-CC08E94B03FA}" presName="bkgdShp" presStyleLbl="alignAccFollowNode1" presStyleIdx="0" presStyleCnt="1" custLinFactNeighborX="-5883" custLinFactNeighborY="-4707"/>
      <dgm:spPr/>
    </dgm:pt>
    <dgm:pt modelId="{35405F32-7527-43E4-8BF6-9C47728A9B10}" type="pres">
      <dgm:prSet presAssocID="{A6E0DE4E-7D0B-4E7D-9F8B-CC08E94B03FA}" presName="linComp" presStyleCnt="0"/>
      <dgm:spPr/>
    </dgm:pt>
    <dgm:pt modelId="{C02BA81C-6965-46C9-98BA-27E7BAEEF83D}" type="pres">
      <dgm:prSet presAssocID="{6886EABF-7620-4893-ADB3-4FE7D21E7C0D}" presName="compNode" presStyleCnt="0"/>
      <dgm:spPr/>
    </dgm:pt>
    <dgm:pt modelId="{BB6E05AF-58AB-4C0D-86B1-946D6C7E6583}" type="pres">
      <dgm:prSet presAssocID="{6886EABF-7620-4893-ADB3-4FE7D21E7C0D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51F0D-3197-4A23-9FD7-CEA6B6A70EC0}" type="pres">
      <dgm:prSet presAssocID="{6886EABF-7620-4893-ADB3-4FE7D21E7C0D}" presName="invisiNode" presStyleLbl="node1" presStyleIdx="0" presStyleCnt="1"/>
      <dgm:spPr/>
    </dgm:pt>
    <dgm:pt modelId="{F3210DE3-33D3-4219-BBED-19F8B17C730B}" type="pres">
      <dgm:prSet presAssocID="{6886EABF-7620-4893-ADB3-4FE7D21E7C0D}" presName="imagNode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C80D02A9-1173-4B71-A8A9-8D5835E46755}" type="presOf" srcId="{31015760-B78E-4FE4-BFB7-4B02D8BF757A}" destId="{BB6E05AF-58AB-4C0D-86B1-946D6C7E6583}" srcOrd="0" destOrd="2" presId="urn:microsoft.com/office/officeart/2005/8/layout/pList2"/>
    <dgm:cxn modelId="{739A46D2-300E-417D-8E56-80AF232575B2}" srcId="{6886EABF-7620-4893-ADB3-4FE7D21E7C0D}" destId="{DA3D54DF-EBE7-44EE-B003-97E51DC00BE7}" srcOrd="0" destOrd="0" parTransId="{9F0562AC-8843-415A-851E-845C7790A2D3}" sibTransId="{5F1A5AB3-75D8-4E39-8274-FCF453416AFF}"/>
    <dgm:cxn modelId="{CA2AFA20-72B7-462F-9D9A-9D29B9F1920D}" type="presOf" srcId="{6886EABF-7620-4893-ADB3-4FE7D21E7C0D}" destId="{BB6E05AF-58AB-4C0D-86B1-946D6C7E6583}" srcOrd="0" destOrd="0" presId="urn:microsoft.com/office/officeart/2005/8/layout/pList2"/>
    <dgm:cxn modelId="{49B1B404-9773-4DED-9B38-DF0EEB1D6A05}" type="presOf" srcId="{DA3D54DF-EBE7-44EE-B003-97E51DC00BE7}" destId="{BB6E05AF-58AB-4C0D-86B1-946D6C7E6583}" srcOrd="0" destOrd="1" presId="urn:microsoft.com/office/officeart/2005/8/layout/pList2"/>
    <dgm:cxn modelId="{511ADBE6-0F01-4F41-B864-F5893C202B61}" srcId="{A6E0DE4E-7D0B-4E7D-9F8B-CC08E94B03FA}" destId="{6886EABF-7620-4893-ADB3-4FE7D21E7C0D}" srcOrd="0" destOrd="0" parTransId="{D4D456E4-52F9-4D7F-AB1C-CC1B0C82B6EA}" sibTransId="{9327AF3B-9751-4EE0-A776-A26129800464}"/>
    <dgm:cxn modelId="{28CF5318-25E3-4119-BEC5-EC072F208F3E}" type="presOf" srcId="{A6E0DE4E-7D0B-4E7D-9F8B-CC08E94B03FA}" destId="{58C29B54-A371-407D-A322-27BD12EB99B9}" srcOrd="0" destOrd="0" presId="urn:microsoft.com/office/officeart/2005/8/layout/pList2"/>
    <dgm:cxn modelId="{C2563BF8-499D-4B60-AD24-23E8E6490042}" srcId="{6886EABF-7620-4893-ADB3-4FE7D21E7C0D}" destId="{31015760-B78E-4FE4-BFB7-4B02D8BF757A}" srcOrd="1" destOrd="0" parTransId="{5CC6A6F0-1B9F-42DD-A481-BD91C4E13B65}" sibTransId="{DEA8F9BE-A8F0-4AAE-A5ED-BC4B7D78C0AC}"/>
    <dgm:cxn modelId="{1774CBB2-E850-4270-BF5D-0EF914EA4358}" type="presParOf" srcId="{58C29B54-A371-407D-A322-27BD12EB99B9}" destId="{B3661252-B448-4920-A2AC-BE65DA1365F3}" srcOrd="0" destOrd="0" presId="urn:microsoft.com/office/officeart/2005/8/layout/pList2"/>
    <dgm:cxn modelId="{4B59E9F8-AB6F-4D69-9B34-FA405457E23D}" type="presParOf" srcId="{58C29B54-A371-407D-A322-27BD12EB99B9}" destId="{35405F32-7527-43E4-8BF6-9C47728A9B10}" srcOrd="1" destOrd="0" presId="urn:microsoft.com/office/officeart/2005/8/layout/pList2"/>
    <dgm:cxn modelId="{D324F84E-749B-4807-A5AA-2976F1E6E1CB}" type="presParOf" srcId="{35405F32-7527-43E4-8BF6-9C47728A9B10}" destId="{C02BA81C-6965-46C9-98BA-27E7BAEEF83D}" srcOrd="0" destOrd="0" presId="urn:microsoft.com/office/officeart/2005/8/layout/pList2"/>
    <dgm:cxn modelId="{28110753-C0D7-4B6B-81E0-EC4AE0AA0AE7}" type="presParOf" srcId="{C02BA81C-6965-46C9-98BA-27E7BAEEF83D}" destId="{BB6E05AF-58AB-4C0D-86B1-946D6C7E6583}" srcOrd="0" destOrd="0" presId="urn:microsoft.com/office/officeart/2005/8/layout/pList2"/>
    <dgm:cxn modelId="{D0A8BCCF-37AD-440A-9FBA-93270D9E0A68}" type="presParOf" srcId="{C02BA81C-6965-46C9-98BA-27E7BAEEF83D}" destId="{0DB51F0D-3197-4A23-9FD7-CEA6B6A70EC0}" srcOrd="1" destOrd="0" presId="urn:microsoft.com/office/officeart/2005/8/layout/pList2"/>
    <dgm:cxn modelId="{11BA07CB-6CEE-4AE6-999D-2C1BC7AA119C}" type="presParOf" srcId="{C02BA81C-6965-46C9-98BA-27E7BAEEF83D}" destId="{F3210DE3-33D3-4219-BBED-19F8B17C730B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2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C1BA9-9FEE-4203-8387-4F898444FA0B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44383-3E02-43BB-B49C-A5A7E4083B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9742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44383-3E02-43BB-B49C-A5A7E4083BF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603F00-6A22-4994-B3ED-C0D9F3038250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4F9B6-CC74-4990-8CF8-1B2EDA09DC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3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13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3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slide" Target="slide20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3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29.jpeg"/><Relationship Id="rId7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3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slide" Target="slide24.xml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29.jpeg"/><Relationship Id="rId7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3.jpeg"/><Relationship Id="rId4" Type="http://schemas.openxmlformats.org/officeDocument/2006/relationships/image" Target="../media/image31.jpeg"/><Relationship Id="rId9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13.jpeg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29.jpeg"/><Relationship Id="rId7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3.jpeg"/><Relationship Id="rId10" Type="http://schemas.openxmlformats.org/officeDocument/2006/relationships/image" Target="../media/image44.jpeg"/><Relationship Id="rId4" Type="http://schemas.openxmlformats.org/officeDocument/2006/relationships/image" Target="../media/image31.jpeg"/><Relationship Id="rId9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slide" Target="slide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34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slide" Target="slide9.xm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audio" Target="../media/audio2.wav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slide" Target="slide7.xml"/><Relationship Id="rId5" Type="http://schemas.openxmlformats.org/officeDocument/2006/relationships/image" Target="../media/image6.png"/><Relationship Id="rId10" Type="http://schemas.openxmlformats.org/officeDocument/2006/relationships/audio" Target="../media/audio1.wav"/><Relationship Id="rId4" Type="http://schemas.openxmlformats.org/officeDocument/2006/relationships/image" Target="../media/image5.png"/><Relationship Id="rId9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.wav"/><Relationship Id="rId6" Type="http://schemas.openxmlformats.org/officeDocument/2006/relationships/image" Target="../media/image46.jpeg"/><Relationship Id="rId5" Type="http://schemas.openxmlformats.org/officeDocument/2006/relationships/slide" Target="slide29.xml"/><Relationship Id="rId4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.wav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.wav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.wav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.wav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6;&#1090;&#1082;&#1088;&#1099;&#1090;&#1099;&#1081;&#1091;&#1088;&#1086;&#1082;.&#1088;&#1092;/%D0%B0%D0%B2%D1%82%D0%BE%D1%80%D1%8B/102-510-195" TargetMode="External"/><Relationship Id="rId2" Type="http://schemas.openxmlformats.org/officeDocument/2006/relationships/hyperlink" Target="https://&#1086;&#1090;&#1082;&#1088;&#1099;&#1090;&#1099;&#1081;&#1091;&#1088;&#1086;&#1082;.&#1088;&#1092;/%D1%81%D1%82%D0%B0%D1%82%D1%8C%D0%B8/556324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slide" Target="slide7.xml"/><Relationship Id="rId21" Type="http://schemas.openxmlformats.org/officeDocument/2006/relationships/diagramQuickStyle" Target="../diagrams/quickStyle3.xml"/><Relationship Id="rId7" Type="http://schemas.openxmlformats.org/officeDocument/2006/relationships/diagramQuickStyle" Target="../diagrams/quickStyle1.xml"/><Relationship Id="rId12" Type="http://schemas.openxmlformats.org/officeDocument/2006/relationships/diagramColors" Target="../diagrams/colors2.xml"/><Relationship Id="rId17" Type="http://schemas.openxmlformats.org/officeDocument/2006/relationships/image" Target="../media/image12.png"/><Relationship Id="rId2" Type="http://schemas.openxmlformats.org/officeDocument/2006/relationships/slide" Target="slide5.xml"/><Relationship Id="rId16" Type="http://schemas.openxmlformats.org/officeDocument/2006/relationships/image" Target="../media/image6.png"/><Relationship Id="rId20" Type="http://schemas.openxmlformats.org/officeDocument/2006/relationships/diagramLayout" Target="../diagrams/layout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diagramQuickStyle" Target="../diagrams/quickStyle2.xml"/><Relationship Id="rId5" Type="http://schemas.openxmlformats.org/officeDocument/2006/relationships/diagramData" Target="../diagrams/data1.xml"/><Relationship Id="rId15" Type="http://schemas.openxmlformats.org/officeDocument/2006/relationships/image" Target="../media/image5.png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3.xml"/><Relationship Id="rId4" Type="http://schemas.openxmlformats.org/officeDocument/2006/relationships/slide" Target="slide9.xml"/><Relationship Id="rId9" Type="http://schemas.openxmlformats.org/officeDocument/2006/relationships/diagramData" Target="../diagrams/data2.xml"/><Relationship Id="rId14" Type="http://schemas.openxmlformats.org/officeDocument/2006/relationships/image" Target="../media/image4.png"/><Relationship Id="rId22" Type="http://schemas.openxmlformats.org/officeDocument/2006/relationships/diagramColors" Target="../diagrams/colors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slide" Target="slide7.xml"/><Relationship Id="rId21" Type="http://schemas.openxmlformats.org/officeDocument/2006/relationships/diagramQuickStyle" Target="../diagrams/quickStyle6.xml"/><Relationship Id="rId7" Type="http://schemas.openxmlformats.org/officeDocument/2006/relationships/diagramQuickStyle" Target="../diagrams/quickStyle4.xml"/><Relationship Id="rId12" Type="http://schemas.openxmlformats.org/officeDocument/2006/relationships/diagramColors" Target="../diagrams/colors5.xml"/><Relationship Id="rId17" Type="http://schemas.openxmlformats.org/officeDocument/2006/relationships/image" Target="../media/image12.png"/><Relationship Id="rId2" Type="http://schemas.openxmlformats.org/officeDocument/2006/relationships/slide" Target="slide5.xml"/><Relationship Id="rId16" Type="http://schemas.openxmlformats.org/officeDocument/2006/relationships/image" Target="../media/image6.png"/><Relationship Id="rId20" Type="http://schemas.openxmlformats.org/officeDocument/2006/relationships/diagramLayout" Target="../diagrams/layout6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11" Type="http://schemas.openxmlformats.org/officeDocument/2006/relationships/diagramQuickStyle" Target="../diagrams/quickStyle5.xml"/><Relationship Id="rId5" Type="http://schemas.openxmlformats.org/officeDocument/2006/relationships/diagramData" Target="../diagrams/data4.xml"/><Relationship Id="rId15" Type="http://schemas.openxmlformats.org/officeDocument/2006/relationships/image" Target="../media/image5.png"/><Relationship Id="rId10" Type="http://schemas.openxmlformats.org/officeDocument/2006/relationships/diagramLayout" Target="../diagrams/layout5.xml"/><Relationship Id="rId19" Type="http://schemas.openxmlformats.org/officeDocument/2006/relationships/diagramData" Target="../diagrams/data6.xml"/><Relationship Id="rId4" Type="http://schemas.openxmlformats.org/officeDocument/2006/relationships/slide" Target="slide9.xml"/><Relationship Id="rId9" Type="http://schemas.openxmlformats.org/officeDocument/2006/relationships/diagramData" Target="../diagrams/data5.xml"/><Relationship Id="rId14" Type="http://schemas.openxmlformats.org/officeDocument/2006/relationships/image" Target="../media/image4.png"/><Relationship Id="rId22" Type="http://schemas.openxmlformats.org/officeDocument/2006/relationships/diagramColors" Target="../diagrams/colors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slide" Target="slide7.xml"/><Relationship Id="rId21" Type="http://schemas.openxmlformats.org/officeDocument/2006/relationships/diagramQuickStyle" Target="../diagrams/quickStyle9.xml"/><Relationship Id="rId7" Type="http://schemas.openxmlformats.org/officeDocument/2006/relationships/diagramQuickStyle" Target="../diagrams/quickStyle7.xml"/><Relationship Id="rId12" Type="http://schemas.openxmlformats.org/officeDocument/2006/relationships/diagramColors" Target="../diagrams/colors8.xml"/><Relationship Id="rId17" Type="http://schemas.openxmlformats.org/officeDocument/2006/relationships/image" Target="../media/image12.png"/><Relationship Id="rId2" Type="http://schemas.openxmlformats.org/officeDocument/2006/relationships/slide" Target="slide5.xml"/><Relationship Id="rId16" Type="http://schemas.openxmlformats.org/officeDocument/2006/relationships/image" Target="../media/image6.png"/><Relationship Id="rId20" Type="http://schemas.openxmlformats.org/officeDocument/2006/relationships/diagramLayout" Target="../diagrams/layout9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7.xml"/><Relationship Id="rId11" Type="http://schemas.openxmlformats.org/officeDocument/2006/relationships/diagramQuickStyle" Target="../diagrams/quickStyle8.xml"/><Relationship Id="rId5" Type="http://schemas.openxmlformats.org/officeDocument/2006/relationships/diagramData" Target="../diagrams/data7.xml"/><Relationship Id="rId15" Type="http://schemas.openxmlformats.org/officeDocument/2006/relationships/image" Target="../media/image5.png"/><Relationship Id="rId10" Type="http://schemas.openxmlformats.org/officeDocument/2006/relationships/diagramLayout" Target="../diagrams/layout8.xml"/><Relationship Id="rId19" Type="http://schemas.openxmlformats.org/officeDocument/2006/relationships/diagramData" Target="../diagrams/data9.xml"/><Relationship Id="rId4" Type="http://schemas.openxmlformats.org/officeDocument/2006/relationships/slide" Target="slide9.xml"/><Relationship Id="rId9" Type="http://schemas.openxmlformats.org/officeDocument/2006/relationships/diagramData" Target="../diagrams/data8.xml"/><Relationship Id="rId14" Type="http://schemas.openxmlformats.org/officeDocument/2006/relationships/image" Target="../media/image4.png"/><Relationship Id="rId22" Type="http://schemas.openxmlformats.org/officeDocument/2006/relationships/diagramColors" Target="../diagrams/colors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928662" y="2285992"/>
            <a:ext cx="7760905" cy="4239126"/>
            <a:chOff x="1115616" y="2297268"/>
            <a:chExt cx="7722834" cy="485995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297268"/>
              <a:ext cx="7165477" cy="2601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2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5">
                      <a:lumMod val="50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Century" pitchFamily="18" charset="0"/>
                  <a:cs typeface="Arial" charset="0"/>
                </a:rPr>
                <a:t>Три мира </a:t>
              </a:r>
              <a:r>
                <a:rPr lang="ru-RU" sz="72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Century" pitchFamily="18" charset="0"/>
                  <a:cs typeface="Arial" charset="0"/>
                </a:rPr>
                <a:t>ОЛОНХО</a:t>
              </a:r>
              <a:endParaRPr lang="ru-RU" sz="72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entury" pitchFamily="18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106068" y="6310379"/>
              <a:ext cx="5732382" cy="846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charset="0"/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" pitchFamily="18" charset="0"/>
                  <a:cs typeface="Arial" charset="0"/>
                </a:rPr>
                <a:t>Составители: Сидорова М.П., методист; 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 err="1" smtClean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" pitchFamily="18" charset="0"/>
                  <a:cs typeface="Arial" charset="0"/>
                </a:rPr>
                <a:t>Афлитонова</a:t>
              </a: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" pitchFamily="18" charset="0"/>
                  <a:cs typeface="Arial" charset="0"/>
                </a:rPr>
                <a:t> А.А., воспитатель.</a:t>
              </a:r>
              <a:endParaRPr lang="ru-RU" sz="1400" dirty="0">
                <a:solidFill>
                  <a:schemeClr val="accent5">
                    <a:lumMod val="50000"/>
                  </a:schemeClr>
                </a:solidFill>
                <a:latin typeface="Century" pitchFamily="18" charset="0"/>
                <a:cs typeface="Arial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714480" y="1000108"/>
            <a:ext cx="57606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785794"/>
            <a:ext cx="6286544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5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charset="0"/>
            </a:endParaRPr>
          </a:p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ru-RU" sz="105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МУНИЦИПАЛЬНОЕ  БЮДЖЕТНОЕ  ДОШКОЛЬНОЕ  ОБРАЗОВАТЕЛЬНОЕ  УЧРЕЖДЕНИЕ </a:t>
            </a:r>
            <a:endParaRPr lang="ru-RU" sz="105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ru-RU" sz="105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ДЕТСКИЙ САД  №1 «ТЕРЕМОК» КОМПЕНСИРУЮЩЕГО  ВИДА</a:t>
            </a:r>
            <a:endParaRPr lang="ru-RU" sz="105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ru-RU" sz="105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г. ОЛЁКМИНСКА  МУНИЦИПАЛЬНОГО  РАЙОНА  «ОЛЁКМИНСКИЙ  РАЙОН» </a:t>
            </a:r>
            <a:endParaRPr lang="ru-RU" sz="105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ru-RU" sz="105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РЕСПУБЛИКИ  САХА (ЯКУТИЯ</a:t>
            </a:r>
            <a:r>
              <a:rPr lang="ru-RU" sz="105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)</a:t>
            </a:r>
            <a:r>
              <a:rPr lang="ru-RU" sz="105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  </a:t>
            </a:r>
            <a:endParaRPr lang="ru-RU" sz="1050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algn="ctr">
              <a:lnSpc>
                <a:spcPts val="1200"/>
              </a:lnSpc>
              <a:spcAft>
                <a:spcPts val="0"/>
              </a:spcAft>
            </a:pPr>
            <a:endParaRPr lang="ru-RU" sz="1050" dirty="0" smtClean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>
            <a:grpSpLocks/>
          </p:cNvGrpSpPr>
          <p:nvPr/>
        </p:nvGrpSpPr>
        <p:grpSpPr bwMode="auto">
          <a:xfrm flipH="1">
            <a:off x="2714612" y="4143380"/>
            <a:ext cx="1571636" cy="2500330"/>
            <a:chOff x="357158" y="835935"/>
            <a:chExt cx="2928938" cy="5593452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000108"/>
              <a:ext cx="2928938" cy="528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2500306"/>
              <a:ext cx="2500312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10" y="5143512"/>
              <a:ext cx="1028700" cy="1189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85918" y="5072074"/>
              <a:ext cx="1000125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олилиния 6"/>
            <p:cNvSpPr/>
            <p:nvPr/>
          </p:nvSpPr>
          <p:spPr>
            <a:xfrm rot="21164122">
              <a:off x="635588" y="835935"/>
              <a:ext cx="1996017" cy="1142109"/>
            </a:xfrm>
            <a:custGeom>
              <a:avLst/>
              <a:gdLst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933575 w 1995487"/>
                <a:gd name="connsiteY26" fmla="*/ 819150 h 1143958"/>
                <a:gd name="connsiteX27" fmla="*/ 1995487 w 1995487"/>
                <a:gd name="connsiteY27" fmla="*/ 962025 h 1143958"/>
                <a:gd name="connsiteX28" fmla="*/ 1781175 w 1995487"/>
                <a:gd name="connsiteY28" fmla="*/ 985837 h 1143958"/>
                <a:gd name="connsiteX29" fmla="*/ 1762125 w 1995487"/>
                <a:gd name="connsiteY29" fmla="*/ 823912 h 1143958"/>
                <a:gd name="connsiteX30" fmla="*/ 1724025 w 1995487"/>
                <a:gd name="connsiteY30" fmla="*/ 828675 h 1143958"/>
                <a:gd name="connsiteX31" fmla="*/ 1547812 w 1995487"/>
                <a:gd name="connsiteY31" fmla="*/ 576262 h 1143958"/>
                <a:gd name="connsiteX32" fmla="*/ 223837 w 1995487"/>
                <a:gd name="connsiteY32" fmla="*/ 776287 h 1143958"/>
                <a:gd name="connsiteX33" fmla="*/ 276225 w 1995487"/>
                <a:gd name="connsiteY33" fmla="*/ 1019175 h 1143958"/>
                <a:gd name="connsiteX34" fmla="*/ 252412 w 1995487"/>
                <a:gd name="connsiteY34" fmla="*/ 1009650 h 1143958"/>
                <a:gd name="connsiteX35" fmla="*/ 295275 w 1995487"/>
                <a:gd name="connsiteY35" fmla="*/ 1138237 h 1143958"/>
                <a:gd name="connsiteX36" fmla="*/ 114300 w 1995487"/>
                <a:gd name="connsiteY36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81012 w 1995487"/>
                <a:gd name="connsiteY10" fmla="*/ 433387 h 1143958"/>
                <a:gd name="connsiteX11" fmla="*/ 461962 w 1995487"/>
                <a:gd name="connsiteY11" fmla="*/ 428625 h 1143958"/>
                <a:gd name="connsiteX12" fmla="*/ 328612 w 1995487"/>
                <a:gd name="connsiteY12" fmla="*/ 223837 h 1143958"/>
                <a:gd name="connsiteX13" fmla="*/ 314325 w 1995487"/>
                <a:gd name="connsiteY13" fmla="*/ 200025 h 1143958"/>
                <a:gd name="connsiteX14" fmla="*/ 357187 w 1995487"/>
                <a:gd name="connsiteY14" fmla="*/ 104775 h 1143958"/>
                <a:gd name="connsiteX15" fmla="*/ 623887 w 1995487"/>
                <a:gd name="connsiteY15" fmla="*/ 28575 h 1143958"/>
                <a:gd name="connsiteX16" fmla="*/ 904875 w 1995487"/>
                <a:gd name="connsiteY16" fmla="*/ 0 h 1143958"/>
                <a:gd name="connsiteX17" fmla="*/ 1090612 w 1995487"/>
                <a:gd name="connsiteY17" fmla="*/ 104775 h 1143958"/>
                <a:gd name="connsiteX18" fmla="*/ 1100137 w 1995487"/>
                <a:gd name="connsiteY18" fmla="*/ 328612 h 1143958"/>
                <a:gd name="connsiteX19" fmla="*/ 1114425 w 1995487"/>
                <a:gd name="connsiteY19" fmla="*/ 338137 h 1143958"/>
                <a:gd name="connsiteX20" fmla="*/ 1243012 w 1995487"/>
                <a:gd name="connsiteY20" fmla="*/ 376237 h 1143958"/>
                <a:gd name="connsiteX21" fmla="*/ 1304925 w 1995487"/>
                <a:gd name="connsiteY21" fmla="*/ 485775 h 1143958"/>
                <a:gd name="connsiteX22" fmla="*/ 1762125 w 1995487"/>
                <a:gd name="connsiteY22" fmla="*/ 390525 h 1143958"/>
                <a:gd name="connsiteX23" fmla="*/ 1862137 w 1995487"/>
                <a:gd name="connsiteY23" fmla="*/ 504825 h 1143958"/>
                <a:gd name="connsiteX24" fmla="*/ 1781175 w 1995487"/>
                <a:gd name="connsiteY24" fmla="*/ 547687 h 1143958"/>
                <a:gd name="connsiteX25" fmla="*/ 1781175 w 1995487"/>
                <a:gd name="connsiteY25" fmla="*/ 557212 h 1143958"/>
                <a:gd name="connsiteX26" fmla="*/ 1824037 w 1995487"/>
                <a:gd name="connsiteY26" fmla="*/ 666750 h 1143958"/>
                <a:gd name="connsiteX27" fmla="*/ 1833562 w 1995487"/>
                <a:gd name="connsiteY27" fmla="*/ 671512 h 1143958"/>
                <a:gd name="connsiteX28" fmla="*/ 1933575 w 1995487"/>
                <a:gd name="connsiteY28" fmla="*/ 819150 h 1143958"/>
                <a:gd name="connsiteX29" fmla="*/ 1995487 w 1995487"/>
                <a:gd name="connsiteY29" fmla="*/ 962025 h 1143958"/>
                <a:gd name="connsiteX30" fmla="*/ 1781175 w 1995487"/>
                <a:gd name="connsiteY30" fmla="*/ 985837 h 1143958"/>
                <a:gd name="connsiteX31" fmla="*/ 1762125 w 1995487"/>
                <a:gd name="connsiteY31" fmla="*/ 823912 h 1143958"/>
                <a:gd name="connsiteX32" fmla="*/ 1724025 w 1995487"/>
                <a:gd name="connsiteY32" fmla="*/ 828675 h 1143958"/>
                <a:gd name="connsiteX33" fmla="*/ 1547812 w 1995487"/>
                <a:gd name="connsiteY33" fmla="*/ 576262 h 1143958"/>
                <a:gd name="connsiteX34" fmla="*/ 223837 w 1995487"/>
                <a:gd name="connsiteY34" fmla="*/ 776287 h 1143958"/>
                <a:gd name="connsiteX35" fmla="*/ 276225 w 1995487"/>
                <a:gd name="connsiteY35" fmla="*/ 1019175 h 1143958"/>
                <a:gd name="connsiteX36" fmla="*/ 252412 w 1995487"/>
                <a:gd name="connsiteY36" fmla="*/ 1009650 h 1143958"/>
                <a:gd name="connsiteX37" fmla="*/ 295275 w 1995487"/>
                <a:gd name="connsiteY37" fmla="*/ 1138237 h 1143958"/>
                <a:gd name="connsiteX38" fmla="*/ 114300 w 1995487"/>
                <a:gd name="connsiteY38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833562 w 1995487"/>
                <a:gd name="connsiteY29" fmla="*/ 671512 h 1143958"/>
                <a:gd name="connsiteX30" fmla="*/ 1933575 w 1995487"/>
                <a:gd name="connsiteY30" fmla="*/ 819150 h 1143958"/>
                <a:gd name="connsiteX31" fmla="*/ 1995487 w 1995487"/>
                <a:gd name="connsiteY31" fmla="*/ 962025 h 1143958"/>
                <a:gd name="connsiteX32" fmla="*/ 1781175 w 1995487"/>
                <a:gd name="connsiteY32" fmla="*/ 985837 h 1143958"/>
                <a:gd name="connsiteX33" fmla="*/ 1762125 w 1995487"/>
                <a:gd name="connsiteY33" fmla="*/ 823912 h 1143958"/>
                <a:gd name="connsiteX34" fmla="*/ 1724025 w 1995487"/>
                <a:gd name="connsiteY34" fmla="*/ 828675 h 1143958"/>
                <a:gd name="connsiteX35" fmla="*/ 1547812 w 1995487"/>
                <a:gd name="connsiteY35" fmla="*/ 576262 h 1143958"/>
                <a:gd name="connsiteX36" fmla="*/ 223837 w 1995487"/>
                <a:gd name="connsiteY36" fmla="*/ 776287 h 1143958"/>
                <a:gd name="connsiteX37" fmla="*/ 276225 w 1995487"/>
                <a:gd name="connsiteY37" fmla="*/ 1019175 h 1143958"/>
                <a:gd name="connsiteX38" fmla="*/ 252412 w 1995487"/>
                <a:gd name="connsiteY38" fmla="*/ 1009650 h 1143958"/>
                <a:gd name="connsiteX39" fmla="*/ 295275 w 1995487"/>
                <a:gd name="connsiteY39" fmla="*/ 1138237 h 1143958"/>
                <a:gd name="connsiteX40" fmla="*/ 114300 w 1995487"/>
                <a:gd name="connsiteY40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95487" h="1143958">
                  <a:moveTo>
                    <a:pt x="114300" y="1138237"/>
                  </a:moveTo>
                  <a:lnTo>
                    <a:pt x="114300" y="1000125"/>
                  </a:lnTo>
                  <a:lnTo>
                    <a:pt x="95250" y="1000125"/>
                  </a:lnTo>
                  <a:cubicBezTo>
                    <a:pt x="71437" y="925512"/>
                    <a:pt x="49879" y="850142"/>
                    <a:pt x="23812" y="776287"/>
                  </a:cubicBezTo>
                  <a:cubicBezTo>
                    <a:pt x="21170" y="768802"/>
                    <a:pt x="11160" y="765004"/>
                    <a:pt x="9525" y="757237"/>
                  </a:cubicBezTo>
                  <a:cubicBezTo>
                    <a:pt x="4234" y="732105"/>
                    <a:pt x="4762" y="691630"/>
                    <a:pt x="4762" y="661987"/>
                  </a:cubicBezTo>
                  <a:lnTo>
                    <a:pt x="0" y="604837"/>
                  </a:lnTo>
                  <a:lnTo>
                    <a:pt x="352425" y="590550"/>
                  </a:lnTo>
                  <a:lnTo>
                    <a:pt x="342900" y="514350"/>
                  </a:lnTo>
                  <a:cubicBezTo>
                    <a:pt x="351631" y="495300"/>
                    <a:pt x="381793" y="489720"/>
                    <a:pt x="404812" y="476226"/>
                  </a:cubicBezTo>
                  <a:cubicBezTo>
                    <a:pt x="415131" y="469479"/>
                    <a:pt x="373065" y="459588"/>
                    <a:pt x="404812" y="473868"/>
                  </a:cubicBezTo>
                  <a:cubicBezTo>
                    <a:pt x="407990" y="442927"/>
                    <a:pt x="471487" y="440927"/>
                    <a:pt x="481012" y="433387"/>
                  </a:cubicBezTo>
                  <a:cubicBezTo>
                    <a:pt x="486324" y="429562"/>
                    <a:pt x="461962" y="428625"/>
                    <a:pt x="461962" y="428625"/>
                  </a:cubicBezTo>
                  <a:lnTo>
                    <a:pt x="328612" y="223837"/>
                  </a:lnTo>
                  <a:cubicBezTo>
                    <a:pt x="313373" y="200732"/>
                    <a:pt x="314325" y="213281"/>
                    <a:pt x="314325" y="200025"/>
                  </a:cubicBezTo>
                  <a:lnTo>
                    <a:pt x="357187" y="104775"/>
                  </a:lnTo>
                  <a:cubicBezTo>
                    <a:pt x="408781" y="76200"/>
                    <a:pt x="532606" y="46038"/>
                    <a:pt x="623887" y="28575"/>
                  </a:cubicBezTo>
                  <a:lnTo>
                    <a:pt x="904875" y="0"/>
                  </a:lnTo>
                  <a:cubicBezTo>
                    <a:pt x="1087224" y="105570"/>
                    <a:pt x="1087437" y="30163"/>
                    <a:pt x="1090612" y="104775"/>
                  </a:cubicBezTo>
                  <a:cubicBezTo>
                    <a:pt x="1093787" y="179387"/>
                    <a:pt x="1095664" y="254066"/>
                    <a:pt x="1100137" y="328612"/>
                  </a:cubicBezTo>
                  <a:cubicBezTo>
                    <a:pt x="1101337" y="348611"/>
                    <a:pt x="1103723" y="343489"/>
                    <a:pt x="1114425" y="338137"/>
                  </a:cubicBezTo>
                  <a:cubicBezTo>
                    <a:pt x="1125127" y="332785"/>
                    <a:pt x="1211262" y="351631"/>
                    <a:pt x="1243012" y="376237"/>
                  </a:cubicBezTo>
                  <a:cubicBezTo>
                    <a:pt x="1300896" y="487183"/>
                    <a:pt x="1258979" y="485775"/>
                    <a:pt x="1304925" y="485775"/>
                  </a:cubicBezTo>
                  <a:cubicBezTo>
                    <a:pt x="1756972" y="379977"/>
                    <a:pt x="1644231" y="272631"/>
                    <a:pt x="1762125" y="390525"/>
                  </a:cubicBezTo>
                  <a:lnTo>
                    <a:pt x="1862137" y="504825"/>
                  </a:lnTo>
                  <a:cubicBezTo>
                    <a:pt x="1811476" y="521712"/>
                    <a:pt x="1794144" y="508780"/>
                    <a:pt x="1781175" y="547687"/>
                  </a:cubicBezTo>
                  <a:cubicBezTo>
                    <a:pt x="1780171" y="550699"/>
                    <a:pt x="1781175" y="554037"/>
                    <a:pt x="1781175" y="557212"/>
                  </a:cubicBezTo>
                  <a:cubicBezTo>
                    <a:pt x="1784747" y="569912"/>
                    <a:pt x="1795430" y="605607"/>
                    <a:pt x="1802574" y="623863"/>
                  </a:cubicBezTo>
                  <a:cubicBezTo>
                    <a:pt x="1809718" y="642119"/>
                    <a:pt x="1818878" y="658813"/>
                    <a:pt x="1824037" y="666750"/>
                  </a:cubicBezTo>
                  <a:cubicBezTo>
                    <a:pt x="1845871" y="699298"/>
                    <a:pt x="1905000" y="769938"/>
                    <a:pt x="1933575" y="819150"/>
                  </a:cubicBezTo>
                  <a:lnTo>
                    <a:pt x="1995487" y="962025"/>
                  </a:lnTo>
                  <a:lnTo>
                    <a:pt x="1781175" y="985837"/>
                  </a:lnTo>
                  <a:lnTo>
                    <a:pt x="1762125" y="823912"/>
                  </a:lnTo>
                  <a:lnTo>
                    <a:pt x="1724025" y="828675"/>
                  </a:lnTo>
                  <a:cubicBezTo>
                    <a:pt x="1563506" y="570872"/>
                    <a:pt x="1665976" y="576262"/>
                    <a:pt x="1547812" y="576262"/>
                  </a:cubicBezTo>
                  <a:lnTo>
                    <a:pt x="223837" y="776287"/>
                  </a:lnTo>
                  <a:lnTo>
                    <a:pt x="276225" y="1019175"/>
                  </a:lnTo>
                  <a:lnTo>
                    <a:pt x="252412" y="1009650"/>
                  </a:lnTo>
                  <a:cubicBezTo>
                    <a:pt x="317080" y="1143958"/>
                    <a:pt x="361897" y="1138237"/>
                    <a:pt x="295275" y="1138237"/>
                  </a:cubicBezTo>
                  <a:lnTo>
                    <a:pt x="114300" y="1138237"/>
                  </a:ln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>
              <a:solidFill>
                <a:srgbClr val="B88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8" name="Picture 15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2643182"/>
              <a:ext cx="1044575" cy="186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Group 10"/>
          <p:cNvGrpSpPr/>
          <p:nvPr/>
        </p:nvGrpSpPr>
        <p:grpSpPr>
          <a:xfrm>
            <a:off x="1785918" y="2857496"/>
            <a:ext cx="6199234" cy="1429697"/>
            <a:chOff x="1438583" y="1340768"/>
            <a:chExt cx="6423114" cy="1429697"/>
          </a:xfrm>
        </p:grpSpPr>
        <p:sp>
          <p:nvSpPr>
            <p:cNvPr id="10" name="Rounded Rectangular Callout 8"/>
            <p:cNvSpPr/>
            <p:nvPr/>
          </p:nvSpPr>
          <p:spPr>
            <a:xfrm>
              <a:off x="1438583" y="1340768"/>
              <a:ext cx="6264696" cy="1429697"/>
            </a:xfrm>
            <a:custGeom>
              <a:avLst/>
              <a:gdLst>
                <a:gd name="connsiteX0" fmla="*/ 0 w 5695178"/>
                <a:gd name="connsiteY0" fmla="*/ 193416 h 1160472"/>
                <a:gd name="connsiteX1" fmla="*/ 193416 w 5695178"/>
                <a:gd name="connsiteY1" fmla="*/ 0 h 1160472"/>
                <a:gd name="connsiteX2" fmla="*/ 949196 w 5695178"/>
                <a:gd name="connsiteY2" fmla="*/ 0 h 1160472"/>
                <a:gd name="connsiteX3" fmla="*/ 949196 w 5695178"/>
                <a:gd name="connsiteY3" fmla="*/ 0 h 1160472"/>
                <a:gd name="connsiteX4" fmla="*/ 2372991 w 5695178"/>
                <a:gd name="connsiteY4" fmla="*/ 0 h 1160472"/>
                <a:gd name="connsiteX5" fmla="*/ 5501762 w 5695178"/>
                <a:gd name="connsiteY5" fmla="*/ 0 h 1160472"/>
                <a:gd name="connsiteX6" fmla="*/ 5695178 w 5695178"/>
                <a:gd name="connsiteY6" fmla="*/ 193416 h 1160472"/>
                <a:gd name="connsiteX7" fmla="*/ 5695178 w 5695178"/>
                <a:gd name="connsiteY7" fmla="*/ 676942 h 1160472"/>
                <a:gd name="connsiteX8" fmla="*/ 5695178 w 5695178"/>
                <a:gd name="connsiteY8" fmla="*/ 676942 h 1160472"/>
                <a:gd name="connsiteX9" fmla="*/ 5695178 w 5695178"/>
                <a:gd name="connsiteY9" fmla="*/ 967060 h 1160472"/>
                <a:gd name="connsiteX10" fmla="*/ 5695178 w 5695178"/>
                <a:gd name="connsiteY10" fmla="*/ 967056 h 1160472"/>
                <a:gd name="connsiteX11" fmla="*/ 5501762 w 5695178"/>
                <a:gd name="connsiteY11" fmla="*/ 1160472 h 1160472"/>
                <a:gd name="connsiteX12" fmla="*/ 2372991 w 5695178"/>
                <a:gd name="connsiteY12" fmla="*/ 1160472 h 1160472"/>
                <a:gd name="connsiteX13" fmla="*/ 1489403 w 5695178"/>
                <a:gd name="connsiteY13" fmla="*/ 1416635 h 1160472"/>
                <a:gd name="connsiteX14" fmla="*/ 949196 w 5695178"/>
                <a:gd name="connsiteY14" fmla="*/ 1160472 h 1160472"/>
                <a:gd name="connsiteX15" fmla="*/ 193416 w 5695178"/>
                <a:gd name="connsiteY15" fmla="*/ 1160472 h 1160472"/>
                <a:gd name="connsiteX16" fmla="*/ 0 w 5695178"/>
                <a:gd name="connsiteY16" fmla="*/ 967056 h 1160472"/>
                <a:gd name="connsiteX17" fmla="*/ 0 w 5695178"/>
                <a:gd name="connsiteY17" fmla="*/ 967060 h 1160472"/>
                <a:gd name="connsiteX18" fmla="*/ 0 w 5695178"/>
                <a:gd name="connsiteY18" fmla="*/ 676942 h 1160472"/>
                <a:gd name="connsiteX19" fmla="*/ 0 w 5695178"/>
                <a:gd name="connsiteY19" fmla="*/ 676942 h 1160472"/>
                <a:gd name="connsiteX20" fmla="*/ 0 w 5695178"/>
                <a:gd name="connsiteY20" fmla="*/ 193416 h 1160472"/>
                <a:gd name="connsiteX0" fmla="*/ 0 w 5695178"/>
                <a:gd name="connsiteY0" fmla="*/ 193416 h 1416635"/>
                <a:gd name="connsiteX1" fmla="*/ 193416 w 5695178"/>
                <a:gd name="connsiteY1" fmla="*/ 0 h 1416635"/>
                <a:gd name="connsiteX2" fmla="*/ 949196 w 5695178"/>
                <a:gd name="connsiteY2" fmla="*/ 0 h 1416635"/>
                <a:gd name="connsiteX3" fmla="*/ 949196 w 5695178"/>
                <a:gd name="connsiteY3" fmla="*/ 0 h 1416635"/>
                <a:gd name="connsiteX4" fmla="*/ 2372991 w 5695178"/>
                <a:gd name="connsiteY4" fmla="*/ 0 h 1416635"/>
                <a:gd name="connsiteX5" fmla="*/ 5501762 w 5695178"/>
                <a:gd name="connsiteY5" fmla="*/ 0 h 1416635"/>
                <a:gd name="connsiteX6" fmla="*/ 5695178 w 5695178"/>
                <a:gd name="connsiteY6" fmla="*/ 193416 h 1416635"/>
                <a:gd name="connsiteX7" fmla="*/ 5695178 w 5695178"/>
                <a:gd name="connsiteY7" fmla="*/ 676942 h 1416635"/>
                <a:gd name="connsiteX8" fmla="*/ 5695178 w 5695178"/>
                <a:gd name="connsiteY8" fmla="*/ 676942 h 1416635"/>
                <a:gd name="connsiteX9" fmla="*/ 5695178 w 5695178"/>
                <a:gd name="connsiteY9" fmla="*/ 967060 h 1416635"/>
                <a:gd name="connsiteX10" fmla="*/ 5695178 w 5695178"/>
                <a:gd name="connsiteY10" fmla="*/ 967056 h 1416635"/>
                <a:gd name="connsiteX11" fmla="*/ 5501762 w 5695178"/>
                <a:gd name="connsiteY11" fmla="*/ 1160472 h 1416635"/>
                <a:gd name="connsiteX12" fmla="*/ 2372991 w 5695178"/>
                <a:gd name="connsiteY12" fmla="*/ 1160472 h 1416635"/>
                <a:gd name="connsiteX13" fmla="*/ 1489403 w 5695178"/>
                <a:gd name="connsiteY13" fmla="*/ 1416635 h 1416635"/>
                <a:gd name="connsiteX14" fmla="*/ 1611348 w 5695178"/>
                <a:gd name="connsiteY14" fmla="*/ 1170983 h 1416635"/>
                <a:gd name="connsiteX15" fmla="*/ 193416 w 5695178"/>
                <a:gd name="connsiteY15" fmla="*/ 1160472 h 1416635"/>
                <a:gd name="connsiteX16" fmla="*/ 0 w 5695178"/>
                <a:gd name="connsiteY16" fmla="*/ 967056 h 1416635"/>
                <a:gd name="connsiteX17" fmla="*/ 0 w 5695178"/>
                <a:gd name="connsiteY17" fmla="*/ 967060 h 1416635"/>
                <a:gd name="connsiteX18" fmla="*/ 0 w 5695178"/>
                <a:gd name="connsiteY18" fmla="*/ 676942 h 1416635"/>
                <a:gd name="connsiteX19" fmla="*/ 0 w 5695178"/>
                <a:gd name="connsiteY19" fmla="*/ 676942 h 1416635"/>
                <a:gd name="connsiteX20" fmla="*/ 0 w 5695178"/>
                <a:gd name="connsiteY20" fmla="*/ 193416 h 1416635"/>
                <a:gd name="connsiteX0" fmla="*/ 0 w 5695178"/>
                <a:gd name="connsiteY0" fmla="*/ 193416 h 1416635"/>
                <a:gd name="connsiteX1" fmla="*/ 193416 w 5695178"/>
                <a:gd name="connsiteY1" fmla="*/ 0 h 1416635"/>
                <a:gd name="connsiteX2" fmla="*/ 949196 w 5695178"/>
                <a:gd name="connsiteY2" fmla="*/ 0 h 1416635"/>
                <a:gd name="connsiteX3" fmla="*/ 949196 w 5695178"/>
                <a:gd name="connsiteY3" fmla="*/ 0 h 1416635"/>
                <a:gd name="connsiteX4" fmla="*/ 2372991 w 5695178"/>
                <a:gd name="connsiteY4" fmla="*/ 0 h 1416635"/>
                <a:gd name="connsiteX5" fmla="*/ 5501762 w 5695178"/>
                <a:gd name="connsiteY5" fmla="*/ 0 h 1416635"/>
                <a:gd name="connsiteX6" fmla="*/ 5695178 w 5695178"/>
                <a:gd name="connsiteY6" fmla="*/ 193416 h 1416635"/>
                <a:gd name="connsiteX7" fmla="*/ 5695178 w 5695178"/>
                <a:gd name="connsiteY7" fmla="*/ 676942 h 1416635"/>
                <a:gd name="connsiteX8" fmla="*/ 5695178 w 5695178"/>
                <a:gd name="connsiteY8" fmla="*/ 676942 h 1416635"/>
                <a:gd name="connsiteX9" fmla="*/ 5695178 w 5695178"/>
                <a:gd name="connsiteY9" fmla="*/ 967060 h 1416635"/>
                <a:gd name="connsiteX10" fmla="*/ 5695178 w 5695178"/>
                <a:gd name="connsiteY10" fmla="*/ 967056 h 1416635"/>
                <a:gd name="connsiteX11" fmla="*/ 5501762 w 5695178"/>
                <a:gd name="connsiteY11" fmla="*/ 1160472 h 1416635"/>
                <a:gd name="connsiteX12" fmla="*/ 2372991 w 5695178"/>
                <a:gd name="connsiteY12" fmla="*/ 1160472 h 1416635"/>
                <a:gd name="connsiteX13" fmla="*/ 1489403 w 5695178"/>
                <a:gd name="connsiteY13" fmla="*/ 1416635 h 1416635"/>
                <a:gd name="connsiteX14" fmla="*/ 670822 w 5695178"/>
                <a:gd name="connsiteY14" fmla="*/ 1170983 h 1416635"/>
                <a:gd name="connsiteX15" fmla="*/ 193416 w 5695178"/>
                <a:gd name="connsiteY15" fmla="*/ 1160472 h 1416635"/>
                <a:gd name="connsiteX16" fmla="*/ 0 w 5695178"/>
                <a:gd name="connsiteY16" fmla="*/ 967056 h 1416635"/>
                <a:gd name="connsiteX17" fmla="*/ 0 w 5695178"/>
                <a:gd name="connsiteY17" fmla="*/ 967060 h 1416635"/>
                <a:gd name="connsiteX18" fmla="*/ 0 w 5695178"/>
                <a:gd name="connsiteY18" fmla="*/ 676942 h 1416635"/>
                <a:gd name="connsiteX19" fmla="*/ 0 w 5695178"/>
                <a:gd name="connsiteY19" fmla="*/ 676942 h 1416635"/>
                <a:gd name="connsiteX20" fmla="*/ 0 w 5695178"/>
                <a:gd name="connsiteY20" fmla="*/ 193416 h 1416635"/>
                <a:gd name="connsiteX0" fmla="*/ 0 w 5695178"/>
                <a:gd name="connsiteY0" fmla="*/ 193416 h 1416635"/>
                <a:gd name="connsiteX1" fmla="*/ 193416 w 5695178"/>
                <a:gd name="connsiteY1" fmla="*/ 0 h 1416635"/>
                <a:gd name="connsiteX2" fmla="*/ 949196 w 5695178"/>
                <a:gd name="connsiteY2" fmla="*/ 0 h 1416635"/>
                <a:gd name="connsiteX3" fmla="*/ 949196 w 5695178"/>
                <a:gd name="connsiteY3" fmla="*/ 0 h 1416635"/>
                <a:gd name="connsiteX4" fmla="*/ 2372991 w 5695178"/>
                <a:gd name="connsiteY4" fmla="*/ 0 h 1416635"/>
                <a:gd name="connsiteX5" fmla="*/ 5501762 w 5695178"/>
                <a:gd name="connsiteY5" fmla="*/ 0 h 1416635"/>
                <a:gd name="connsiteX6" fmla="*/ 5695178 w 5695178"/>
                <a:gd name="connsiteY6" fmla="*/ 193416 h 1416635"/>
                <a:gd name="connsiteX7" fmla="*/ 5695178 w 5695178"/>
                <a:gd name="connsiteY7" fmla="*/ 676942 h 1416635"/>
                <a:gd name="connsiteX8" fmla="*/ 5695178 w 5695178"/>
                <a:gd name="connsiteY8" fmla="*/ 676942 h 1416635"/>
                <a:gd name="connsiteX9" fmla="*/ 5695178 w 5695178"/>
                <a:gd name="connsiteY9" fmla="*/ 967060 h 1416635"/>
                <a:gd name="connsiteX10" fmla="*/ 5695178 w 5695178"/>
                <a:gd name="connsiteY10" fmla="*/ 967056 h 1416635"/>
                <a:gd name="connsiteX11" fmla="*/ 5501762 w 5695178"/>
                <a:gd name="connsiteY11" fmla="*/ 1160472 h 1416635"/>
                <a:gd name="connsiteX12" fmla="*/ 1079768 w 5695178"/>
                <a:gd name="connsiteY12" fmla="*/ 1160472 h 1416635"/>
                <a:gd name="connsiteX13" fmla="*/ 1489403 w 5695178"/>
                <a:gd name="connsiteY13" fmla="*/ 1416635 h 1416635"/>
                <a:gd name="connsiteX14" fmla="*/ 670822 w 5695178"/>
                <a:gd name="connsiteY14" fmla="*/ 1170983 h 1416635"/>
                <a:gd name="connsiteX15" fmla="*/ 193416 w 5695178"/>
                <a:gd name="connsiteY15" fmla="*/ 1160472 h 1416635"/>
                <a:gd name="connsiteX16" fmla="*/ 0 w 5695178"/>
                <a:gd name="connsiteY16" fmla="*/ 967056 h 1416635"/>
                <a:gd name="connsiteX17" fmla="*/ 0 w 5695178"/>
                <a:gd name="connsiteY17" fmla="*/ 967060 h 1416635"/>
                <a:gd name="connsiteX18" fmla="*/ 0 w 5695178"/>
                <a:gd name="connsiteY18" fmla="*/ 676942 h 1416635"/>
                <a:gd name="connsiteX19" fmla="*/ 0 w 5695178"/>
                <a:gd name="connsiteY19" fmla="*/ 676942 h 1416635"/>
                <a:gd name="connsiteX20" fmla="*/ 0 w 5695178"/>
                <a:gd name="connsiteY20" fmla="*/ 193416 h 1416635"/>
                <a:gd name="connsiteX0" fmla="*/ 0 w 5695178"/>
                <a:gd name="connsiteY0" fmla="*/ 193416 h 1429697"/>
                <a:gd name="connsiteX1" fmla="*/ 193416 w 5695178"/>
                <a:gd name="connsiteY1" fmla="*/ 0 h 1429697"/>
                <a:gd name="connsiteX2" fmla="*/ 949196 w 5695178"/>
                <a:gd name="connsiteY2" fmla="*/ 0 h 1429697"/>
                <a:gd name="connsiteX3" fmla="*/ 949196 w 5695178"/>
                <a:gd name="connsiteY3" fmla="*/ 0 h 1429697"/>
                <a:gd name="connsiteX4" fmla="*/ 2372991 w 5695178"/>
                <a:gd name="connsiteY4" fmla="*/ 0 h 1429697"/>
                <a:gd name="connsiteX5" fmla="*/ 5501762 w 5695178"/>
                <a:gd name="connsiteY5" fmla="*/ 0 h 1429697"/>
                <a:gd name="connsiteX6" fmla="*/ 5695178 w 5695178"/>
                <a:gd name="connsiteY6" fmla="*/ 193416 h 1429697"/>
                <a:gd name="connsiteX7" fmla="*/ 5695178 w 5695178"/>
                <a:gd name="connsiteY7" fmla="*/ 676942 h 1429697"/>
                <a:gd name="connsiteX8" fmla="*/ 5695178 w 5695178"/>
                <a:gd name="connsiteY8" fmla="*/ 676942 h 1429697"/>
                <a:gd name="connsiteX9" fmla="*/ 5695178 w 5695178"/>
                <a:gd name="connsiteY9" fmla="*/ 967060 h 1429697"/>
                <a:gd name="connsiteX10" fmla="*/ 5695178 w 5695178"/>
                <a:gd name="connsiteY10" fmla="*/ 967056 h 1429697"/>
                <a:gd name="connsiteX11" fmla="*/ 5501762 w 5695178"/>
                <a:gd name="connsiteY11" fmla="*/ 1160472 h 1429697"/>
                <a:gd name="connsiteX12" fmla="*/ 1079768 w 5695178"/>
                <a:gd name="connsiteY12" fmla="*/ 1160472 h 1429697"/>
                <a:gd name="connsiteX13" fmla="*/ 966889 w 5695178"/>
                <a:gd name="connsiteY13" fmla="*/ 1429697 h 1429697"/>
                <a:gd name="connsiteX14" fmla="*/ 670822 w 5695178"/>
                <a:gd name="connsiteY14" fmla="*/ 1170983 h 1429697"/>
                <a:gd name="connsiteX15" fmla="*/ 193416 w 5695178"/>
                <a:gd name="connsiteY15" fmla="*/ 1160472 h 1429697"/>
                <a:gd name="connsiteX16" fmla="*/ 0 w 5695178"/>
                <a:gd name="connsiteY16" fmla="*/ 967056 h 1429697"/>
                <a:gd name="connsiteX17" fmla="*/ 0 w 5695178"/>
                <a:gd name="connsiteY17" fmla="*/ 967060 h 1429697"/>
                <a:gd name="connsiteX18" fmla="*/ 0 w 5695178"/>
                <a:gd name="connsiteY18" fmla="*/ 676942 h 1429697"/>
                <a:gd name="connsiteX19" fmla="*/ 0 w 5695178"/>
                <a:gd name="connsiteY19" fmla="*/ 676942 h 1429697"/>
                <a:gd name="connsiteX20" fmla="*/ 0 w 5695178"/>
                <a:gd name="connsiteY20" fmla="*/ 193416 h 1429697"/>
                <a:gd name="connsiteX0" fmla="*/ 0 w 5695178"/>
                <a:gd name="connsiteY0" fmla="*/ 193416 h 1429697"/>
                <a:gd name="connsiteX1" fmla="*/ 193416 w 5695178"/>
                <a:gd name="connsiteY1" fmla="*/ 0 h 1429697"/>
                <a:gd name="connsiteX2" fmla="*/ 949196 w 5695178"/>
                <a:gd name="connsiteY2" fmla="*/ 0 h 1429697"/>
                <a:gd name="connsiteX3" fmla="*/ 949196 w 5695178"/>
                <a:gd name="connsiteY3" fmla="*/ 0 h 1429697"/>
                <a:gd name="connsiteX4" fmla="*/ 2372991 w 5695178"/>
                <a:gd name="connsiteY4" fmla="*/ 0 h 1429697"/>
                <a:gd name="connsiteX5" fmla="*/ 5501762 w 5695178"/>
                <a:gd name="connsiteY5" fmla="*/ 0 h 1429697"/>
                <a:gd name="connsiteX6" fmla="*/ 5695178 w 5695178"/>
                <a:gd name="connsiteY6" fmla="*/ 193416 h 1429697"/>
                <a:gd name="connsiteX7" fmla="*/ 5695178 w 5695178"/>
                <a:gd name="connsiteY7" fmla="*/ 676942 h 1429697"/>
                <a:gd name="connsiteX8" fmla="*/ 5695178 w 5695178"/>
                <a:gd name="connsiteY8" fmla="*/ 676942 h 1429697"/>
                <a:gd name="connsiteX9" fmla="*/ 5695178 w 5695178"/>
                <a:gd name="connsiteY9" fmla="*/ 967060 h 1429697"/>
                <a:gd name="connsiteX10" fmla="*/ 5695178 w 5695178"/>
                <a:gd name="connsiteY10" fmla="*/ 967056 h 1429697"/>
                <a:gd name="connsiteX11" fmla="*/ 5501762 w 5695178"/>
                <a:gd name="connsiteY11" fmla="*/ 1160472 h 1429697"/>
                <a:gd name="connsiteX12" fmla="*/ 1001391 w 5695178"/>
                <a:gd name="connsiteY12" fmla="*/ 1160472 h 1429697"/>
                <a:gd name="connsiteX13" fmla="*/ 966889 w 5695178"/>
                <a:gd name="connsiteY13" fmla="*/ 1429697 h 1429697"/>
                <a:gd name="connsiteX14" fmla="*/ 670822 w 5695178"/>
                <a:gd name="connsiteY14" fmla="*/ 1170983 h 1429697"/>
                <a:gd name="connsiteX15" fmla="*/ 193416 w 5695178"/>
                <a:gd name="connsiteY15" fmla="*/ 1160472 h 1429697"/>
                <a:gd name="connsiteX16" fmla="*/ 0 w 5695178"/>
                <a:gd name="connsiteY16" fmla="*/ 967056 h 1429697"/>
                <a:gd name="connsiteX17" fmla="*/ 0 w 5695178"/>
                <a:gd name="connsiteY17" fmla="*/ 967060 h 1429697"/>
                <a:gd name="connsiteX18" fmla="*/ 0 w 5695178"/>
                <a:gd name="connsiteY18" fmla="*/ 676942 h 1429697"/>
                <a:gd name="connsiteX19" fmla="*/ 0 w 5695178"/>
                <a:gd name="connsiteY19" fmla="*/ 676942 h 1429697"/>
                <a:gd name="connsiteX20" fmla="*/ 0 w 5695178"/>
                <a:gd name="connsiteY20" fmla="*/ 193416 h 142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695178" h="1429697">
                  <a:moveTo>
                    <a:pt x="0" y="193416"/>
                  </a:moveTo>
                  <a:cubicBezTo>
                    <a:pt x="0" y="86595"/>
                    <a:pt x="86595" y="0"/>
                    <a:pt x="193416" y="0"/>
                  </a:cubicBezTo>
                  <a:lnTo>
                    <a:pt x="949196" y="0"/>
                  </a:lnTo>
                  <a:lnTo>
                    <a:pt x="949196" y="0"/>
                  </a:lnTo>
                  <a:lnTo>
                    <a:pt x="2372991" y="0"/>
                  </a:lnTo>
                  <a:lnTo>
                    <a:pt x="5501762" y="0"/>
                  </a:lnTo>
                  <a:cubicBezTo>
                    <a:pt x="5608583" y="0"/>
                    <a:pt x="5695178" y="86595"/>
                    <a:pt x="5695178" y="193416"/>
                  </a:cubicBezTo>
                  <a:lnTo>
                    <a:pt x="5695178" y="676942"/>
                  </a:lnTo>
                  <a:lnTo>
                    <a:pt x="5695178" y="676942"/>
                  </a:lnTo>
                  <a:lnTo>
                    <a:pt x="5695178" y="967060"/>
                  </a:lnTo>
                  <a:lnTo>
                    <a:pt x="5695178" y="967056"/>
                  </a:lnTo>
                  <a:cubicBezTo>
                    <a:pt x="5695178" y="1073877"/>
                    <a:pt x="5608583" y="1160472"/>
                    <a:pt x="5501762" y="1160472"/>
                  </a:cubicBezTo>
                  <a:lnTo>
                    <a:pt x="1001391" y="1160472"/>
                  </a:lnTo>
                  <a:lnTo>
                    <a:pt x="966889" y="1429697"/>
                  </a:lnTo>
                  <a:lnTo>
                    <a:pt x="670822" y="1170983"/>
                  </a:lnTo>
                  <a:cubicBezTo>
                    <a:pt x="198178" y="1167479"/>
                    <a:pt x="666060" y="1163976"/>
                    <a:pt x="193416" y="1160472"/>
                  </a:cubicBezTo>
                  <a:cubicBezTo>
                    <a:pt x="86595" y="1160472"/>
                    <a:pt x="0" y="1073877"/>
                    <a:pt x="0" y="967056"/>
                  </a:cubicBezTo>
                  <a:lnTo>
                    <a:pt x="0" y="967060"/>
                  </a:lnTo>
                  <a:lnTo>
                    <a:pt x="0" y="676942"/>
                  </a:lnTo>
                  <a:lnTo>
                    <a:pt x="0" y="676942"/>
                  </a:lnTo>
                  <a:lnTo>
                    <a:pt x="0" y="1934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96B7D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>
                <a:solidFill>
                  <a:schemeClr val="accent1">
                    <a:lumMod val="75000"/>
                  </a:schemeClr>
                </a:solidFill>
                <a:cs typeface="Angsana New" pitchFamily="18" charset="-34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11059" y="1466551"/>
              <a:ext cx="62506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00CC"/>
                  </a:solidFill>
                </a:rPr>
                <a:t>А теперь давай немного поиграем!</a:t>
              </a:r>
            </a:p>
            <a:p>
              <a:pPr algn="ctr"/>
              <a:r>
                <a:rPr lang="ru-RU" b="1" dirty="0" smtClean="0">
                  <a:solidFill>
                    <a:srgbClr val="0000CC"/>
                  </a:solidFill>
                </a:rPr>
                <a:t>Выбери нужную игру.</a:t>
              </a:r>
            </a:p>
            <a:p>
              <a:endParaRPr lang="ru-RU" dirty="0"/>
            </a:p>
          </p:txBody>
        </p:sp>
      </p:grpSp>
      <p:sp>
        <p:nvSpPr>
          <p:cNvPr id="12" name="Блок-схема: альтернативный процесс 11"/>
          <p:cNvSpPr/>
          <p:nvPr/>
        </p:nvSpPr>
        <p:spPr>
          <a:xfrm>
            <a:off x="2357422" y="1214422"/>
            <a:ext cx="4714908" cy="571504"/>
          </a:xfrm>
          <a:prstGeom prst="flowChartAlternateProcess">
            <a:avLst/>
          </a:prstGeom>
          <a:solidFill>
            <a:srgbClr val="A2EE84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hlinkClick r:id="rId8" action="ppaction://hlinksldjump"/>
              </a:rPr>
              <a:t>«УГАДАЙ и  НАЗОВИ»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428860" y="2000240"/>
            <a:ext cx="4714908" cy="571504"/>
          </a:xfrm>
          <a:prstGeom prst="flowChartAlternateProcess">
            <a:avLst/>
          </a:prstGeom>
          <a:solidFill>
            <a:srgbClr val="A2EE84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hlinkClick r:id="rId9" action="ppaction://hlinksldjump"/>
              </a:rPr>
              <a:t>«Герои трех миров </a:t>
            </a:r>
            <a:r>
              <a:rPr lang="ru-RU" b="1" dirty="0" err="1" smtClean="0">
                <a:solidFill>
                  <a:srgbClr val="002060"/>
                </a:solidFill>
                <a:hlinkClick r:id="rId9" action="ppaction://hlinksldjump"/>
              </a:rPr>
              <a:t>Олонхо</a:t>
            </a:r>
            <a:r>
              <a:rPr lang="ru-RU" b="1" dirty="0" smtClean="0">
                <a:solidFill>
                  <a:srgbClr val="002060"/>
                </a:solidFill>
                <a:hlinkClick r:id="rId9" action="ppaction://hlinksldjump"/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 flipH="1">
            <a:off x="1071538" y="214290"/>
            <a:ext cx="6500858" cy="785818"/>
            <a:chOff x="1438583" y="1340768"/>
            <a:chExt cx="6423114" cy="1429697"/>
          </a:xfrm>
        </p:grpSpPr>
        <p:sp>
          <p:nvSpPr>
            <p:cNvPr id="11" name="Rounded Rectangular Callout 8"/>
            <p:cNvSpPr/>
            <p:nvPr/>
          </p:nvSpPr>
          <p:spPr>
            <a:xfrm>
              <a:off x="1438583" y="1340768"/>
              <a:ext cx="6264696" cy="1429697"/>
            </a:xfrm>
            <a:custGeom>
              <a:avLst/>
              <a:gdLst>
                <a:gd name="connsiteX0" fmla="*/ 0 w 5695178"/>
                <a:gd name="connsiteY0" fmla="*/ 193416 h 1160472"/>
                <a:gd name="connsiteX1" fmla="*/ 193416 w 5695178"/>
                <a:gd name="connsiteY1" fmla="*/ 0 h 1160472"/>
                <a:gd name="connsiteX2" fmla="*/ 949196 w 5695178"/>
                <a:gd name="connsiteY2" fmla="*/ 0 h 1160472"/>
                <a:gd name="connsiteX3" fmla="*/ 949196 w 5695178"/>
                <a:gd name="connsiteY3" fmla="*/ 0 h 1160472"/>
                <a:gd name="connsiteX4" fmla="*/ 2372991 w 5695178"/>
                <a:gd name="connsiteY4" fmla="*/ 0 h 1160472"/>
                <a:gd name="connsiteX5" fmla="*/ 5501762 w 5695178"/>
                <a:gd name="connsiteY5" fmla="*/ 0 h 1160472"/>
                <a:gd name="connsiteX6" fmla="*/ 5695178 w 5695178"/>
                <a:gd name="connsiteY6" fmla="*/ 193416 h 1160472"/>
                <a:gd name="connsiteX7" fmla="*/ 5695178 w 5695178"/>
                <a:gd name="connsiteY7" fmla="*/ 676942 h 1160472"/>
                <a:gd name="connsiteX8" fmla="*/ 5695178 w 5695178"/>
                <a:gd name="connsiteY8" fmla="*/ 676942 h 1160472"/>
                <a:gd name="connsiteX9" fmla="*/ 5695178 w 5695178"/>
                <a:gd name="connsiteY9" fmla="*/ 967060 h 1160472"/>
                <a:gd name="connsiteX10" fmla="*/ 5695178 w 5695178"/>
                <a:gd name="connsiteY10" fmla="*/ 967056 h 1160472"/>
                <a:gd name="connsiteX11" fmla="*/ 5501762 w 5695178"/>
                <a:gd name="connsiteY11" fmla="*/ 1160472 h 1160472"/>
                <a:gd name="connsiteX12" fmla="*/ 2372991 w 5695178"/>
                <a:gd name="connsiteY12" fmla="*/ 1160472 h 1160472"/>
                <a:gd name="connsiteX13" fmla="*/ 1489403 w 5695178"/>
                <a:gd name="connsiteY13" fmla="*/ 1416635 h 1160472"/>
                <a:gd name="connsiteX14" fmla="*/ 949196 w 5695178"/>
                <a:gd name="connsiteY14" fmla="*/ 1160472 h 1160472"/>
                <a:gd name="connsiteX15" fmla="*/ 193416 w 5695178"/>
                <a:gd name="connsiteY15" fmla="*/ 1160472 h 1160472"/>
                <a:gd name="connsiteX16" fmla="*/ 0 w 5695178"/>
                <a:gd name="connsiteY16" fmla="*/ 967056 h 1160472"/>
                <a:gd name="connsiteX17" fmla="*/ 0 w 5695178"/>
                <a:gd name="connsiteY17" fmla="*/ 967060 h 1160472"/>
                <a:gd name="connsiteX18" fmla="*/ 0 w 5695178"/>
                <a:gd name="connsiteY18" fmla="*/ 676942 h 1160472"/>
                <a:gd name="connsiteX19" fmla="*/ 0 w 5695178"/>
                <a:gd name="connsiteY19" fmla="*/ 676942 h 1160472"/>
                <a:gd name="connsiteX20" fmla="*/ 0 w 5695178"/>
                <a:gd name="connsiteY20" fmla="*/ 193416 h 1160472"/>
                <a:gd name="connsiteX0" fmla="*/ 0 w 5695178"/>
                <a:gd name="connsiteY0" fmla="*/ 193416 h 1416635"/>
                <a:gd name="connsiteX1" fmla="*/ 193416 w 5695178"/>
                <a:gd name="connsiteY1" fmla="*/ 0 h 1416635"/>
                <a:gd name="connsiteX2" fmla="*/ 949196 w 5695178"/>
                <a:gd name="connsiteY2" fmla="*/ 0 h 1416635"/>
                <a:gd name="connsiteX3" fmla="*/ 949196 w 5695178"/>
                <a:gd name="connsiteY3" fmla="*/ 0 h 1416635"/>
                <a:gd name="connsiteX4" fmla="*/ 2372991 w 5695178"/>
                <a:gd name="connsiteY4" fmla="*/ 0 h 1416635"/>
                <a:gd name="connsiteX5" fmla="*/ 5501762 w 5695178"/>
                <a:gd name="connsiteY5" fmla="*/ 0 h 1416635"/>
                <a:gd name="connsiteX6" fmla="*/ 5695178 w 5695178"/>
                <a:gd name="connsiteY6" fmla="*/ 193416 h 1416635"/>
                <a:gd name="connsiteX7" fmla="*/ 5695178 w 5695178"/>
                <a:gd name="connsiteY7" fmla="*/ 676942 h 1416635"/>
                <a:gd name="connsiteX8" fmla="*/ 5695178 w 5695178"/>
                <a:gd name="connsiteY8" fmla="*/ 676942 h 1416635"/>
                <a:gd name="connsiteX9" fmla="*/ 5695178 w 5695178"/>
                <a:gd name="connsiteY9" fmla="*/ 967060 h 1416635"/>
                <a:gd name="connsiteX10" fmla="*/ 5695178 w 5695178"/>
                <a:gd name="connsiteY10" fmla="*/ 967056 h 1416635"/>
                <a:gd name="connsiteX11" fmla="*/ 5501762 w 5695178"/>
                <a:gd name="connsiteY11" fmla="*/ 1160472 h 1416635"/>
                <a:gd name="connsiteX12" fmla="*/ 2372991 w 5695178"/>
                <a:gd name="connsiteY12" fmla="*/ 1160472 h 1416635"/>
                <a:gd name="connsiteX13" fmla="*/ 1489403 w 5695178"/>
                <a:gd name="connsiteY13" fmla="*/ 1416635 h 1416635"/>
                <a:gd name="connsiteX14" fmla="*/ 1611348 w 5695178"/>
                <a:gd name="connsiteY14" fmla="*/ 1170983 h 1416635"/>
                <a:gd name="connsiteX15" fmla="*/ 193416 w 5695178"/>
                <a:gd name="connsiteY15" fmla="*/ 1160472 h 1416635"/>
                <a:gd name="connsiteX16" fmla="*/ 0 w 5695178"/>
                <a:gd name="connsiteY16" fmla="*/ 967056 h 1416635"/>
                <a:gd name="connsiteX17" fmla="*/ 0 w 5695178"/>
                <a:gd name="connsiteY17" fmla="*/ 967060 h 1416635"/>
                <a:gd name="connsiteX18" fmla="*/ 0 w 5695178"/>
                <a:gd name="connsiteY18" fmla="*/ 676942 h 1416635"/>
                <a:gd name="connsiteX19" fmla="*/ 0 w 5695178"/>
                <a:gd name="connsiteY19" fmla="*/ 676942 h 1416635"/>
                <a:gd name="connsiteX20" fmla="*/ 0 w 5695178"/>
                <a:gd name="connsiteY20" fmla="*/ 193416 h 1416635"/>
                <a:gd name="connsiteX0" fmla="*/ 0 w 5695178"/>
                <a:gd name="connsiteY0" fmla="*/ 193416 h 1416635"/>
                <a:gd name="connsiteX1" fmla="*/ 193416 w 5695178"/>
                <a:gd name="connsiteY1" fmla="*/ 0 h 1416635"/>
                <a:gd name="connsiteX2" fmla="*/ 949196 w 5695178"/>
                <a:gd name="connsiteY2" fmla="*/ 0 h 1416635"/>
                <a:gd name="connsiteX3" fmla="*/ 949196 w 5695178"/>
                <a:gd name="connsiteY3" fmla="*/ 0 h 1416635"/>
                <a:gd name="connsiteX4" fmla="*/ 2372991 w 5695178"/>
                <a:gd name="connsiteY4" fmla="*/ 0 h 1416635"/>
                <a:gd name="connsiteX5" fmla="*/ 5501762 w 5695178"/>
                <a:gd name="connsiteY5" fmla="*/ 0 h 1416635"/>
                <a:gd name="connsiteX6" fmla="*/ 5695178 w 5695178"/>
                <a:gd name="connsiteY6" fmla="*/ 193416 h 1416635"/>
                <a:gd name="connsiteX7" fmla="*/ 5695178 w 5695178"/>
                <a:gd name="connsiteY7" fmla="*/ 676942 h 1416635"/>
                <a:gd name="connsiteX8" fmla="*/ 5695178 w 5695178"/>
                <a:gd name="connsiteY8" fmla="*/ 676942 h 1416635"/>
                <a:gd name="connsiteX9" fmla="*/ 5695178 w 5695178"/>
                <a:gd name="connsiteY9" fmla="*/ 967060 h 1416635"/>
                <a:gd name="connsiteX10" fmla="*/ 5695178 w 5695178"/>
                <a:gd name="connsiteY10" fmla="*/ 967056 h 1416635"/>
                <a:gd name="connsiteX11" fmla="*/ 5501762 w 5695178"/>
                <a:gd name="connsiteY11" fmla="*/ 1160472 h 1416635"/>
                <a:gd name="connsiteX12" fmla="*/ 2372991 w 5695178"/>
                <a:gd name="connsiteY12" fmla="*/ 1160472 h 1416635"/>
                <a:gd name="connsiteX13" fmla="*/ 1489403 w 5695178"/>
                <a:gd name="connsiteY13" fmla="*/ 1416635 h 1416635"/>
                <a:gd name="connsiteX14" fmla="*/ 670822 w 5695178"/>
                <a:gd name="connsiteY14" fmla="*/ 1170983 h 1416635"/>
                <a:gd name="connsiteX15" fmla="*/ 193416 w 5695178"/>
                <a:gd name="connsiteY15" fmla="*/ 1160472 h 1416635"/>
                <a:gd name="connsiteX16" fmla="*/ 0 w 5695178"/>
                <a:gd name="connsiteY16" fmla="*/ 967056 h 1416635"/>
                <a:gd name="connsiteX17" fmla="*/ 0 w 5695178"/>
                <a:gd name="connsiteY17" fmla="*/ 967060 h 1416635"/>
                <a:gd name="connsiteX18" fmla="*/ 0 w 5695178"/>
                <a:gd name="connsiteY18" fmla="*/ 676942 h 1416635"/>
                <a:gd name="connsiteX19" fmla="*/ 0 w 5695178"/>
                <a:gd name="connsiteY19" fmla="*/ 676942 h 1416635"/>
                <a:gd name="connsiteX20" fmla="*/ 0 w 5695178"/>
                <a:gd name="connsiteY20" fmla="*/ 193416 h 1416635"/>
                <a:gd name="connsiteX0" fmla="*/ 0 w 5695178"/>
                <a:gd name="connsiteY0" fmla="*/ 193416 h 1416635"/>
                <a:gd name="connsiteX1" fmla="*/ 193416 w 5695178"/>
                <a:gd name="connsiteY1" fmla="*/ 0 h 1416635"/>
                <a:gd name="connsiteX2" fmla="*/ 949196 w 5695178"/>
                <a:gd name="connsiteY2" fmla="*/ 0 h 1416635"/>
                <a:gd name="connsiteX3" fmla="*/ 949196 w 5695178"/>
                <a:gd name="connsiteY3" fmla="*/ 0 h 1416635"/>
                <a:gd name="connsiteX4" fmla="*/ 2372991 w 5695178"/>
                <a:gd name="connsiteY4" fmla="*/ 0 h 1416635"/>
                <a:gd name="connsiteX5" fmla="*/ 5501762 w 5695178"/>
                <a:gd name="connsiteY5" fmla="*/ 0 h 1416635"/>
                <a:gd name="connsiteX6" fmla="*/ 5695178 w 5695178"/>
                <a:gd name="connsiteY6" fmla="*/ 193416 h 1416635"/>
                <a:gd name="connsiteX7" fmla="*/ 5695178 w 5695178"/>
                <a:gd name="connsiteY7" fmla="*/ 676942 h 1416635"/>
                <a:gd name="connsiteX8" fmla="*/ 5695178 w 5695178"/>
                <a:gd name="connsiteY8" fmla="*/ 676942 h 1416635"/>
                <a:gd name="connsiteX9" fmla="*/ 5695178 w 5695178"/>
                <a:gd name="connsiteY9" fmla="*/ 967060 h 1416635"/>
                <a:gd name="connsiteX10" fmla="*/ 5695178 w 5695178"/>
                <a:gd name="connsiteY10" fmla="*/ 967056 h 1416635"/>
                <a:gd name="connsiteX11" fmla="*/ 5501762 w 5695178"/>
                <a:gd name="connsiteY11" fmla="*/ 1160472 h 1416635"/>
                <a:gd name="connsiteX12" fmla="*/ 1079768 w 5695178"/>
                <a:gd name="connsiteY12" fmla="*/ 1160472 h 1416635"/>
                <a:gd name="connsiteX13" fmla="*/ 1489403 w 5695178"/>
                <a:gd name="connsiteY13" fmla="*/ 1416635 h 1416635"/>
                <a:gd name="connsiteX14" fmla="*/ 670822 w 5695178"/>
                <a:gd name="connsiteY14" fmla="*/ 1170983 h 1416635"/>
                <a:gd name="connsiteX15" fmla="*/ 193416 w 5695178"/>
                <a:gd name="connsiteY15" fmla="*/ 1160472 h 1416635"/>
                <a:gd name="connsiteX16" fmla="*/ 0 w 5695178"/>
                <a:gd name="connsiteY16" fmla="*/ 967056 h 1416635"/>
                <a:gd name="connsiteX17" fmla="*/ 0 w 5695178"/>
                <a:gd name="connsiteY17" fmla="*/ 967060 h 1416635"/>
                <a:gd name="connsiteX18" fmla="*/ 0 w 5695178"/>
                <a:gd name="connsiteY18" fmla="*/ 676942 h 1416635"/>
                <a:gd name="connsiteX19" fmla="*/ 0 w 5695178"/>
                <a:gd name="connsiteY19" fmla="*/ 676942 h 1416635"/>
                <a:gd name="connsiteX20" fmla="*/ 0 w 5695178"/>
                <a:gd name="connsiteY20" fmla="*/ 193416 h 1416635"/>
                <a:gd name="connsiteX0" fmla="*/ 0 w 5695178"/>
                <a:gd name="connsiteY0" fmla="*/ 193416 h 1429697"/>
                <a:gd name="connsiteX1" fmla="*/ 193416 w 5695178"/>
                <a:gd name="connsiteY1" fmla="*/ 0 h 1429697"/>
                <a:gd name="connsiteX2" fmla="*/ 949196 w 5695178"/>
                <a:gd name="connsiteY2" fmla="*/ 0 h 1429697"/>
                <a:gd name="connsiteX3" fmla="*/ 949196 w 5695178"/>
                <a:gd name="connsiteY3" fmla="*/ 0 h 1429697"/>
                <a:gd name="connsiteX4" fmla="*/ 2372991 w 5695178"/>
                <a:gd name="connsiteY4" fmla="*/ 0 h 1429697"/>
                <a:gd name="connsiteX5" fmla="*/ 5501762 w 5695178"/>
                <a:gd name="connsiteY5" fmla="*/ 0 h 1429697"/>
                <a:gd name="connsiteX6" fmla="*/ 5695178 w 5695178"/>
                <a:gd name="connsiteY6" fmla="*/ 193416 h 1429697"/>
                <a:gd name="connsiteX7" fmla="*/ 5695178 w 5695178"/>
                <a:gd name="connsiteY7" fmla="*/ 676942 h 1429697"/>
                <a:gd name="connsiteX8" fmla="*/ 5695178 w 5695178"/>
                <a:gd name="connsiteY8" fmla="*/ 676942 h 1429697"/>
                <a:gd name="connsiteX9" fmla="*/ 5695178 w 5695178"/>
                <a:gd name="connsiteY9" fmla="*/ 967060 h 1429697"/>
                <a:gd name="connsiteX10" fmla="*/ 5695178 w 5695178"/>
                <a:gd name="connsiteY10" fmla="*/ 967056 h 1429697"/>
                <a:gd name="connsiteX11" fmla="*/ 5501762 w 5695178"/>
                <a:gd name="connsiteY11" fmla="*/ 1160472 h 1429697"/>
                <a:gd name="connsiteX12" fmla="*/ 1079768 w 5695178"/>
                <a:gd name="connsiteY12" fmla="*/ 1160472 h 1429697"/>
                <a:gd name="connsiteX13" fmla="*/ 966889 w 5695178"/>
                <a:gd name="connsiteY13" fmla="*/ 1429697 h 1429697"/>
                <a:gd name="connsiteX14" fmla="*/ 670822 w 5695178"/>
                <a:gd name="connsiteY14" fmla="*/ 1170983 h 1429697"/>
                <a:gd name="connsiteX15" fmla="*/ 193416 w 5695178"/>
                <a:gd name="connsiteY15" fmla="*/ 1160472 h 1429697"/>
                <a:gd name="connsiteX16" fmla="*/ 0 w 5695178"/>
                <a:gd name="connsiteY16" fmla="*/ 967056 h 1429697"/>
                <a:gd name="connsiteX17" fmla="*/ 0 w 5695178"/>
                <a:gd name="connsiteY17" fmla="*/ 967060 h 1429697"/>
                <a:gd name="connsiteX18" fmla="*/ 0 w 5695178"/>
                <a:gd name="connsiteY18" fmla="*/ 676942 h 1429697"/>
                <a:gd name="connsiteX19" fmla="*/ 0 w 5695178"/>
                <a:gd name="connsiteY19" fmla="*/ 676942 h 1429697"/>
                <a:gd name="connsiteX20" fmla="*/ 0 w 5695178"/>
                <a:gd name="connsiteY20" fmla="*/ 193416 h 1429697"/>
                <a:gd name="connsiteX0" fmla="*/ 0 w 5695178"/>
                <a:gd name="connsiteY0" fmla="*/ 193416 h 1429697"/>
                <a:gd name="connsiteX1" fmla="*/ 193416 w 5695178"/>
                <a:gd name="connsiteY1" fmla="*/ 0 h 1429697"/>
                <a:gd name="connsiteX2" fmla="*/ 949196 w 5695178"/>
                <a:gd name="connsiteY2" fmla="*/ 0 h 1429697"/>
                <a:gd name="connsiteX3" fmla="*/ 949196 w 5695178"/>
                <a:gd name="connsiteY3" fmla="*/ 0 h 1429697"/>
                <a:gd name="connsiteX4" fmla="*/ 2372991 w 5695178"/>
                <a:gd name="connsiteY4" fmla="*/ 0 h 1429697"/>
                <a:gd name="connsiteX5" fmla="*/ 5501762 w 5695178"/>
                <a:gd name="connsiteY5" fmla="*/ 0 h 1429697"/>
                <a:gd name="connsiteX6" fmla="*/ 5695178 w 5695178"/>
                <a:gd name="connsiteY6" fmla="*/ 193416 h 1429697"/>
                <a:gd name="connsiteX7" fmla="*/ 5695178 w 5695178"/>
                <a:gd name="connsiteY7" fmla="*/ 676942 h 1429697"/>
                <a:gd name="connsiteX8" fmla="*/ 5695178 w 5695178"/>
                <a:gd name="connsiteY8" fmla="*/ 676942 h 1429697"/>
                <a:gd name="connsiteX9" fmla="*/ 5695178 w 5695178"/>
                <a:gd name="connsiteY9" fmla="*/ 967060 h 1429697"/>
                <a:gd name="connsiteX10" fmla="*/ 5695178 w 5695178"/>
                <a:gd name="connsiteY10" fmla="*/ 967056 h 1429697"/>
                <a:gd name="connsiteX11" fmla="*/ 5501762 w 5695178"/>
                <a:gd name="connsiteY11" fmla="*/ 1160472 h 1429697"/>
                <a:gd name="connsiteX12" fmla="*/ 1001391 w 5695178"/>
                <a:gd name="connsiteY12" fmla="*/ 1160472 h 1429697"/>
                <a:gd name="connsiteX13" fmla="*/ 966889 w 5695178"/>
                <a:gd name="connsiteY13" fmla="*/ 1429697 h 1429697"/>
                <a:gd name="connsiteX14" fmla="*/ 670822 w 5695178"/>
                <a:gd name="connsiteY14" fmla="*/ 1170983 h 1429697"/>
                <a:gd name="connsiteX15" fmla="*/ 193416 w 5695178"/>
                <a:gd name="connsiteY15" fmla="*/ 1160472 h 1429697"/>
                <a:gd name="connsiteX16" fmla="*/ 0 w 5695178"/>
                <a:gd name="connsiteY16" fmla="*/ 967056 h 1429697"/>
                <a:gd name="connsiteX17" fmla="*/ 0 w 5695178"/>
                <a:gd name="connsiteY17" fmla="*/ 967060 h 1429697"/>
                <a:gd name="connsiteX18" fmla="*/ 0 w 5695178"/>
                <a:gd name="connsiteY18" fmla="*/ 676942 h 1429697"/>
                <a:gd name="connsiteX19" fmla="*/ 0 w 5695178"/>
                <a:gd name="connsiteY19" fmla="*/ 676942 h 1429697"/>
                <a:gd name="connsiteX20" fmla="*/ 0 w 5695178"/>
                <a:gd name="connsiteY20" fmla="*/ 193416 h 142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695178" h="1429697">
                  <a:moveTo>
                    <a:pt x="0" y="193416"/>
                  </a:moveTo>
                  <a:cubicBezTo>
                    <a:pt x="0" y="86595"/>
                    <a:pt x="86595" y="0"/>
                    <a:pt x="193416" y="0"/>
                  </a:cubicBezTo>
                  <a:lnTo>
                    <a:pt x="949196" y="0"/>
                  </a:lnTo>
                  <a:lnTo>
                    <a:pt x="949196" y="0"/>
                  </a:lnTo>
                  <a:lnTo>
                    <a:pt x="2372991" y="0"/>
                  </a:lnTo>
                  <a:lnTo>
                    <a:pt x="5501762" y="0"/>
                  </a:lnTo>
                  <a:cubicBezTo>
                    <a:pt x="5608583" y="0"/>
                    <a:pt x="5695178" y="86595"/>
                    <a:pt x="5695178" y="193416"/>
                  </a:cubicBezTo>
                  <a:lnTo>
                    <a:pt x="5695178" y="676942"/>
                  </a:lnTo>
                  <a:lnTo>
                    <a:pt x="5695178" y="676942"/>
                  </a:lnTo>
                  <a:lnTo>
                    <a:pt x="5695178" y="967060"/>
                  </a:lnTo>
                  <a:lnTo>
                    <a:pt x="5695178" y="967056"/>
                  </a:lnTo>
                  <a:cubicBezTo>
                    <a:pt x="5695178" y="1073877"/>
                    <a:pt x="5608583" y="1160472"/>
                    <a:pt x="5501762" y="1160472"/>
                  </a:cubicBezTo>
                  <a:lnTo>
                    <a:pt x="1001391" y="1160472"/>
                  </a:lnTo>
                  <a:lnTo>
                    <a:pt x="966889" y="1429697"/>
                  </a:lnTo>
                  <a:lnTo>
                    <a:pt x="670822" y="1170983"/>
                  </a:lnTo>
                  <a:cubicBezTo>
                    <a:pt x="198178" y="1167479"/>
                    <a:pt x="666060" y="1163976"/>
                    <a:pt x="193416" y="1160472"/>
                  </a:cubicBezTo>
                  <a:cubicBezTo>
                    <a:pt x="86595" y="1160472"/>
                    <a:pt x="0" y="1073877"/>
                    <a:pt x="0" y="967056"/>
                  </a:cubicBezTo>
                  <a:lnTo>
                    <a:pt x="0" y="967060"/>
                  </a:lnTo>
                  <a:lnTo>
                    <a:pt x="0" y="676942"/>
                  </a:lnTo>
                  <a:lnTo>
                    <a:pt x="0" y="676942"/>
                  </a:lnTo>
                  <a:lnTo>
                    <a:pt x="0" y="1934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96B7D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accent1">
                      <a:lumMod val="75000"/>
                    </a:schemeClr>
                  </a:solidFill>
                  <a:cs typeface="Angsana New" pitchFamily="18" charset="-34"/>
                </a:rPr>
                <a:t>В каком из трех миров живет </a:t>
              </a:r>
              <a:r>
                <a:rPr lang="ru-RU" b="1" dirty="0" err="1" smtClean="0">
                  <a:solidFill>
                    <a:srgbClr val="002060"/>
                  </a:solidFill>
                  <a:latin typeface="Arial Narrow" pitchFamily="34" charset="0"/>
                </a:rPr>
                <a:t>Юрюнг</a:t>
              </a:r>
              <a:r>
                <a:rPr lang="ru-RU" b="1" dirty="0" smtClean="0">
                  <a:solidFill>
                    <a:srgbClr val="002060"/>
                  </a:solidFill>
                  <a:latin typeface="Arial Narrow" pitchFamily="34" charset="0"/>
                </a:rPr>
                <a:t> Ар Тойон ?</a:t>
              </a:r>
              <a:endParaRPr lang="ru-RU" dirty="0" smtClean="0">
                <a:solidFill>
                  <a:srgbClr val="002060"/>
                </a:solidFill>
                <a:latin typeface="Arial Narrow" pitchFamily="34" charset="0"/>
              </a:endParaRPr>
            </a:p>
            <a:p>
              <a:endParaRPr lang="en-US" dirty="0">
                <a:solidFill>
                  <a:schemeClr val="accent1">
                    <a:lumMod val="75000"/>
                  </a:schemeClr>
                </a:solidFill>
                <a:cs typeface="Angsana New" pitchFamily="18" charset="-34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11059" y="1466551"/>
              <a:ext cx="62506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 smtClean="0">
                <a:solidFill>
                  <a:srgbClr val="0000CC"/>
                </a:solidFill>
              </a:endParaRPr>
            </a:p>
            <a:p>
              <a:endParaRPr lang="ru-RU" dirty="0"/>
            </a:p>
          </p:txBody>
        </p:sp>
      </p:grpSp>
      <p:pic>
        <p:nvPicPr>
          <p:cNvPr id="13" name="Рисунок 12" descr="Рисунок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1000109"/>
            <a:ext cx="1714512" cy="204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Рисунок4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3274130"/>
            <a:ext cx="2193340" cy="2369448"/>
          </a:xfrm>
          <a:prstGeom prst="rect">
            <a:avLst/>
          </a:prstGeom>
        </p:spPr>
      </p:pic>
      <p:pic>
        <p:nvPicPr>
          <p:cNvPr id="16" name="Рисунок 15" descr="Рисунок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1" y="3214686"/>
            <a:ext cx="2356819" cy="2500330"/>
          </a:xfrm>
          <a:prstGeom prst="rect">
            <a:avLst/>
          </a:prstGeom>
        </p:spPr>
      </p:pic>
      <p:pic>
        <p:nvPicPr>
          <p:cNvPr id="17" name="Рисунок 16" descr="Рисунок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43701" y="3286124"/>
            <a:ext cx="2141691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АЛ-ЛУ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643998" cy="6357982"/>
          </a:xfrm>
          <a:prstGeom prst="rect">
            <a:avLst/>
          </a:prstGeom>
        </p:spPr>
      </p:pic>
      <p:pic>
        <p:nvPicPr>
          <p:cNvPr id="3" name="Рисунок 2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85728"/>
            <a:ext cx="1515932" cy="180516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8"/>
          <p:cNvSpPr/>
          <p:nvPr/>
        </p:nvSpPr>
        <p:spPr>
          <a:xfrm flipH="1">
            <a:off x="1231873" y="214290"/>
            <a:ext cx="6340523" cy="785818"/>
          </a:xfrm>
          <a:custGeom>
            <a:avLst/>
            <a:gdLst>
              <a:gd name="connsiteX0" fmla="*/ 0 w 5695178"/>
              <a:gd name="connsiteY0" fmla="*/ 193416 h 1160472"/>
              <a:gd name="connsiteX1" fmla="*/ 193416 w 5695178"/>
              <a:gd name="connsiteY1" fmla="*/ 0 h 1160472"/>
              <a:gd name="connsiteX2" fmla="*/ 949196 w 5695178"/>
              <a:gd name="connsiteY2" fmla="*/ 0 h 1160472"/>
              <a:gd name="connsiteX3" fmla="*/ 949196 w 5695178"/>
              <a:gd name="connsiteY3" fmla="*/ 0 h 1160472"/>
              <a:gd name="connsiteX4" fmla="*/ 2372991 w 5695178"/>
              <a:gd name="connsiteY4" fmla="*/ 0 h 1160472"/>
              <a:gd name="connsiteX5" fmla="*/ 5501762 w 5695178"/>
              <a:gd name="connsiteY5" fmla="*/ 0 h 1160472"/>
              <a:gd name="connsiteX6" fmla="*/ 5695178 w 5695178"/>
              <a:gd name="connsiteY6" fmla="*/ 193416 h 1160472"/>
              <a:gd name="connsiteX7" fmla="*/ 5695178 w 5695178"/>
              <a:gd name="connsiteY7" fmla="*/ 676942 h 1160472"/>
              <a:gd name="connsiteX8" fmla="*/ 5695178 w 5695178"/>
              <a:gd name="connsiteY8" fmla="*/ 676942 h 1160472"/>
              <a:gd name="connsiteX9" fmla="*/ 5695178 w 5695178"/>
              <a:gd name="connsiteY9" fmla="*/ 967060 h 1160472"/>
              <a:gd name="connsiteX10" fmla="*/ 5695178 w 5695178"/>
              <a:gd name="connsiteY10" fmla="*/ 967056 h 1160472"/>
              <a:gd name="connsiteX11" fmla="*/ 5501762 w 5695178"/>
              <a:gd name="connsiteY11" fmla="*/ 1160472 h 1160472"/>
              <a:gd name="connsiteX12" fmla="*/ 2372991 w 5695178"/>
              <a:gd name="connsiteY12" fmla="*/ 1160472 h 1160472"/>
              <a:gd name="connsiteX13" fmla="*/ 1489403 w 5695178"/>
              <a:gd name="connsiteY13" fmla="*/ 1416635 h 1160472"/>
              <a:gd name="connsiteX14" fmla="*/ 949196 w 5695178"/>
              <a:gd name="connsiteY14" fmla="*/ 1160472 h 1160472"/>
              <a:gd name="connsiteX15" fmla="*/ 193416 w 5695178"/>
              <a:gd name="connsiteY15" fmla="*/ 1160472 h 1160472"/>
              <a:gd name="connsiteX16" fmla="*/ 0 w 5695178"/>
              <a:gd name="connsiteY16" fmla="*/ 967056 h 1160472"/>
              <a:gd name="connsiteX17" fmla="*/ 0 w 5695178"/>
              <a:gd name="connsiteY17" fmla="*/ 967060 h 1160472"/>
              <a:gd name="connsiteX18" fmla="*/ 0 w 5695178"/>
              <a:gd name="connsiteY18" fmla="*/ 676942 h 1160472"/>
              <a:gd name="connsiteX19" fmla="*/ 0 w 5695178"/>
              <a:gd name="connsiteY19" fmla="*/ 676942 h 1160472"/>
              <a:gd name="connsiteX20" fmla="*/ 0 w 5695178"/>
              <a:gd name="connsiteY20" fmla="*/ 193416 h 1160472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1611348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1079768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79768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01391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95178" h="1429697">
                <a:moveTo>
                  <a:pt x="0" y="193416"/>
                </a:moveTo>
                <a:cubicBezTo>
                  <a:pt x="0" y="86595"/>
                  <a:pt x="86595" y="0"/>
                  <a:pt x="193416" y="0"/>
                </a:cubicBezTo>
                <a:lnTo>
                  <a:pt x="949196" y="0"/>
                </a:lnTo>
                <a:lnTo>
                  <a:pt x="949196" y="0"/>
                </a:lnTo>
                <a:lnTo>
                  <a:pt x="2372991" y="0"/>
                </a:lnTo>
                <a:lnTo>
                  <a:pt x="5501762" y="0"/>
                </a:lnTo>
                <a:cubicBezTo>
                  <a:pt x="5608583" y="0"/>
                  <a:pt x="5695178" y="86595"/>
                  <a:pt x="5695178" y="193416"/>
                </a:cubicBezTo>
                <a:lnTo>
                  <a:pt x="5695178" y="676942"/>
                </a:lnTo>
                <a:lnTo>
                  <a:pt x="5695178" y="676942"/>
                </a:lnTo>
                <a:lnTo>
                  <a:pt x="5695178" y="967060"/>
                </a:lnTo>
                <a:lnTo>
                  <a:pt x="5695178" y="967056"/>
                </a:lnTo>
                <a:cubicBezTo>
                  <a:pt x="5695178" y="1073877"/>
                  <a:pt x="5608583" y="1160472"/>
                  <a:pt x="5501762" y="1160472"/>
                </a:cubicBezTo>
                <a:lnTo>
                  <a:pt x="1001391" y="1160472"/>
                </a:lnTo>
                <a:lnTo>
                  <a:pt x="966889" y="1429697"/>
                </a:lnTo>
                <a:lnTo>
                  <a:pt x="670822" y="1170983"/>
                </a:lnTo>
                <a:cubicBezTo>
                  <a:pt x="198178" y="1167479"/>
                  <a:pt x="666060" y="1163976"/>
                  <a:pt x="193416" y="1160472"/>
                </a:cubicBezTo>
                <a:cubicBezTo>
                  <a:pt x="86595" y="1160472"/>
                  <a:pt x="0" y="1073877"/>
                  <a:pt x="0" y="967056"/>
                </a:cubicBezTo>
                <a:lnTo>
                  <a:pt x="0" y="967060"/>
                </a:lnTo>
                <a:lnTo>
                  <a:pt x="0" y="676942"/>
                </a:lnTo>
                <a:lnTo>
                  <a:pt x="0" y="676942"/>
                </a:lnTo>
                <a:lnTo>
                  <a:pt x="0" y="19341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96B7D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76213"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Angsana New" pitchFamily="18" charset="-34"/>
              </a:rPr>
              <a:t>В каком из трех миров живет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Адьына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Сиэр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Хотун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?</a:t>
            </a:r>
            <a:endParaRPr lang="ru-RU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  <a:cs typeface="Angsana New" pitchFamily="18" charset="-34"/>
            </a:endParaRPr>
          </a:p>
        </p:txBody>
      </p:sp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1000108"/>
            <a:ext cx="1857388" cy="2099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Рисунок4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6116" y="3429000"/>
            <a:ext cx="2428892" cy="2909181"/>
          </a:xfrm>
          <a:prstGeom prst="rect">
            <a:avLst/>
          </a:prstGeom>
        </p:spPr>
      </p:pic>
      <p:pic>
        <p:nvPicPr>
          <p:cNvPr id="5" name="Рисунок 4" descr="Рисунок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429000"/>
            <a:ext cx="2428892" cy="2851308"/>
          </a:xfrm>
          <a:prstGeom prst="rect">
            <a:avLst/>
          </a:prstGeom>
        </p:spPr>
      </p:pic>
      <p:pic>
        <p:nvPicPr>
          <p:cNvPr id="6" name="Рисунок 5" descr="Рисунок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3500438"/>
            <a:ext cx="2332480" cy="2859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АЛ-ЛУ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643998" cy="6357982"/>
          </a:xfrm>
          <a:prstGeom prst="rect">
            <a:avLst/>
          </a:prstGeom>
        </p:spPr>
      </p:pic>
      <p:pic>
        <p:nvPicPr>
          <p:cNvPr id="3" name="Рисунок 2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85728"/>
            <a:ext cx="1515932" cy="180516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14290"/>
            <a:ext cx="1643074" cy="185738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8"/>
          <p:cNvSpPr/>
          <p:nvPr/>
        </p:nvSpPr>
        <p:spPr>
          <a:xfrm flipH="1">
            <a:off x="1231873" y="214290"/>
            <a:ext cx="6340523" cy="785818"/>
          </a:xfrm>
          <a:custGeom>
            <a:avLst/>
            <a:gdLst>
              <a:gd name="connsiteX0" fmla="*/ 0 w 5695178"/>
              <a:gd name="connsiteY0" fmla="*/ 193416 h 1160472"/>
              <a:gd name="connsiteX1" fmla="*/ 193416 w 5695178"/>
              <a:gd name="connsiteY1" fmla="*/ 0 h 1160472"/>
              <a:gd name="connsiteX2" fmla="*/ 949196 w 5695178"/>
              <a:gd name="connsiteY2" fmla="*/ 0 h 1160472"/>
              <a:gd name="connsiteX3" fmla="*/ 949196 w 5695178"/>
              <a:gd name="connsiteY3" fmla="*/ 0 h 1160472"/>
              <a:gd name="connsiteX4" fmla="*/ 2372991 w 5695178"/>
              <a:gd name="connsiteY4" fmla="*/ 0 h 1160472"/>
              <a:gd name="connsiteX5" fmla="*/ 5501762 w 5695178"/>
              <a:gd name="connsiteY5" fmla="*/ 0 h 1160472"/>
              <a:gd name="connsiteX6" fmla="*/ 5695178 w 5695178"/>
              <a:gd name="connsiteY6" fmla="*/ 193416 h 1160472"/>
              <a:gd name="connsiteX7" fmla="*/ 5695178 w 5695178"/>
              <a:gd name="connsiteY7" fmla="*/ 676942 h 1160472"/>
              <a:gd name="connsiteX8" fmla="*/ 5695178 w 5695178"/>
              <a:gd name="connsiteY8" fmla="*/ 676942 h 1160472"/>
              <a:gd name="connsiteX9" fmla="*/ 5695178 w 5695178"/>
              <a:gd name="connsiteY9" fmla="*/ 967060 h 1160472"/>
              <a:gd name="connsiteX10" fmla="*/ 5695178 w 5695178"/>
              <a:gd name="connsiteY10" fmla="*/ 967056 h 1160472"/>
              <a:gd name="connsiteX11" fmla="*/ 5501762 w 5695178"/>
              <a:gd name="connsiteY11" fmla="*/ 1160472 h 1160472"/>
              <a:gd name="connsiteX12" fmla="*/ 2372991 w 5695178"/>
              <a:gd name="connsiteY12" fmla="*/ 1160472 h 1160472"/>
              <a:gd name="connsiteX13" fmla="*/ 1489403 w 5695178"/>
              <a:gd name="connsiteY13" fmla="*/ 1416635 h 1160472"/>
              <a:gd name="connsiteX14" fmla="*/ 949196 w 5695178"/>
              <a:gd name="connsiteY14" fmla="*/ 1160472 h 1160472"/>
              <a:gd name="connsiteX15" fmla="*/ 193416 w 5695178"/>
              <a:gd name="connsiteY15" fmla="*/ 1160472 h 1160472"/>
              <a:gd name="connsiteX16" fmla="*/ 0 w 5695178"/>
              <a:gd name="connsiteY16" fmla="*/ 967056 h 1160472"/>
              <a:gd name="connsiteX17" fmla="*/ 0 w 5695178"/>
              <a:gd name="connsiteY17" fmla="*/ 967060 h 1160472"/>
              <a:gd name="connsiteX18" fmla="*/ 0 w 5695178"/>
              <a:gd name="connsiteY18" fmla="*/ 676942 h 1160472"/>
              <a:gd name="connsiteX19" fmla="*/ 0 w 5695178"/>
              <a:gd name="connsiteY19" fmla="*/ 676942 h 1160472"/>
              <a:gd name="connsiteX20" fmla="*/ 0 w 5695178"/>
              <a:gd name="connsiteY20" fmla="*/ 193416 h 1160472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1611348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1079768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79768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01391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95178" h="1429697">
                <a:moveTo>
                  <a:pt x="0" y="193416"/>
                </a:moveTo>
                <a:cubicBezTo>
                  <a:pt x="0" y="86595"/>
                  <a:pt x="86595" y="0"/>
                  <a:pt x="193416" y="0"/>
                </a:cubicBezTo>
                <a:lnTo>
                  <a:pt x="949196" y="0"/>
                </a:lnTo>
                <a:lnTo>
                  <a:pt x="949196" y="0"/>
                </a:lnTo>
                <a:lnTo>
                  <a:pt x="2372991" y="0"/>
                </a:lnTo>
                <a:lnTo>
                  <a:pt x="5501762" y="0"/>
                </a:lnTo>
                <a:cubicBezTo>
                  <a:pt x="5608583" y="0"/>
                  <a:pt x="5695178" y="86595"/>
                  <a:pt x="5695178" y="193416"/>
                </a:cubicBezTo>
                <a:lnTo>
                  <a:pt x="5695178" y="676942"/>
                </a:lnTo>
                <a:lnTo>
                  <a:pt x="5695178" y="676942"/>
                </a:lnTo>
                <a:lnTo>
                  <a:pt x="5695178" y="967060"/>
                </a:lnTo>
                <a:lnTo>
                  <a:pt x="5695178" y="967056"/>
                </a:lnTo>
                <a:cubicBezTo>
                  <a:pt x="5695178" y="1073877"/>
                  <a:pt x="5608583" y="1160472"/>
                  <a:pt x="5501762" y="1160472"/>
                </a:cubicBezTo>
                <a:lnTo>
                  <a:pt x="1001391" y="1160472"/>
                </a:lnTo>
                <a:lnTo>
                  <a:pt x="966889" y="1429697"/>
                </a:lnTo>
                <a:lnTo>
                  <a:pt x="670822" y="1170983"/>
                </a:lnTo>
                <a:cubicBezTo>
                  <a:pt x="198178" y="1167479"/>
                  <a:pt x="666060" y="1163976"/>
                  <a:pt x="193416" y="1160472"/>
                </a:cubicBezTo>
                <a:cubicBezTo>
                  <a:pt x="86595" y="1160472"/>
                  <a:pt x="0" y="1073877"/>
                  <a:pt x="0" y="967056"/>
                </a:cubicBezTo>
                <a:lnTo>
                  <a:pt x="0" y="967060"/>
                </a:lnTo>
                <a:lnTo>
                  <a:pt x="0" y="676942"/>
                </a:lnTo>
                <a:lnTo>
                  <a:pt x="0" y="676942"/>
                </a:lnTo>
                <a:lnTo>
                  <a:pt x="0" y="19341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96B7D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Angsana New" pitchFamily="18" charset="-34"/>
              </a:rPr>
              <a:t>В каком из трех миров живет 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Племя – народ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саха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?</a:t>
            </a:r>
            <a:endParaRPr lang="ru-RU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  <a:cs typeface="Angsana New" pitchFamily="18" charset="-34"/>
            </a:endParaRPr>
          </a:p>
        </p:txBody>
      </p:sp>
      <p:pic>
        <p:nvPicPr>
          <p:cNvPr id="3" name="Рисунок 2" descr="Рисунок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1000108"/>
            <a:ext cx="2049776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Рисунок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6116" y="3357562"/>
            <a:ext cx="2571768" cy="3071834"/>
          </a:xfrm>
          <a:prstGeom prst="rect">
            <a:avLst/>
          </a:prstGeom>
        </p:spPr>
      </p:pic>
      <p:pic>
        <p:nvPicPr>
          <p:cNvPr id="5" name="Рисунок 4" descr="Рисунок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88615" y="3429000"/>
            <a:ext cx="2546201" cy="2989018"/>
          </a:xfrm>
          <a:prstGeom prst="rect">
            <a:avLst/>
          </a:prstGeom>
        </p:spPr>
      </p:pic>
      <p:pic>
        <p:nvPicPr>
          <p:cNvPr id="6" name="Рисунок 5" descr="Рисунок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407634"/>
            <a:ext cx="2500330" cy="2994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АЛ-ЛУ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8715436" cy="6353849"/>
          </a:xfrm>
          <a:prstGeom prst="rect">
            <a:avLst/>
          </a:prstGeom>
        </p:spPr>
      </p:pic>
      <p:pic>
        <p:nvPicPr>
          <p:cNvPr id="3" name="Рисунок 2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85728"/>
            <a:ext cx="1515932" cy="180516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14290"/>
            <a:ext cx="1643074" cy="185738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Рисунок10.jpg"/>
          <p:cNvPicPr>
            <a:picLocks noChangeAspect="1"/>
          </p:cNvPicPr>
          <p:nvPr/>
        </p:nvPicPr>
        <p:blipFill>
          <a:blip r:embed="rId5" cstate="print"/>
          <a:srcRect t="35974" r="-1214"/>
          <a:stretch>
            <a:fillRect/>
          </a:stretch>
        </p:blipFill>
        <p:spPr>
          <a:xfrm>
            <a:off x="785786" y="3714752"/>
            <a:ext cx="1571636" cy="107411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8"/>
          <p:cNvSpPr/>
          <p:nvPr/>
        </p:nvSpPr>
        <p:spPr>
          <a:xfrm flipH="1">
            <a:off x="1231873" y="214290"/>
            <a:ext cx="6340523" cy="785818"/>
          </a:xfrm>
          <a:custGeom>
            <a:avLst/>
            <a:gdLst>
              <a:gd name="connsiteX0" fmla="*/ 0 w 5695178"/>
              <a:gd name="connsiteY0" fmla="*/ 193416 h 1160472"/>
              <a:gd name="connsiteX1" fmla="*/ 193416 w 5695178"/>
              <a:gd name="connsiteY1" fmla="*/ 0 h 1160472"/>
              <a:gd name="connsiteX2" fmla="*/ 949196 w 5695178"/>
              <a:gd name="connsiteY2" fmla="*/ 0 h 1160472"/>
              <a:gd name="connsiteX3" fmla="*/ 949196 w 5695178"/>
              <a:gd name="connsiteY3" fmla="*/ 0 h 1160472"/>
              <a:gd name="connsiteX4" fmla="*/ 2372991 w 5695178"/>
              <a:gd name="connsiteY4" fmla="*/ 0 h 1160472"/>
              <a:gd name="connsiteX5" fmla="*/ 5501762 w 5695178"/>
              <a:gd name="connsiteY5" fmla="*/ 0 h 1160472"/>
              <a:gd name="connsiteX6" fmla="*/ 5695178 w 5695178"/>
              <a:gd name="connsiteY6" fmla="*/ 193416 h 1160472"/>
              <a:gd name="connsiteX7" fmla="*/ 5695178 w 5695178"/>
              <a:gd name="connsiteY7" fmla="*/ 676942 h 1160472"/>
              <a:gd name="connsiteX8" fmla="*/ 5695178 w 5695178"/>
              <a:gd name="connsiteY8" fmla="*/ 676942 h 1160472"/>
              <a:gd name="connsiteX9" fmla="*/ 5695178 w 5695178"/>
              <a:gd name="connsiteY9" fmla="*/ 967060 h 1160472"/>
              <a:gd name="connsiteX10" fmla="*/ 5695178 w 5695178"/>
              <a:gd name="connsiteY10" fmla="*/ 967056 h 1160472"/>
              <a:gd name="connsiteX11" fmla="*/ 5501762 w 5695178"/>
              <a:gd name="connsiteY11" fmla="*/ 1160472 h 1160472"/>
              <a:gd name="connsiteX12" fmla="*/ 2372991 w 5695178"/>
              <a:gd name="connsiteY12" fmla="*/ 1160472 h 1160472"/>
              <a:gd name="connsiteX13" fmla="*/ 1489403 w 5695178"/>
              <a:gd name="connsiteY13" fmla="*/ 1416635 h 1160472"/>
              <a:gd name="connsiteX14" fmla="*/ 949196 w 5695178"/>
              <a:gd name="connsiteY14" fmla="*/ 1160472 h 1160472"/>
              <a:gd name="connsiteX15" fmla="*/ 193416 w 5695178"/>
              <a:gd name="connsiteY15" fmla="*/ 1160472 h 1160472"/>
              <a:gd name="connsiteX16" fmla="*/ 0 w 5695178"/>
              <a:gd name="connsiteY16" fmla="*/ 967056 h 1160472"/>
              <a:gd name="connsiteX17" fmla="*/ 0 w 5695178"/>
              <a:gd name="connsiteY17" fmla="*/ 967060 h 1160472"/>
              <a:gd name="connsiteX18" fmla="*/ 0 w 5695178"/>
              <a:gd name="connsiteY18" fmla="*/ 676942 h 1160472"/>
              <a:gd name="connsiteX19" fmla="*/ 0 w 5695178"/>
              <a:gd name="connsiteY19" fmla="*/ 676942 h 1160472"/>
              <a:gd name="connsiteX20" fmla="*/ 0 w 5695178"/>
              <a:gd name="connsiteY20" fmla="*/ 193416 h 1160472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1611348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1079768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79768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01391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95178" h="1429697">
                <a:moveTo>
                  <a:pt x="0" y="193416"/>
                </a:moveTo>
                <a:cubicBezTo>
                  <a:pt x="0" y="86595"/>
                  <a:pt x="86595" y="0"/>
                  <a:pt x="193416" y="0"/>
                </a:cubicBezTo>
                <a:lnTo>
                  <a:pt x="949196" y="0"/>
                </a:lnTo>
                <a:lnTo>
                  <a:pt x="949196" y="0"/>
                </a:lnTo>
                <a:lnTo>
                  <a:pt x="2372991" y="0"/>
                </a:lnTo>
                <a:lnTo>
                  <a:pt x="5501762" y="0"/>
                </a:lnTo>
                <a:cubicBezTo>
                  <a:pt x="5608583" y="0"/>
                  <a:pt x="5695178" y="86595"/>
                  <a:pt x="5695178" y="193416"/>
                </a:cubicBezTo>
                <a:lnTo>
                  <a:pt x="5695178" y="676942"/>
                </a:lnTo>
                <a:lnTo>
                  <a:pt x="5695178" y="676942"/>
                </a:lnTo>
                <a:lnTo>
                  <a:pt x="5695178" y="967060"/>
                </a:lnTo>
                <a:lnTo>
                  <a:pt x="5695178" y="967056"/>
                </a:lnTo>
                <a:cubicBezTo>
                  <a:pt x="5695178" y="1073877"/>
                  <a:pt x="5608583" y="1160472"/>
                  <a:pt x="5501762" y="1160472"/>
                </a:cubicBezTo>
                <a:lnTo>
                  <a:pt x="1001391" y="1160472"/>
                </a:lnTo>
                <a:lnTo>
                  <a:pt x="966889" y="1429697"/>
                </a:lnTo>
                <a:lnTo>
                  <a:pt x="670822" y="1170983"/>
                </a:lnTo>
                <a:cubicBezTo>
                  <a:pt x="198178" y="1167479"/>
                  <a:pt x="666060" y="1163976"/>
                  <a:pt x="193416" y="1160472"/>
                </a:cubicBezTo>
                <a:cubicBezTo>
                  <a:pt x="86595" y="1160472"/>
                  <a:pt x="0" y="1073877"/>
                  <a:pt x="0" y="967056"/>
                </a:cubicBezTo>
                <a:lnTo>
                  <a:pt x="0" y="967060"/>
                </a:lnTo>
                <a:lnTo>
                  <a:pt x="0" y="676942"/>
                </a:lnTo>
                <a:lnTo>
                  <a:pt x="0" y="676942"/>
                </a:lnTo>
                <a:lnTo>
                  <a:pt x="0" y="19341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96B7D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Angsana New" pitchFamily="18" charset="-34"/>
              </a:rPr>
              <a:t>В каком из трех миров живет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Туйаарыма-Куо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?</a:t>
            </a:r>
            <a:endParaRPr lang="ru-RU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  <a:cs typeface="Angsana New" pitchFamily="18" charset="-34"/>
            </a:endParaRPr>
          </a:p>
        </p:txBody>
      </p:sp>
      <p:pic>
        <p:nvPicPr>
          <p:cNvPr id="3" name="Рисунок 2" descr="Рисунок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1000108"/>
            <a:ext cx="1928826" cy="2176274"/>
          </a:xfrm>
          <a:prstGeom prst="rect">
            <a:avLst/>
          </a:prstGeom>
        </p:spPr>
      </p:pic>
      <p:pic>
        <p:nvPicPr>
          <p:cNvPr id="4" name="Рисунок 3" descr="Рисунок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407634"/>
            <a:ext cx="2500330" cy="2994745"/>
          </a:xfrm>
          <a:prstGeom prst="rect">
            <a:avLst/>
          </a:prstGeom>
        </p:spPr>
      </p:pic>
      <p:pic>
        <p:nvPicPr>
          <p:cNvPr id="5" name="Рисунок 4" descr="Рисунок5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6116" y="3357562"/>
            <a:ext cx="2571768" cy="3071834"/>
          </a:xfrm>
          <a:prstGeom prst="rect">
            <a:avLst/>
          </a:prstGeom>
        </p:spPr>
      </p:pic>
      <p:pic>
        <p:nvPicPr>
          <p:cNvPr id="6" name="Рисунок 5" descr="Рисунок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88615" y="3429000"/>
            <a:ext cx="2546201" cy="2989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АЛ-ЛУ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596" y="214290"/>
            <a:ext cx="8741122" cy="6429420"/>
          </a:xfrm>
          <a:prstGeom prst="rect">
            <a:avLst/>
          </a:prstGeom>
        </p:spPr>
      </p:pic>
      <p:pic>
        <p:nvPicPr>
          <p:cNvPr id="3" name="Рисунок 2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85728"/>
            <a:ext cx="1515932" cy="180516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14290"/>
            <a:ext cx="1643074" cy="185738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Рисунок10.jpg"/>
          <p:cNvPicPr>
            <a:picLocks noChangeAspect="1"/>
          </p:cNvPicPr>
          <p:nvPr/>
        </p:nvPicPr>
        <p:blipFill>
          <a:blip r:embed="rId5" cstate="print"/>
          <a:srcRect t="35974" r="-1214"/>
          <a:stretch>
            <a:fillRect/>
          </a:stretch>
        </p:blipFill>
        <p:spPr>
          <a:xfrm>
            <a:off x="714348" y="3571876"/>
            <a:ext cx="1571636" cy="107411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Рисунок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57422" y="3929066"/>
            <a:ext cx="1143008" cy="128964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3" y="1071546"/>
            <a:ext cx="1643074" cy="1922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Рисунок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500438"/>
            <a:ext cx="2578866" cy="3088811"/>
          </a:xfrm>
          <a:prstGeom prst="rect">
            <a:avLst/>
          </a:prstGeom>
        </p:spPr>
      </p:pic>
      <p:pic>
        <p:nvPicPr>
          <p:cNvPr id="4" name="Рисунок 3" descr="Рисунок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83120" y="3643314"/>
            <a:ext cx="2385126" cy="2923792"/>
          </a:xfrm>
          <a:prstGeom prst="rect">
            <a:avLst/>
          </a:prstGeom>
        </p:spPr>
      </p:pic>
      <p:pic>
        <p:nvPicPr>
          <p:cNvPr id="5" name="Рисунок 4" descr="Рисунок7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571876"/>
            <a:ext cx="2485346" cy="2917580"/>
          </a:xfrm>
          <a:prstGeom prst="rect">
            <a:avLst/>
          </a:prstGeom>
        </p:spPr>
      </p:pic>
      <p:sp>
        <p:nvSpPr>
          <p:cNvPr id="6" name="Rounded Rectangular Callout 8"/>
          <p:cNvSpPr/>
          <p:nvPr/>
        </p:nvSpPr>
        <p:spPr>
          <a:xfrm flipH="1">
            <a:off x="1231872" y="214290"/>
            <a:ext cx="6626275" cy="785818"/>
          </a:xfrm>
          <a:custGeom>
            <a:avLst/>
            <a:gdLst>
              <a:gd name="connsiteX0" fmla="*/ 0 w 5695178"/>
              <a:gd name="connsiteY0" fmla="*/ 193416 h 1160472"/>
              <a:gd name="connsiteX1" fmla="*/ 193416 w 5695178"/>
              <a:gd name="connsiteY1" fmla="*/ 0 h 1160472"/>
              <a:gd name="connsiteX2" fmla="*/ 949196 w 5695178"/>
              <a:gd name="connsiteY2" fmla="*/ 0 h 1160472"/>
              <a:gd name="connsiteX3" fmla="*/ 949196 w 5695178"/>
              <a:gd name="connsiteY3" fmla="*/ 0 h 1160472"/>
              <a:gd name="connsiteX4" fmla="*/ 2372991 w 5695178"/>
              <a:gd name="connsiteY4" fmla="*/ 0 h 1160472"/>
              <a:gd name="connsiteX5" fmla="*/ 5501762 w 5695178"/>
              <a:gd name="connsiteY5" fmla="*/ 0 h 1160472"/>
              <a:gd name="connsiteX6" fmla="*/ 5695178 w 5695178"/>
              <a:gd name="connsiteY6" fmla="*/ 193416 h 1160472"/>
              <a:gd name="connsiteX7" fmla="*/ 5695178 w 5695178"/>
              <a:gd name="connsiteY7" fmla="*/ 676942 h 1160472"/>
              <a:gd name="connsiteX8" fmla="*/ 5695178 w 5695178"/>
              <a:gd name="connsiteY8" fmla="*/ 676942 h 1160472"/>
              <a:gd name="connsiteX9" fmla="*/ 5695178 w 5695178"/>
              <a:gd name="connsiteY9" fmla="*/ 967060 h 1160472"/>
              <a:gd name="connsiteX10" fmla="*/ 5695178 w 5695178"/>
              <a:gd name="connsiteY10" fmla="*/ 967056 h 1160472"/>
              <a:gd name="connsiteX11" fmla="*/ 5501762 w 5695178"/>
              <a:gd name="connsiteY11" fmla="*/ 1160472 h 1160472"/>
              <a:gd name="connsiteX12" fmla="*/ 2372991 w 5695178"/>
              <a:gd name="connsiteY12" fmla="*/ 1160472 h 1160472"/>
              <a:gd name="connsiteX13" fmla="*/ 1489403 w 5695178"/>
              <a:gd name="connsiteY13" fmla="*/ 1416635 h 1160472"/>
              <a:gd name="connsiteX14" fmla="*/ 949196 w 5695178"/>
              <a:gd name="connsiteY14" fmla="*/ 1160472 h 1160472"/>
              <a:gd name="connsiteX15" fmla="*/ 193416 w 5695178"/>
              <a:gd name="connsiteY15" fmla="*/ 1160472 h 1160472"/>
              <a:gd name="connsiteX16" fmla="*/ 0 w 5695178"/>
              <a:gd name="connsiteY16" fmla="*/ 967056 h 1160472"/>
              <a:gd name="connsiteX17" fmla="*/ 0 w 5695178"/>
              <a:gd name="connsiteY17" fmla="*/ 967060 h 1160472"/>
              <a:gd name="connsiteX18" fmla="*/ 0 w 5695178"/>
              <a:gd name="connsiteY18" fmla="*/ 676942 h 1160472"/>
              <a:gd name="connsiteX19" fmla="*/ 0 w 5695178"/>
              <a:gd name="connsiteY19" fmla="*/ 676942 h 1160472"/>
              <a:gd name="connsiteX20" fmla="*/ 0 w 5695178"/>
              <a:gd name="connsiteY20" fmla="*/ 193416 h 1160472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1611348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1079768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79768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01391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95178" h="1429697">
                <a:moveTo>
                  <a:pt x="0" y="193416"/>
                </a:moveTo>
                <a:cubicBezTo>
                  <a:pt x="0" y="86595"/>
                  <a:pt x="86595" y="0"/>
                  <a:pt x="193416" y="0"/>
                </a:cubicBezTo>
                <a:lnTo>
                  <a:pt x="949196" y="0"/>
                </a:lnTo>
                <a:lnTo>
                  <a:pt x="949196" y="0"/>
                </a:lnTo>
                <a:lnTo>
                  <a:pt x="2372991" y="0"/>
                </a:lnTo>
                <a:lnTo>
                  <a:pt x="5501762" y="0"/>
                </a:lnTo>
                <a:cubicBezTo>
                  <a:pt x="5608583" y="0"/>
                  <a:pt x="5695178" y="86595"/>
                  <a:pt x="5695178" y="193416"/>
                </a:cubicBezTo>
                <a:lnTo>
                  <a:pt x="5695178" y="676942"/>
                </a:lnTo>
                <a:lnTo>
                  <a:pt x="5695178" y="676942"/>
                </a:lnTo>
                <a:lnTo>
                  <a:pt x="5695178" y="967060"/>
                </a:lnTo>
                <a:lnTo>
                  <a:pt x="5695178" y="967056"/>
                </a:lnTo>
                <a:cubicBezTo>
                  <a:pt x="5695178" y="1073877"/>
                  <a:pt x="5608583" y="1160472"/>
                  <a:pt x="5501762" y="1160472"/>
                </a:cubicBezTo>
                <a:lnTo>
                  <a:pt x="1001391" y="1160472"/>
                </a:lnTo>
                <a:lnTo>
                  <a:pt x="966889" y="1429697"/>
                </a:lnTo>
                <a:lnTo>
                  <a:pt x="670822" y="1170983"/>
                </a:lnTo>
                <a:cubicBezTo>
                  <a:pt x="198178" y="1167479"/>
                  <a:pt x="666060" y="1163976"/>
                  <a:pt x="193416" y="1160472"/>
                </a:cubicBezTo>
                <a:cubicBezTo>
                  <a:pt x="86595" y="1160472"/>
                  <a:pt x="0" y="1073877"/>
                  <a:pt x="0" y="967056"/>
                </a:cubicBezTo>
                <a:lnTo>
                  <a:pt x="0" y="967060"/>
                </a:lnTo>
                <a:lnTo>
                  <a:pt x="0" y="676942"/>
                </a:lnTo>
                <a:lnTo>
                  <a:pt x="0" y="676942"/>
                </a:lnTo>
                <a:lnTo>
                  <a:pt x="0" y="19341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96B7D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76213"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Angsana New" pitchFamily="18" charset="-34"/>
              </a:rPr>
              <a:t>В каком из трех миров живет 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Девушка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абасы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Кыскыйдан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Куо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?</a:t>
            </a:r>
            <a:endParaRPr lang="ru-RU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Рисунок2.jpg"/>
          <p:cNvPicPr>
            <a:picLocks noChangeAspect="1"/>
          </p:cNvPicPr>
          <p:nvPr/>
        </p:nvPicPr>
        <p:blipFill>
          <a:blip r:embed="rId2" cstate="print"/>
          <a:srcRect l="2941" t="2439" r="5882" b="4878"/>
          <a:stretch>
            <a:fillRect/>
          </a:stretch>
        </p:blipFill>
        <p:spPr>
          <a:xfrm>
            <a:off x="428596" y="1000108"/>
            <a:ext cx="4572032" cy="5604426"/>
          </a:xfrm>
          <a:prstGeom prst="rect">
            <a:avLst/>
          </a:prstGeom>
        </p:spPr>
      </p:pic>
      <p:grpSp>
        <p:nvGrpSpPr>
          <p:cNvPr id="4" name="Группа 13"/>
          <p:cNvGrpSpPr>
            <a:grpSpLocks/>
          </p:cNvGrpSpPr>
          <p:nvPr/>
        </p:nvGrpSpPr>
        <p:grpSpPr bwMode="auto">
          <a:xfrm flipH="1">
            <a:off x="6858016" y="2928934"/>
            <a:ext cx="1928826" cy="3500462"/>
            <a:chOff x="357158" y="835935"/>
            <a:chExt cx="2928938" cy="559345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000108"/>
              <a:ext cx="2928938" cy="528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2500306"/>
              <a:ext cx="2500312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10" y="5143512"/>
              <a:ext cx="1028700" cy="1189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85918" y="5072074"/>
              <a:ext cx="1000125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олилиния 8"/>
            <p:cNvSpPr/>
            <p:nvPr/>
          </p:nvSpPr>
          <p:spPr>
            <a:xfrm rot="21164122">
              <a:off x="635588" y="835935"/>
              <a:ext cx="1996017" cy="1142109"/>
            </a:xfrm>
            <a:custGeom>
              <a:avLst/>
              <a:gdLst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933575 w 1995487"/>
                <a:gd name="connsiteY26" fmla="*/ 819150 h 1143958"/>
                <a:gd name="connsiteX27" fmla="*/ 1995487 w 1995487"/>
                <a:gd name="connsiteY27" fmla="*/ 962025 h 1143958"/>
                <a:gd name="connsiteX28" fmla="*/ 1781175 w 1995487"/>
                <a:gd name="connsiteY28" fmla="*/ 985837 h 1143958"/>
                <a:gd name="connsiteX29" fmla="*/ 1762125 w 1995487"/>
                <a:gd name="connsiteY29" fmla="*/ 823912 h 1143958"/>
                <a:gd name="connsiteX30" fmla="*/ 1724025 w 1995487"/>
                <a:gd name="connsiteY30" fmla="*/ 828675 h 1143958"/>
                <a:gd name="connsiteX31" fmla="*/ 1547812 w 1995487"/>
                <a:gd name="connsiteY31" fmla="*/ 576262 h 1143958"/>
                <a:gd name="connsiteX32" fmla="*/ 223837 w 1995487"/>
                <a:gd name="connsiteY32" fmla="*/ 776287 h 1143958"/>
                <a:gd name="connsiteX33" fmla="*/ 276225 w 1995487"/>
                <a:gd name="connsiteY33" fmla="*/ 1019175 h 1143958"/>
                <a:gd name="connsiteX34" fmla="*/ 252412 w 1995487"/>
                <a:gd name="connsiteY34" fmla="*/ 1009650 h 1143958"/>
                <a:gd name="connsiteX35" fmla="*/ 295275 w 1995487"/>
                <a:gd name="connsiteY35" fmla="*/ 1138237 h 1143958"/>
                <a:gd name="connsiteX36" fmla="*/ 114300 w 1995487"/>
                <a:gd name="connsiteY36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81012 w 1995487"/>
                <a:gd name="connsiteY10" fmla="*/ 433387 h 1143958"/>
                <a:gd name="connsiteX11" fmla="*/ 461962 w 1995487"/>
                <a:gd name="connsiteY11" fmla="*/ 428625 h 1143958"/>
                <a:gd name="connsiteX12" fmla="*/ 328612 w 1995487"/>
                <a:gd name="connsiteY12" fmla="*/ 223837 h 1143958"/>
                <a:gd name="connsiteX13" fmla="*/ 314325 w 1995487"/>
                <a:gd name="connsiteY13" fmla="*/ 200025 h 1143958"/>
                <a:gd name="connsiteX14" fmla="*/ 357187 w 1995487"/>
                <a:gd name="connsiteY14" fmla="*/ 104775 h 1143958"/>
                <a:gd name="connsiteX15" fmla="*/ 623887 w 1995487"/>
                <a:gd name="connsiteY15" fmla="*/ 28575 h 1143958"/>
                <a:gd name="connsiteX16" fmla="*/ 904875 w 1995487"/>
                <a:gd name="connsiteY16" fmla="*/ 0 h 1143958"/>
                <a:gd name="connsiteX17" fmla="*/ 1090612 w 1995487"/>
                <a:gd name="connsiteY17" fmla="*/ 104775 h 1143958"/>
                <a:gd name="connsiteX18" fmla="*/ 1100137 w 1995487"/>
                <a:gd name="connsiteY18" fmla="*/ 328612 h 1143958"/>
                <a:gd name="connsiteX19" fmla="*/ 1114425 w 1995487"/>
                <a:gd name="connsiteY19" fmla="*/ 338137 h 1143958"/>
                <a:gd name="connsiteX20" fmla="*/ 1243012 w 1995487"/>
                <a:gd name="connsiteY20" fmla="*/ 376237 h 1143958"/>
                <a:gd name="connsiteX21" fmla="*/ 1304925 w 1995487"/>
                <a:gd name="connsiteY21" fmla="*/ 485775 h 1143958"/>
                <a:gd name="connsiteX22" fmla="*/ 1762125 w 1995487"/>
                <a:gd name="connsiteY22" fmla="*/ 390525 h 1143958"/>
                <a:gd name="connsiteX23" fmla="*/ 1862137 w 1995487"/>
                <a:gd name="connsiteY23" fmla="*/ 504825 h 1143958"/>
                <a:gd name="connsiteX24" fmla="*/ 1781175 w 1995487"/>
                <a:gd name="connsiteY24" fmla="*/ 547687 h 1143958"/>
                <a:gd name="connsiteX25" fmla="*/ 1781175 w 1995487"/>
                <a:gd name="connsiteY25" fmla="*/ 557212 h 1143958"/>
                <a:gd name="connsiteX26" fmla="*/ 1824037 w 1995487"/>
                <a:gd name="connsiteY26" fmla="*/ 666750 h 1143958"/>
                <a:gd name="connsiteX27" fmla="*/ 1833562 w 1995487"/>
                <a:gd name="connsiteY27" fmla="*/ 671512 h 1143958"/>
                <a:gd name="connsiteX28" fmla="*/ 1933575 w 1995487"/>
                <a:gd name="connsiteY28" fmla="*/ 819150 h 1143958"/>
                <a:gd name="connsiteX29" fmla="*/ 1995487 w 1995487"/>
                <a:gd name="connsiteY29" fmla="*/ 962025 h 1143958"/>
                <a:gd name="connsiteX30" fmla="*/ 1781175 w 1995487"/>
                <a:gd name="connsiteY30" fmla="*/ 985837 h 1143958"/>
                <a:gd name="connsiteX31" fmla="*/ 1762125 w 1995487"/>
                <a:gd name="connsiteY31" fmla="*/ 823912 h 1143958"/>
                <a:gd name="connsiteX32" fmla="*/ 1724025 w 1995487"/>
                <a:gd name="connsiteY32" fmla="*/ 828675 h 1143958"/>
                <a:gd name="connsiteX33" fmla="*/ 1547812 w 1995487"/>
                <a:gd name="connsiteY33" fmla="*/ 576262 h 1143958"/>
                <a:gd name="connsiteX34" fmla="*/ 223837 w 1995487"/>
                <a:gd name="connsiteY34" fmla="*/ 776287 h 1143958"/>
                <a:gd name="connsiteX35" fmla="*/ 276225 w 1995487"/>
                <a:gd name="connsiteY35" fmla="*/ 1019175 h 1143958"/>
                <a:gd name="connsiteX36" fmla="*/ 252412 w 1995487"/>
                <a:gd name="connsiteY36" fmla="*/ 1009650 h 1143958"/>
                <a:gd name="connsiteX37" fmla="*/ 295275 w 1995487"/>
                <a:gd name="connsiteY37" fmla="*/ 1138237 h 1143958"/>
                <a:gd name="connsiteX38" fmla="*/ 114300 w 1995487"/>
                <a:gd name="connsiteY38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833562 w 1995487"/>
                <a:gd name="connsiteY29" fmla="*/ 671512 h 1143958"/>
                <a:gd name="connsiteX30" fmla="*/ 1933575 w 1995487"/>
                <a:gd name="connsiteY30" fmla="*/ 819150 h 1143958"/>
                <a:gd name="connsiteX31" fmla="*/ 1995487 w 1995487"/>
                <a:gd name="connsiteY31" fmla="*/ 962025 h 1143958"/>
                <a:gd name="connsiteX32" fmla="*/ 1781175 w 1995487"/>
                <a:gd name="connsiteY32" fmla="*/ 985837 h 1143958"/>
                <a:gd name="connsiteX33" fmla="*/ 1762125 w 1995487"/>
                <a:gd name="connsiteY33" fmla="*/ 823912 h 1143958"/>
                <a:gd name="connsiteX34" fmla="*/ 1724025 w 1995487"/>
                <a:gd name="connsiteY34" fmla="*/ 828675 h 1143958"/>
                <a:gd name="connsiteX35" fmla="*/ 1547812 w 1995487"/>
                <a:gd name="connsiteY35" fmla="*/ 576262 h 1143958"/>
                <a:gd name="connsiteX36" fmla="*/ 223837 w 1995487"/>
                <a:gd name="connsiteY36" fmla="*/ 776287 h 1143958"/>
                <a:gd name="connsiteX37" fmla="*/ 276225 w 1995487"/>
                <a:gd name="connsiteY37" fmla="*/ 1019175 h 1143958"/>
                <a:gd name="connsiteX38" fmla="*/ 252412 w 1995487"/>
                <a:gd name="connsiteY38" fmla="*/ 1009650 h 1143958"/>
                <a:gd name="connsiteX39" fmla="*/ 295275 w 1995487"/>
                <a:gd name="connsiteY39" fmla="*/ 1138237 h 1143958"/>
                <a:gd name="connsiteX40" fmla="*/ 114300 w 1995487"/>
                <a:gd name="connsiteY40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95487" h="1143958">
                  <a:moveTo>
                    <a:pt x="114300" y="1138237"/>
                  </a:moveTo>
                  <a:lnTo>
                    <a:pt x="114300" y="1000125"/>
                  </a:lnTo>
                  <a:lnTo>
                    <a:pt x="95250" y="1000125"/>
                  </a:lnTo>
                  <a:cubicBezTo>
                    <a:pt x="71437" y="925512"/>
                    <a:pt x="49879" y="850142"/>
                    <a:pt x="23812" y="776287"/>
                  </a:cubicBezTo>
                  <a:cubicBezTo>
                    <a:pt x="21170" y="768802"/>
                    <a:pt x="11160" y="765004"/>
                    <a:pt x="9525" y="757237"/>
                  </a:cubicBezTo>
                  <a:cubicBezTo>
                    <a:pt x="4234" y="732105"/>
                    <a:pt x="4762" y="691630"/>
                    <a:pt x="4762" y="661987"/>
                  </a:cubicBezTo>
                  <a:lnTo>
                    <a:pt x="0" y="604837"/>
                  </a:lnTo>
                  <a:lnTo>
                    <a:pt x="352425" y="590550"/>
                  </a:lnTo>
                  <a:lnTo>
                    <a:pt x="342900" y="514350"/>
                  </a:lnTo>
                  <a:cubicBezTo>
                    <a:pt x="351631" y="495300"/>
                    <a:pt x="381793" y="489720"/>
                    <a:pt x="404812" y="476226"/>
                  </a:cubicBezTo>
                  <a:cubicBezTo>
                    <a:pt x="415131" y="469479"/>
                    <a:pt x="373065" y="459588"/>
                    <a:pt x="404812" y="473868"/>
                  </a:cubicBezTo>
                  <a:cubicBezTo>
                    <a:pt x="407990" y="442927"/>
                    <a:pt x="471487" y="440927"/>
                    <a:pt x="481012" y="433387"/>
                  </a:cubicBezTo>
                  <a:cubicBezTo>
                    <a:pt x="486324" y="429562"/>
                    <a:pt x="461962" y="428625"/>
                    <a:pt x="461962" y="428625"/>
                  </a:cubicBezTo>
                  <a:lnTo>
                    <a:pt x="328612" y="223837"/>
                  </a:lnTo>
                  <a:cubicBezTo>
                    <a:pt x="313373" y="200732"/>
                    <a:pt x="314325" y="213281"/>
                    <a:pt x="314325" y="200025"/>
                  </a:cubicBezTo>
                  <a:lnTo>
                    <a:pt x="357187" y="104775"/>
                  </a:lnTo>
                  <a:cubicBezTo>
                    <a:pt x="408781" y="76200"/>
                    <a:pt x="532606" y="46038"/>
                    <a:pt x="623887" y="28575"/>
                  </a:cubicBezTo>
                  <a:lnTo>
                    <a:pt x="904875" y="0"/>
                  </a:lnTo>
                  <a:cubicBezTo>
                    <a:pt x="1087224" y="105570"/>
                    <a:pt x="1087437" y="30163"/>
                    <a:pt x="1090612" y="104775"/>
                  </a:cubicBezTo>
                  <a:cubicBezTo>
                    <a:pt x="1093787" y="179387"/>
                    <a:pt x="1095664" y="254066"/>
                    <a:pt x="1100137" y="328612"/>
                  </a:cubicBezTo>
                  <a:cubicBezTo>
                    <a:pt x="1101337" y="348611"/>
                    <a:pt x="1103723" y="343489"/>
                    <a:pt x="1114425" y="338137"/>
                  </a:cubicBezTo>
                  <a:cubicBezTo>
                    <a:pt x="1125127" y="332785"/>
                    <a:pt x="1211262" y="351631"/>
                    <a:pt x="1243012" y="376237"/>
                  </a:cubicBezTo>
                  <a:cubicBezTo>
                    <a:pt x="1300896" y="487183"/>
                    <a:pt x="1258979" y="485775"/>
                    <a:pt x="1304925" y="485775"/>
                  </a:cubicBezTo>
                  <a:cubicBezTo>
                    <a:pt x="1756972" y="379977"/>
                    <a:pt x="1644231" y="272631"/>
                    <a:pt x="1762125" y="390525"/>
                  </a:cubicBezTo>
                  <a:lnTo>
                    <a:pt x="1862137" y="504825"/>
                  </a:lnTo>
                  <a:cubicBezTo>
                    <a:pt x="1811476" y="521712"/>
                    <a:pt x="1794144" y="508780"/>
                    <a:pt x="1781175" y="547687"/>
                  </a:cubicBezTo>
                  <a:cubicBezTo>
                    <a:pt x="1780171" y="550699"/>
                    <a:pt x="1781175" y="554037"/>
                    <a:pt x="1781175" y="557212"/>
                  </a:cubicBezTo>
                  <a:cubicBezTo>
                    <a:pt x="1784747" y="569912"/>
                    <a:pt x="1795430" y="605607"/>
                    <a:pt x="1802574" y="623863"/>
                  </a:cubicBezTo>
                  <a:cubicBezTo>
                    <a:pt x="1809718" y="642119"/>
                    <a:pt x="1818878" y="658813"/>
                    <a:pt x="1824037" y="666750"/>
                  </a:cubicBezTo>
                  <a:cubicBezTo>
                    <a:pt x="1845871" y="699298"/>
                    <a:pt x="1905000" y="769938"/>
                    <a:pt x="1933575" y="819150"/>
                  </a:cubicBezTo>
                  <a:lnTo>
                    <a:pt x="1995487" y="962025"/>
                  </a:lnTo>
                  <a:lnTo>
                    <a:pt x="1781175" y="985837"/>
                  </a:lnTo>
                  <a:lnTo>
                    <a:pt x="1762125" y="823912"/>
                  </a:lnTo>
                  <a:lnTo>
                    <a:pt x="1724025" y="828675"/>
                  </a:lnTo>
                  <a:cubicBezTo>
                    <a:pt x="1563506" y="570872"/>
                    <a:pt x="1665976" y="576262"/>
                    <a:pt x="1547812" y="576262"/>
                  </a:cubicBezTo>
                  <a:lnTo>
                    <a:pt x="223837" y="776287"/>
                  </a:lnTo>
                  <a:lnTo>
                    <a:pt x="276225" y="1019175"/>
                  </a:lnTo>
                  <a:lnTo>
                    <a:pt x="252412" y="1009650"/>
                  </a:lnTo>
                  <a:cubicBezTo>
                    <a:pt x="317080" y="1143958"/>
                    <a:pt x="361897" y="1138237"/>
                    <a:pt x="295275" y="1138237"/>
                  </a:cubicBezTo>
                  <a:lnTo>
                    <a:pt x="114300" y="1138237"/>
                  </a:ln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>
              <a:solidFill>
                <a:srgbClr val="B88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0" name="Picture 15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2643182"/>
              <a:ext cx="1044575" cy="186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ounded Rectangular Callout 14"/>
          <p:cNvSpPr/>
          <p:nvPr/>
        </p:nvSpPr>
        <p:spPr>
          <a:xfrm>
            <a:off x="3500430" y="1643050"/>
            <a:ext cx="3319589" cy="1594494"/>
          </a:xfrm>
          <a:prstGeom prst="wedgeRoundRectCallout">
            <a:avLst>
              <a:gd name="adj1" fmla="val 64603"/>
              <a:gd name="adj2" fmla="val 52961"/>
              <a:gd name="adj3" fmla="val 16667"/>
            </a:avLst>
          </a:prstGeom>
          <a:solidFill>
            <a:schemeClr val="bg1"/>
          </a:solidFill>
          <a:ln w="9525">
            <a:solidFill>
              <a:srgbClr val="A9BCC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Добро пожаловать!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Сегодня я  расскажу вам о трех мирах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Олонхо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народа Саха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Rounded Rectangular Callout 15"/>
          <p:cNvSpPr/>
          <p:nvPr/>
        </p:nvSpPr>
        <p:spPr>
          <a:xfrm>
            <a:off x="4357686" y="3429000"/>
            <a:ext cx="1807284" cy="762158"/>
          </a:xfrm>
          <a:prstGeom prst="wedgeRoundRectCallout">
            <a:avLst>
              <a:gd name="adj1" fmla="val 85757"/>
              <a:gd name="adj2" fmla="val 52021"/>
              <a:gd name="adj3" fmla="val 16667"/>
            </a:avLst>
          </a:prstGeom>
          <a:solidFill>
            <a:schemeClr val="bg1"/>
          </a:solidFill>
          <a:ln w="9525">
            <a:solidFill>
              <a:srgbClr val="A9BCC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Итак, готовы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?</a:t>
            </a:r>
            <a:endParaRPr lang="en-US" dirty="0">
              <a:solidFill>
                <a:schemeClr val="accent1">
                  <a:lumMod val="50000"/>
                </a:schemeClr>
              </a:solidFill>
              <a:cs typeface="Angsana New" pitchFamily="18" charset="-34"/>
            </a:endParaRPr>
          </a:p>
        </p:txBody>
      </p:sp>
      <p:sp>
        <p:nvSpPr>
          <p:cNvPr id="17" name="Rounded Rectangle 13">
            <a:hlinkClick r:id="rId9" action="ppaction://hlinksldjump"/>
          </p:cNvPr>
          <p:cNvSpPr/>
          <p:nvPr/>
        </p:nvSpPr>
        <p:spPr>
          <a:xfrm>
            <a:off x="4857752" y="5572140"/>
            <a:ext cx="2143140" cy="666387"/>
          </a:xfrm>
          <a:prstGeom prst="round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НАЧАТЬ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938175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 animBg="1"/>
      <p:bldP spid="13" grpId="0" build="allAtOnce" animBg="1"/>
      <p:bldP spid="17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АЛ-ЛУ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596" y="214290"/>
            <a:ext cx="8741122" cy="6429420"/>
          </a:xfrm>
          <a:prstGeom prst="rect">
            <a:avLst/>
          </a:prstGeom>
        </p:spPr>
      </p:pic>
      <p:pic>
        <p:nvPicPr>
          <p:cNvPr id="3" name="Рисунок 2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85728"/>
            <a:ext cx="1515932" cy="180516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14290"/>
            <a:ext cx="1643074" cy="185738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Рисунок10.jpg"/>
          <p:cNvPicPr>
            <a:picLocks noChangeAspect="1"/>
          </p:cNvPicPr>
          <p:nvPr/>
        </p:nvPicPr>
        <p:blipFill>
          <a:blip r:embed="rId5" cstate="print"/>
          <a:srcRect t="35974" r="-1214"/>
          <a:stretch>
            <a:fillRect/>
          </a:stretch>
        </p:blipFill>
        <p:spPr>
          <a:xfrm>
            <a:off x="714348" y="3571876"/>
            <a:ext cx="1571636" cy="107411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Рисунок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57422" y="3929066"/>
            <a:ext cx="1143008" cy="128964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 descr="Рисунок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44326" y="5500702"/>
            <a:ext cx="977105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1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928670"/>
            <a:ext cx="1854704" cy="2397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ounded Rectangular Callout 8"/>
          <p:cNvSpPr/>
          <p:nvPr/>
        </p:nvSpPr>
        <p:spPr>
          <a:xfrm flipH="1">
            <a:off x="1231871" y="214290"/>
            <a:ext cx="7126342" cy="785818"/>
          </a:xfrm>
          <a:custGeom>
            <a:avLst/>
            <a:gdLst>
              <a:gd name="connsiteX0" fmla="*/ 0 w 5695178"/>
              <a:gd name="connsiteY0" fmla="*/ 193416 h 1160472"/>
              <a:gd name="connsiteX1" fmla="*/ 193416 w 5695178"/>
              <a:gd name="connsiteY1" fmla="*/ 0 h 1160472"/>
              <a:gd name="connsiteX2" fmla="*/ 949196 w 5695178"/>
              <a:gd name="connsiteY2" fmla="*/ 0 h 1160472"/>
              <a:gd name="connsiteX3" fmla="*/ 949196 w 5695178"/>
              <a:gd name="connsiteY3" fmla="*/ 0 h 1160472"/>
              <a:gd name="connsiteX4" fmla="*/ 2372991 w 5695178"/>
              <a:gd name="connsiteY4" fmla="*/ 0 h 1160472"/>
              <a:gd name="connsiteX5" fmla="*/ 5501762 w 5695178"/>
              <a:gd name="connsiteY5" fmla="*/ 0 h 1160472"/>
              <a:gd name="connsiteX6" fmla="*/ 5695178 w 5695178"/>
              <a:gd name="connsiteY6" fmla="*/ 193416 h 1160472"/>
              <a:gd name="connsiteX7" fmla="*/ 5695178 w 5695178"/>
              <a:gd name="connsiteY7" fmla="*/ 676942 h 1160472"/>
              <a:gd name="connsiteX8" fmla="*/ 5695178 w 5695178"/>
              <a:gd name="connsiteY8" fmla="*/ 676942 h 1160472"/>
              <a:gd name="connsiteX9" fmla="*/ 5695178 w 5695178"/>
              <a:gd name="connsiteY9" fmla="*/ 967060 h 1160472"/>
              <a:gd name="connsiteX10" fmla="*/ 5695178 w 5695178"/>
              <a:gd name="connsiteY10" fmla="*/ 967056 h 1160472"/>
              <a:gd name="connsiteX11" fmla="*/ 5501762 w 5695178"/>
              <a:gd name="connsiteY11" fmla="*/ 1160472 h 1160472"/>
              <a:gd name="connsiteX12" fmla="*/ 2372991 w 5695178"/>
              <a:gd name="connsiteY12" fmla="*/ 1160472 h 1160472"/>
              <a:gd name="connsiteX13" fmla="*/ 1489403 w 5695178"/>
              <a:gd name="connsiteY13" fmla="*/ 1416635 h 1160472"/>
              <a:gd name="connsiteX14" fmla="*/ 949196 w 5695178"/>
              <a:gd name="connsiteY14" fmla="*/ 1160472 h 1160472"/>
              <a:gd name="connsiteX15" fmla="*/ 193416 w 5695178"/>
              <a:gd name="connsiteY15" fmla="*/ 1160472 h 1160472"/>
              <a:gd name="connsiteX16" fmla="*/ 0 w 5695178"/>
              <a:gd name="connsiteY16" fmla="*/ 967056 h 1160472"/>
              <a:gd name="connsiteX17" fmla="*/ 0 w 5695178"/>
              <a:gd name="connsiteY17" fmla="*/ 967060 h 1160472"/>
              <a:gd name="connsiteX18" fmla="*/ 0 w 5695178"/>
              <a:gd name="connsiteY18" fmla="*/ 676942 h 1160472"/>
              <a:gd name="connsiteX19" fmla="*/ 0 w 5695178"/>
              <a:gd name="connsiteY19" fmla="*/ 676942 h 1160472"/>
              <a:gd name="connsiteX20" fmla="*/ 0 w 5695178"/>
              <a:gd name="connsiteY20" fmla="*/ 193416 h 1160472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1611348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1079768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79768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01391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95178" h="1429697">
                <a:moveTo>
                  <a:pt x="0" y="193416"/>
                </a:moveTo>
                <a:cubicBezTo>
                  <a:pt x="0" y="86595"/>
                  <a:pt x="86595" y="0"/>
                  <a:pt x="193416" y="0"/>
                </a:cubicBezTo>
                <a:lnTo>
                  <a:pt x="949196" y="0"/>
                </a:lnTo>
                <a:lnTo>
                  <a:pt x="949196" y="0"/>
                </a:lnTo>
                <a:lnTo>
                  <a:pt x="2372991" y="0"/>
                </a:lnTo>
                <a:lnTo>
                  <a:pt x="5501762" y="0"/>
                </a:lnTo>
                <a:cubicBezTo>
                  <a:pt x="5608583" y="0"/>
                  <a:pt x="5695178" y="86595"/>
                  <a:pt x="5695178" y="193416"/>
                </a:cubicBezTo>
                <a:lnTo>
                  <a:pt x="5695178" y="676942"/>
                </a:lnTo>
                <a:lnTo>
                  <a:pt x="5695178" y="676942"/>
                </a:lnTo>
                <a:lnTo>
                  <a:pt x="5695178" y="967060"/>
                </a:lnTo>
                <a:lnTo>
                  <a:pt x="5695178" y="967056"/>
                </a:lnTo>
                <a:cubicBezTo>
                  <a:pt x="5695178" y="1073877"/>
                  <a:pt x="5608583" y="1160472"/>
                  <a:pt x="5501762" y="1160472"/>
                </a:cubicBezTo>
                <a:lnTo>
                  <a:pt x="1001391" y="1160472"/>
                </a:lnTo>
                <a:lnTo>
                  <a:pt x="966889" y="1429697"/>
                </a:lnTo>
                <a:lnTo>
                  <a:pt x="670822" y="1170983"/>
                </a:lnTo>
                <a:cubicBezTo>
                  <a:pt x="198178" y="1167479"/>
                  <a:pt x="666060" y="1163976"/>
                  <a:pt x="193416" y="1160472"/>
                </a:cubicBezTo>
                <a:cubicBezTo>
                  <a:pt x="86595" y="1160472"/>
                  <a:pt x="0" y="1073877"/>
                  <a:pt x="0" y="967056"/>
                </a:cubicBezTo>
                <a:lnTo>
                  <a:pt x="0" y="967060"/>
                </a:lnTo>
                <a:lnTo>
                  <a:pt x="0" y="676942"/>
                </a:lnTo>
                <a:lnTo>
                  <a:pt x="0" y="676942"/>
                </a:lnTo>
                <a:lnTo>
                  <a:pt x="0" y="19341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96B7D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74625"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Angsana New" pitchFamily="18" charset="-34"/>
              </a:rPr>
              <a:t>В каком из трех миров живет 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Саха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Сарын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 Тойон,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Сабыйа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 Бай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Хотун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?</a:t>
            </a:r>
            <a:endParaRPr lang="ru-RU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  <a:cs typeface="Angsana New" pitchFamily="18" charset="-34"/>
            </a:endParaRPr>
          </a:p>
        </p:txBody>
      </p:sp>
      <p:pic>
        <p:nvPicPr>
          <p:cNvPr id="5" name="Рисунок 4" descr="Рисунок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500438"/>
            <a:ext cx="2578866" cy="3088811"/>
          </a:xfrm>
          <a:prstGeom prst="rect">
            <a:avLst/>
          </a:prstGeom>
        </p:spPr>
      </p:pic>
      <p:pic>
        <p:nvPicPr>
          <p:cNvPr id="6" name="Рисунок 5" descr="Рисунок5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83120" y="3643314"/>
            <a:ext cx="2385126" cy="2923792"/>
          </a:xfrm>
          <a:prstGeom prst="rect">
            <a:avLst/>
          </a:prstGeom>
        </p:spPr>
      </p:pic>
      <p:pic>
        <p:nvPicPr>
          <p:cNvPr id="7" name="Рисунок 6" descr="Рисунок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571876"/>
            <a:ext cx="2485346" cy="291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АЛ-ЛУ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596" y="214290"/>
            <a:ext cx="8741122" cy="6429420"/>
          </a:xfrm>
          <a:prstGeom prst="rect">
            <a:avLst/>
          </a:prstGeom>
        </p:spPr>
      </p:pic>
      <p:pic>
        <p:nvPicPr>
          <p:cNvPr id="3" name="Рисунок 2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85728"/>
            <a:ext cx="1515932" cy="180516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14290"/>
            <a:ext cx="1643074" cy="185738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Рисунок10.jpg"/>
          <p:cNvPicPr>
            <a:picLocks noChangeAspect="1"/>
          </p:cNvPicPr>
          <p:nvPr/>
        </p:nvPicPr>
        <p:blipFill>
          <a:blip r:embed="rId5" cstate="print"/>
          <a:srcRect t="35974" r="-1214"/>
          <a:stretch>
            <a:fillRect/>
          </a:stretch>
        </p:blipFill>
        <p:spPr>
          <a:xfrm>
            <a:off x="714348" y="3571876"/>
            <a:ext cx="1571636" cy="107411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Рисунок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57422" y="3929066"/>
            <a:ext cx="1143008" cy="128964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 descr="Рисунок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44326" y="5500702"/>
            <a:ext cx="977105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Рисунок11jp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57620" y="3286124"/>
            <a:ext cx="1381551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3306" y="928670"/>
            <a:ext cx="1717350" cy="1976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Рисунок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500438"/>
            <a:ext cx="2578866" cy="3088811"/>
          </a:xfrm>
          <a:prstGeom prst="rect">
            <a:avLst/>
          </a:prstGeom>
        </p:spPr>
      </p:pic>
      <p:pic>
        <p:nvPicPr>
          <p:cNvPr id="7" name="Рисунок 6" descr="Рисунок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83120" y="3643314"/>
            <a:ext cx="2385126" cy="2923792"/>
          </a:xfrm>
          <a:prstGeom prst="rect">
            <a:avLst/>
          </a:prstGeom>
        </p:spPr>
      </p:pic>
      <p:pic>
        <p:nvPicPr>
          <p:cNvPr id="8" name="Рисунок 7" descr="Рисунок7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571876"/>
            <a:ext cx="2485346" cy="2917580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 flipH="1">
            <a:off x="1231871" y="214290"/>
            <a:ext cx="7126342" cy="785818"/>
          </a:xfrm>
          <a:custGeom>
            <a:avLst/>
            <a:gdLst>
              <a:gd name="connsiteX0" fmla="*/ 0 w 5695178"/>
              <a:gd name="connsiteY0" fmla="*/ 193416 h 1160472"/>
              <a:gd name="connsiteX1" fmla="*/ 193416 w 5695178"/>
              <a:gd name="connsiteY1" fmla="*/ 0 h 1160472"/>
              <a:gd name="connsiteX2" fmla="*/ 949196 w 5695178"/>
              <a:gd name="connsiteY2" fmla="*/ 0 h 1160472"/>
              <a:gd name="connsiteX3" fmla="*/ 949196 w 5695178"/>
              <a:gd name="connsiteY3" fmla="*/ 0 h 1160472"/>
              <a:gd name="connsiteX4" fmla="*/ 2372991 w 5695178"/>
              <a:gd name="connsiteY4" fmla="*/ 0 h 1160472"/>
              <a:gd name="connsiteX5" fmla="*/ 5501762 w 5695178"/>
              <a:gd name="connsiteY5" fmla="*/ 0 h 1160472"/>
              <a:gd name="connsiteX6" fmla="*/ 5695178 w 5695178"/>
              <a:gd name="connsiteY6" fmla="*/ 193416 h 1160472"/>
              <a:gd name="connsiteX7" fmla="*/ 5695178 w 5695178"/>
              <a:gd name="connsiteY7" fmla="*/ 676942 h 1160472"/>
              <a:gd name="connsiteX8" fmla="*/ 5695178 w 5695178"/>
              <a:gd name="connsiteY8" fmla="*/ 676942 h 1160472"/>
              <a:gd name="connsiteX9" fmla="*/ 5695178 w 5695178"/>
              <a:gd name="connsiteY9" fmla="*/ 967060 h 1160472"/>
              <a:gd name="connsiteX10" fmla="*/ 5695178 w 5695178"/>
              <a:gd name="connsiteY10" fmla="*/ 967056 h 1160472"/>
              <a:gd name="connsiteX11" fmla="*/ 5501762 w 5695178"/>
              <a:gd name="connsiteY11" fmla="*/ 1160472 h 1160472"/>
              <a:gd name="connsiteX12" fmla="*/ 2372991 w 5695178"/>
              <a:gd name="connsiteY12" fmla="*/ 1160472 h 1160472"/>
              <a:gd name="connsiteX13" fmla="*/ 1489403 w 5695178"/>
              <a:gd name="connsiteY13" fmla="*/ 1416635 h 1160472"/>
              <a:gd name="connsiteX14" fmla="*/ 949196 w 5695178"/>
              <a:gd name="connsiteY14" fmla="*/ 1160472 h 1160472"/>
              <a:gd name="connsiteX15" fmla="*/ 193416 w 5695178"/>
              <a:gd name="connsiteY15" fmla="*/ 1160472 h 1160472"/>
              <a:gd name="connsiteX16" fmla="*/ 0 w 5695178"/>
              <a:gd name="connsiteY16" fmla="*/ 967056 h 1160472"/>
              <a:gd name="connsiteX17" fmla="*/ 0 w 5695178"/>
              <a:gd name="connsiteY17" fmla="*/ 967060 h 1160472"/>
              <a:gd name="connsiteX18" fmla="*/ 0 w 5695178"/>
              <a:gd name="connsiteY18" fmla="*/ 676942 h 1160472"/>
              <a:gd name="connsiteX19" fmla="*/ 0 w 5695178"/>
              <a:gd name="connsiteY19" fmla="*/ 676942 h 1160472"/>
              <a:gd name="connsiteX20" fmla="*/ 0 w 5695178"/>
              <a:gd name="connsiteY20" fmla="*/ 193416 h 1160472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1611348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1079768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79768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01391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95178" h="1429697">
                <a:moveTo>
                  <a:pt x="0" y="193416"/>
                </a:moveTo>
                <a:cubicBezTo>
                  <a:pt x="0" y="86595"/>
                  <a:pt x="86595" y="0"/>
                  <a:pt x="193416" y="0"/>
                </a:cubicBezTo>
                <a:lnTo>
                  <a:pt x="949196" y="0"/>
                </a:lnTo>
                <a:lnTo>
                  <a:pt x="949196" y="0"/>
                </a:lnTo>
                <a:lnTo>
                  <a:pt x="2372991" y="0"/>
                </a:lnTo>
                <a:lnTo>
                  <a:pt x="5501762" y="0"/>
                </a:lnTo>
                <a:cubicBezTo>
                  <a:pt x="5608583" y="0"/>
                  <a:pt x="5695178" y="86595"/>
                  <a:pt x="5695178" y="193416"/>
                </a:cubicBezTo>
                <a:lnTo>
                  <a:pt x="5695178" y="676942"/>
                </a:lnTo>
                <a:lnTo>
                  <a:pt x="5695178" y="676942"/>
                </a:lnTo>
                <a:lnTo>
                  <a:pt x="5695178" y="967060"/>
                </a:lnTo>
                <a:lnTo>
                  <a:pt x="5695178" y="967056"/>
                </a:lnTo>
                <a:cubicBezTo>
                  <a:pt x="5695178" y="1073877"/>
                  <a:pt x="5608583" y="1160472"/>
                  <a:pt x="5501762" y="1160472"/>
                </a:cubicBezTo>
                <a:lnTo>
                  <a:pt x="1001391" y="1160472"/>
                </a:lnTo>
                <a:lnTo>
                  <a:pt x="966889" y="1429697"/>
                </a:lnTo>
                <a:lnTo>
                  <a:pt x="670822" y="1170983"/>
                </a:lnTo>
                <a:cubicBezTo>
                  <a:pt x="198178" y="1167479"/>
                  <a:pt x="666060" y="1163976"/>
                  <a:pt x="193416" y="1160472"/>
                </a:cubicBezTo>
                <a:cubicBezTo>
                  <a:pt x="86595" y="1160472"/>
                  <a:pt x="0" y="1073877"/>
                  <a:pt x="0" y="967056"/>
                </a:cubicBezTo>
                <a:lnTo>
                  <a:pt x="0" y="967060"/>
                </a:lnTo>
                <a:lnTo>
                  <a:pt x="0" y="676942"/>
                </a:lnTo>
                <a:lnTo>
                  <a:pt x="0" y="676942"/>
                </a:lnTo>
                <a:lnTo>
                  <a:pt x="0" y="19341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96B7D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76213"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Angsana New" pitchFamily="18" charset="-34"/>
              </a:rPr>
              <a:t>В каком из трех миров живет 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Богатырь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абасы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?</a:t>
            </a:r>
            <a:endParaRPr lang="ru-RU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АЛ-ЛУ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428580"/>
            <a:ext cx="8741122" cy="6429420"/>
          </a:xfrm>
          <a:prstGeom prst="rect">
            <a:avLst/>
          </a:prstGeom>
        </p:spPr>
      </p:pic>
      <p:pic>
        <p:nvPicPr>
          <p:cNvPr id="3" name="Рисунок 2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85728"/>
            <a:ext cx="1515932" cy="180516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14290"/>
            <a:ext cx="1643074" cy="185738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Рисунок10.jpg"/>
          <p:cNvPicPr>
            <a:picLocks noChangeAspect="1"/>
          </p:cNvPicPr>
          <p:nvPr/>
        </p:nvPicPr>
        <p:blipFill>
          <a:blip r:embed="rId5" cstate="print"/>
          <a:srcRect t="35974" r="-1214"/>
          <a:stretch>
            <a:fillRect/>
          </a:stretch>
        </p:blipFill>
        <p:spPr>
          <a:xfrm>
            <a:off x="714348" y="3571876"/>
            <a:ext cx="1571636" cy="107411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Рисунок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57422" y="3929066"/>
            <a:ext cx="1143008" cy="128964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 descr="Рисунок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44326" y="5500702"/>
            <a:ext cx="977105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Рисунок11jp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57620" y="3286124"/>
            <a:ext cx="1381551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Рисунок1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43108" y="5357826"/>
            <a:ext cx="1000132" cy="1150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8"/>
          <p:cNvSpPr/>
          <p:nvPr/>
        </p:nvSpPr>
        <p:spPr>
          <a:xfrm flipH="1">
            <a:off x="1231871" y="214290"/>
            <a:ext cx="7126342" cy="785818"/>
          </a:xfrm>
          <a:custGeom>
            <a:avLst/>
            <a:gdLst>
              <a:gd name="connsiteX0" fmla="*/ 0 w 5695178"/>
              <a:gd name="connsiteY0" fmla="*/ 193416 h 1160472"/>
              <a:gd name="connsiteX1" fmla="*/ 193416 w 5695178"/>
              <a:gd name="connsiteY1" fmla="*/ 0 h 1160472"/>
              <a:gd name="connsiteX2" fmla="*/ 949196 w 5695178"/>
              <a:gd name="connsiteY2" fmla="*/ 0 h 1160472"/>
              <a:gd name="connsiteX3" fmla="*/ 949196 w 5695178"/>
              <a:gd name="connsiteY3" fmla="*/ 0 h 1160472"/>
              <a:gd name="connsiteX4" fmla="*/ 2372991 w 5695178"/>
              <a:gd name="connsiteY4" fmla="*/ 0 h 1160472"/>
              <a:gd name="connsiteX5" fmla="*/ 5501762 w 5695178"/>
              <a:gd name="connsiteY5" fmla="*/ 0 h 1160472"/>
              <a:gd name="connsiteX6" fmla="*/ 5695178 w 5695178"/>
              <a:gd name="connsiteY6" fmla="*/ 193416 h 1160472"/>
              <a:gd name="connsiteX7" fmla="*/ 5695178 w 5695178"/>
              <a:gd name="connsiteY7" fmla="*/ 676942 h 1160472"/>
              <a:gd name="connsiteX8" fmla="*/ 5695178 w 5695178"/>
              <a:gd name="connsiteY8" fmla="*/ 676942 h 1160472"/>
              <a:gd name="connsiteX9" fmla="*/ 5695178 w 5695178"/>
              <a:gd name="connsiteY9" fmla="*/ 967060 h 1160472"/>
              <a:gd name="connsiteX10" fmla="*/ 5695178 w 5695178"/>
              <a:gd name="connsiteY10" fmla="*/ 967056 h 1160472"/>
              <a:gd name="connsiteX11" fmla="*/ 5501762 w 5695178"/>
              <a:gd name="connsiteY11" fmla="*/ 1160472 h 1160472"/>
              <a:gd name="connsiteX12" fmla="*/ 2372991 w 5695178"/>
              <a:gd name="connsiteY12" fmla="*/ 1160472 h 1160472"/>
              <a:gd name="connsiteX13" fmla="*/ 1489403 w 5695178"/>
              <a:gd name="connsiteY13" fmla="*/ 1416635 h 1160472"/>
              <a:gd name="connsiteX14" fmla="*/ 949196 w 5695178"/>
              <a:gd name="connsiteY14" fmla="*/ 1160472 h 1160472"/>
              <a:gd name="connsiteX15" fmla="*/ 193416 w 5695178"/>
              <a:gd name="connsiteY15" fmla="*/ 1160472 h 1160472"/>
              <a:gd name="connsiteX16" fmla="*/ 0 w 5695178"/>
              <a:gd name="connsiteY16" fmla="*/ 967056 h 1160472"/>
              <a:gd name="connsiteX17" fmla="*/ 0 w 5695178"/>
              <a:gd name="connsiteY17" fmla="*/ 967060 h 1160472"/>
              <a:gd name="connsiteX18" fmla="*/ 0 w 5695178"/>
              <a:gd name="connsiteY18" fmla="*/ 676942 h 1160472"/>
              <a:gd name="connsiteX19" fmla="*/ 0 w 5695178"/>
              <a:gd name="connsiteY19" fmla="*/ 676942 h 1160472"/>
              <a:gd name="connsiteX20" fmla="*/ 0 w 5695178"/>
              <a:gd name="connsiteY20" fmla="*/ 193416 h 1160472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1611348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2372991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16635"/>
              <a:gd name="connsiteX1" fmla="*/ 193416 w 5695178"/>
              <a:gd name="connsiteY1" fmla="*/ 0 h 1416635"/>
              <a:gd name="connsiteX2" fmla="*/ 949196 w 5695178"/>
              <a:gd name="connsiteY2" fmla="*/ 0 h 1416635"/>
              <a:gd name="connsiteX3" fmla="*/ 949196 w 5695178"/>
              <a:gd name="connsiteY3" fmla="*/ 0 h 1416635"/>
              <a:gd name="connsiteX4" fmla="*/ 2372991 w 5695178"/>
              <a:gd name="connsiteY4" fmla="*/ 0 h 1416635"/>
              <a:gd name="connsiteX5" fmla="*/ 5501762 w 5695178"/>
              <a:gd name="connsiteY5" fmla="*/ 0 h 1416635"/>
              <a:gd name="connsiteX6" fmla="*/ 5695178 w 5695178"/>
              <a:gd name="connsiteY6" fmla="*/ 193416 h 1416635"/>
              <a:gd name="connsiteX7" fmla="*/ 5695178 w 5695178"/>
              <a:gd name="connsiteY7" fmla="*/ 676942 h 1416635"/>
              <a:gd name="connsiteX8" fmla="*/ 5695178 w 5695178"/>
              <a:gd name="connsiteY8" fmla="*/ 676942 h 1416635"/>
              <a:gd name="connsiteX9" fmla="*/ 5695178 w 5695178"/>
              <a:gd name="connsiteY9" fmla="*/ 967060 h 1416635"/>
              <a:gd name="connsiteX10" fmla="*/ 5695178 w 5695178"/>
              <a:gd name="connsiteY10" fmla="*/ 967056 h 1416635"/>
              <a:gd name="connsiteX11" fmla="*/ 5501762 w 5695178"/>
              <a:gd name="connsiteY11" fmla="*/ 1160472 h 1416635"/>
              <a:gd name="connsiteX12" fmla="*/ 1079768 w 5695178"/>
              <a:gd name="connsiteY12" fmla="*/ 1160472 h 1416635"/>
              <a:gd name="connsiteX13" fmla="*/ 1489403 w 5695178"/>
              <a:gd name="connsiteY13" fmla="*/ 1416635 h 1416635"/>
              <a:gd name="connsiteX14" fmla="*/ 670822 w 5695178"/>
              <a:gd name="connsiteY14" fmla="*/ 1170983 h 1416635"/>
              <a:gd name="connsiteX15" fmla="*/ 193416 w 5695178"/>
              <a:gd name="connsiteY15" fmla="*/ 1160472 h 1416635"/>
              <a:gd name="connsiteX16" fmla="*/ 0 w 5695178"/>
              <a:gd name="connsiteY16" fmla="*/ 967056 h 1416635"/>
              <a:gd name="connsiteX17" fmla="*/ 0 w 5695178"/>
              <a:gd name="connsiteY17" fmla="*/ 967060 h 1416635"/>
              <a:gd name="connsiteX18" fmla="*/ 0 w 5695178"/>
              <a:gd name="connsiteY18" fmla="*/ 676942 h 1416635"/>
              <a:gd name="connsiteX19" fmla="*/ 0 w 5695178"/>
              <a:gd name="connsiteY19" fmla="*/ 676942 h 1416635"/>
              <a:gd name="connsiteX20" fmla="*/ 0 w 5695178"/>
              <a:gd name="connsiteY20" fmla="*/ 193416 h 1416635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79768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  <a:gd name="connsiteX0" fmla="*/ 0 w 5695178"/>
              <a:gd name="connsiteY0" fmla="*/ 193416 h 1429697"/>
              <a:gd name="connsiteX1" fmla="*/ 193416 w 5695178"/>
              <a:gd name="connsiteY1" fmla="*/ 0 h 1429697"/>
              <a:gd name="connsiteX2" fmla="*/ 949196 w 5695178"/>
              <a:gd name="connsiteY2" fmla="*/ 0 h 1429697"/>
              <a:gd name="connsiteX3" fmla="*/ 949196 w 5695178"/>
              <a:gd name="connsiteY3" fmla="*/ 0 h 1429697"/>
              <a:gd name="connsiteX4" fmla="*/ 2372991 w 5695178"/>
              <a:gd name="connsiteY4" fmla="*/ 0 h 1429697"/>
              <a:gd name="connsiteX5" fmla="*/ 5501762 w 5695178"/>
              <a:gd name="connsiteY5" fmla="*/ 0 h 1429697"/>
              <a:gd name="connsiteX6" fmla="*/ 5695178 w 5695178"/>
              <a:gd name="connsiteY6" fmla="*/ 193416 h 1429697"/>
              <a:gd name="connsiteX7" fmla="*/ 5695178 w 5695178"/>
              <a:gd name="connsiteY7" fmla="*/ 676942 h 1429697"/>
              <a:gd name="connsiteX8" fmla="*/ 5695178 w 5695178"/>
              <a:gd name="connsiteY8" fmla="*/ 676942 h 1429697"/>
              <a:gd name="connsiteX9" fmla="*/ 5695178 w 5695178"/>
              <a:gd name="connsiteY9" fmla="*/ 967060 h 1429697"/>
              <a:gd name="connsiteX10" fmla="*/ 5695178 w 5695178"/>
              <a:gd name="connsiteY10" fmla="*/ 967056 h 1429697"/>
              <a:gd name="connsiteX11" fmla="*/ 5501762 w 5695178"/>
              <a:gd name="connsiteY11" fmla="*/ 1160472 h 1429697"/>
              <a:gd name="connsiteX12" fmla="*/ 1001391 w 5695178"/>
              <a:gd name="connsiteY12" fmla="*/ 1160472 h 1429697"/>
              <a:gd name="connsiteX13" fmla="*/ 966889 w 5695178"/>
              <a:gd name="connsiteY13" fmla="*/ 1429697 h 1429697"/>
              <a:gd name="connsiteX14" fmla="*/ 670822 w 5695178"/>
              <a:gd name="connsiteY14" fmla="*/ 1170983 h 1429697"/>
              <a:gd name="connsiteX15" fmla="*/ 193416 w 5695178"/>
              <a:gd name="connsiteY15" fmla="*/ 1160472 h 1429697"/>
              <a:gd name="connsiteX16" fmla="*/ 0 w 5695178"/>
              <a:gd name="connsiteY16" fmla="*/ 967056 h 1429697"/>
              <a:gd name="connsiteX17" fmla="*/ 0 w 5695178"/>
              <a:gd name="connsiteY17" fmla="*/ 967060 h 1429697"/>
              <a:gd name="connsiteX18" fmla="*/ 0 w 5695178"/>
              <a:gd name="connsiteY18" fmla="*/ 676942 h 1429697"/>
              <a:gd name="connsiteX19" fmla="*/ 0 w 5695178"/>
              <a:gd name="connsiteY19" fmla="*/ 676942 h 1429697"/>
              <a:gd name="connsiteX20" fmla="*/ 0 w 5695178"/>
              <a:gd name="connsiteY20" fmla="*/ 193416 h 142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95178" h="1429697">
                <a:moveTo>
                  <a:pt x="0" y="193416"/>
                </a:moveTo>
                <a:cubicBezTo>
                  <a:pt x="0" y="86595"/>
                  <a:pt x="86595" y="0"/>
                  <a:pt x="193416" y="0"/>
                </a:cubicBezTo>
                <a:lnTo>
                  <a:pt x="949196" y="0"/>
                </a:lnTo>
                <a:lnTo>
                  <a:pt x="949196" y="0"/>
                </a:lnTo>
                <a:lnTo>
                  <a:pt x="2372991" y="0"/>
                </a:lnTo>
                <a:lnTo>
                  <a:pt x="5501762" y="0"/>
                </a:lnTo>
                <a:cubicBezTo>
                  <a:pt x="5608583" y="0"/>
                  <a:pt x="5695178" y="86595"/>
                  <a:pt x="5695178" y="193416"/>
                </a:cubicBezTo>
                <a:lnTo>
                  <a:pt x="5695178" y="676942"/>
                </a:lnTo>
                <a:lnTo>
                  <a:pt x="5695178" y="676942"/>
                </a:lnTo>
                <a:lnTo>
                  <a:pt x="5695178" y="967060"/>
                </a:lnTo>
                <a:lnTo>
                  <a:pt x="5695178" y="967056"/>
                </a:lnTo>
                <a:cubicBezTo>
                  <a:pt x="5695178" y="1073877"/>
                  <a:pt x="5608583" y="1160472"/>
                  <a:pt x="5501762" y="1160472"/>
                </a:cubicBezTo>
                <a:lnTo>
                  <a:pt x="1001391" y="1160472"/>
                </a:lnTo>
                <a:lnTo>
                  <a:pt x="966889" y="1429697"/>
                </a:lnTo>
                <a:lnTo>
                  <a:pt x="670822" y="1170983"/>
                </a:lnTo>
                <a:cubicBezTo>
                  <a:pt x="198178" y="1167479"/>
                  <a:pt x="666060" y="1163976"/>
                  <a:pt x="193416" y="1160472"/>
                </a:cubicBezTo>
                <a:cubicBezTo>
                  <a:pt x="86595" y="1160472"/>
                  <a:pt x="0" y="1073877"/>
                  <a:pt x="0" y="967056"/>
                </a:cubicBezTo>
                <a:lnTo>
                  <a:pt x="0" y="967060"/>
                </a:lnTo>
                <a:lnTo>
                  <a:pt x="0" y="676942"/>
                </a:lnTo>
                <a:lnTo>
                  <a:pt x="0" y="676942"/>
                </a:lnTo>
                <a:lnTo>
                  <a:pt x="0" y="193416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96B7D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74625"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Angsana New" pitchFamily="18" charset="-34"/>
              </a:rPr>
              <a:t>В каком из трех миров живет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Кюн</a:t>
            </a:r>
            <a:r>
              <a:rPr lang="ru-RU" sz="16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Arial Narrow" pitchFamily="34" charset="0"/>
              </a:rPr>
              <a:t>Дьирибинэ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?</a:t>
            </a:r>
            <a:endParaRPr lang="ru-RU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  <a:cs typeface="Angsana New" pitchFamily="18" charset="-34"/>
            </a:endParaRPr>
          </a:p>
        </p:txBody>
      </p:sp>
      <p:pic>
        <p:nvPicPr>
          <p:cNvPr id="5" name="Рисунок 4" descr="Рисунок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3500438"/>
            <a:ext cx="2578866" cy="3088811"/>
          </a:xfrm>
          <a:prstGeom prst="rect">
            <a:avLst/>
          </a:prstGeom>
        </p:spPr>
      </p:pic>
      <p:pic>
        <p:nvPicPr>
          <p:cNvPr id="6" name="Рисунок 5" descr="Рисунок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83120" y="3643314"/>
            <a:ext cx="2385126" cy="2923792"/>
          </a:xfrm>
          <a:prstGeom prst="rect">
            <a:avLst/>
          </a:prstGeom>
        </p:spPr>
      </p:pic>
      <p:pic>
        <p:nvPicPr>
          <p:cNvPr id="7" name="Рисунок 6" descr="Рисунок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571876"/>
            <a:ext cx="2485346" cy="2917580"/>
          </a:xfrm>
          <a:prstGeom prst="rect">
            <a:avLst/>
          </a:prstGeom>
        </p:spPr>
      </p:pic>
      <p:pic>
        <p:nvPicPr>
          <p:cNvPr id="8" name="Рисунок 7" descr="Рисунок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868" y="1214422"/>
            <a:ext cx="1714512" cy="1895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АЛ-ЛУ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596" y="214290"/>
            <a:ext cx="8741122" cy="6429420"/>
          </a:xfrm>
          <a:prstGeom prst="rect">
            <a:avLst/>
          </a:prstGeom>
        </p:spPr>
      </p:pic>
      <p:pic>
        <p:nvPicPr>
          <p:cNvPr id="3" name="Рисунок 2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85728"/>
            <a:ext cx="1515932" cy="180516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214290"/>
            <a:ext cx="1643074" cy="185738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Рисунок10.jpg"/>
          <p:cNvPicPr>
            <a:picLocks noChangeAspect="1"/>
          </p:cNvPicPr>
          <p:nvPr/>
        </p:nvPicPr>
        <p:blipFill>
          <a:blip r:embed="rId5" cstate="print"/>
          <a:srcRect t="35974" r="-1214"/>
          <a:stretch>
            <a:fillRect/>
          </a:stretch>
        </p:blipFill>
        <p:spPr>
          <a:xfrm>
            <a:off x="857224" y="3714752"/>
            <a:ext cx="1571636" cy="107411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Рисунок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71736" y="3857628"/>
            <a:ext cx="1143008" cy="128964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 descr="Рисунок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44326" y="5500702"/>
            <a:ext cx="977105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Рисунок11jp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57620" y="3286124"/>
            <a:ext cx="1381551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Рисунок1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86050" y="5357826"/>
            <a:ext cx="1055288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Рисунок1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715140" y="3643314"/>
            <a:ext cx="1285884" cy="1421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ЯМП\Олонхо\ААЛ-ЛУУК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/>
          <a:stretch>
            <a:fillRect/>
          </a:stretch>
        </p:blipFill>
        <p:spPr bwMode="auto">
          <a:xfrm>
            <a:off x="323528" y="980728"/>
            <a:ext cx="8424936" cy="5616624"/>
          </a:xfrm>
          <a:prstGeom prst="rect">
            <a:avLst/>
          </a:prstGeom>
          <a:noFill/>
        </p:spPr>
      </p:pic>
      <p:grpSp>
        <p:nvGrpSpPr>
          <p:cNvPr id="2" name="Группа 13"/>
          <p:cNvGrpSpPr>
            <a:grpSpLocks noGrp="1"/>
          </p:cNvGrpSpPr>
          <p:nvPr>
            <p:ph/>
          </p:nvPr>
        </p:nvGrpSpPr>
        <p:grpSpPr bwMode="auto">
          <a:xfrm flipH="1">
            <a:off x="6660232" y="3356992"/>
            <a:ext cx="2016224" cy="2952998"/>
            <a:chOff x="357158" y="835935"/>
            <a:chExt cx="2928938" cy="559345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357158" y="1000108"/>
              <a:ext cx="2928938" cy="528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714348" y="2500306"/>
              <a:ext cx="2500312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642910" y="5143512"/>
              <a:ext cx="1028700" cy="1189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1785918" y="5072074"/>
              <a:ext cx="1000125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Полилиния 7"/>
            <p:cNvSpPr/>
            <p:nvPr/>
          </p:nvSpPr>
          <p:spPr>
            <a:xfrm rot="21164122">
              <a:off x="635588" y="835935"/>
              <a:ext cx="1996017" cy="1142109"/>
            </a:xfrm>
            <a:custGeom>
              <a:avLst/>
              <a:gdLst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933575 w 1995487"/>
                <a:gd name="connsiteY26" fmla="*/ 819150 h 1143958"/>
                <a:gd name="connsiteX27" fmla="*/ 1995487 w 1995487"/>
                <a:gd name="connsiteY27" fmla="*/ 962025 h 1143958"/>
                <a:gd name="connsiteX28" fmla="*/ 1781175 w 1995487"/>
                <a:gd name="connsiteY28" fmla="*/ 985837 h 1143958"/>
                <a:gd name="connsiteX29" fmla="*/ 1762125 w 1995487"/>
                <a:gd name="connsiteY29" fmla="*/ 823912 h 1143958"/>
                <a:gd name="connsiteX30" fmla="*/ 1724025 w 1995487"/>
                <a:gd name="connsiteY30" fmla="*/ 828675 h 1143958"/>
                <a:gd name="connsiteX31" fmla="*/ 1547812 w 1995487"/>
                <a:gd name="connsiteY31" fmla="*/ 576262 h 1143958"/>
                <a:gd name="connsiteX32" fmla="*/ 223837 w 1995487"/>
                <a:gd name="connsiteY32" fmla="*/ 776287 h 1143958"/>
                <a:gd name="connsiteX33" fmla="*/ 276225 w 1995487"/>
                <a:gd name="connsiteY33" fmla="*/ 1019175 h 1143958"/>
                <a:gd name="connsiteX34" fmla="*/ 252412 w 1995487"/>
                <a:gd name="connsiteY34" fmla="*/ 1009650 h 1143958"/>
                <a:gd name="connsiteX35" fmla="*/ 295275 w 1995487"/>
                <a:gd name="connsiteY35" fmla="*/ 1138237 h 1143958"/>
                <a:gd name="connsiteX36" fmla="*/ 114300 w 1995487"/>
                <a:gd name="connsiteY36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81012 w 1995487"/>
                <a:gd name="connsiteY10" fmla="*/ 433387 h 1143958"/>
                <a:gd name="connsiteX11" fmla="*/ 461962 w 1995487"/>
                <a:gd name="connsiteY11" fmla="*/ 428625 h 1143958"/>
                <a:gd name="connsiteX12" fmla="*/ 328612 w 1995487"/>
                <a:gd name="connsiteY12" fmla="*/ 223837 h 1143958"/>
                <a:gd name="connsiteX13" fmla="*/ 314325 w 1995487"/>
                <a:gd name="connsiteY13" fmla="*/ 200025 h 1143958"/>
                <a:gd name="connsiteX14" fmla="*/ 357187 w 1995487"/>
                <a:gd name="connsiteY14" fmla="*/ 104775 h 1143958"/>
                <a:gd name="connsiteX15" fmla="*/ 623887 w 1995487"/>
                <a:gd name="connsiteY15" fmla="*/ 28575 h 1143958"/>
                <a:gd name="connsiteX16" fmla="*/ 904875 w 1995487"/>
                <a:gd name="connsiteY16" fmla="*/ 0 h 1143958"/>
                <a:gd name="connsiteX17" fmla="*/ 1090612 w 1995487"/>
                <a:gd name="connsiteY17" fmla="*/ 104775 h 1143958"/>
                <a:gd name="connsiteX18" fmla="*/ 1100137 w 1995487"/>
                <a:gd name="connsiteY18" fmla="*/ 328612 h 1143958"/>
                <a:gd name="connsiteX19" fmla="*/ 1114425 w 1995487"/>
                <a:gd name="connsiteY19" fmla="*/ 338137 h 1143958"/>
                <a:gd name="connsiteX20" fmla="*/ 1243012 w 1995487"/>
                <a:gd name="connsiteY20" fmla="*/ 376237 h 1143958"/>
                <a:gd name="connsiteX21" fmla="*/ 1304925 w 1995487"/>
                <a:gd name="connsiteY21" fmla="*/ 485775 h 1143958"/>
                <a:gd name="connsiteX22" fmla="*/ 1762125 w 1995487"/>
                <a:gd name="connsiteY22" fmla="*/ 390525 h 1143958"/>
                <a:gd name="connsiteX23" fmla="*/ 1862137 w 1995487"/>
                <a:gd name="connsiteY23" fmla="*/ 504825 h 1143958"/>
                <a:gd name="connsiteX24" fmla="*/ 1781175 w 1995487"/>
                <a:gd name="connsiteY24" fmla="*/ 547687 h 1143958"/>
                <a:gd name="connsiteX25" fmla="*/ 1781175 w 1995487"/>
                <a:gd name="connsiteY25" fmla="*/ 557212 h 1143958"/>
                <a:gd name="connsiteX26" fmla="*/ 1824037 w 1995487"/>
                <a:gd name="connsiteY26" fmla="*/ 666750 h 1143958"/>
                <a:gd name="connsiteX27" fmla="*/ 1833562 w 1995487"/>
                <a:gd name="connsiteY27" fmla="*/ 671512 h 1143958"/>
                <a:gd name="connsiteX28" fmla="*/ 1933575 w 1995487"/>
                <a:gd name="connsiteY28" fmla="*/ 819150 h 1143958"/>
                <a:gd name="connsiteX29" fmla="*/ 1995487 w 1995487"/>
                <a:gd name="connsiteY29" fmla="*/ 962025 h 1143958"/>
                <a:gd name="connsiteX30" fmla="*/ 1781175 w 1995487"/>
                <a:gd name="connsiteY30" fmla="*/ 985837 h 1143958"/>
                <a:gd name="connsiteX31" fmla="*/ 1762125 w 1995487"/>
                <a:gd name="connsiteY31" fmla="*/ 823912 h 1143958"/>
                <a:gd name="connsiteX32" fmla="*/ 1724025 w 1995487"/>
                <a:gd name="connsiteY32" fmla="*/ 828675 h 1143958"/>
                <a:gd name="connsiteX33" fmla="*/ 1547812 w 1995487"/>
                <a:gd name="connsiteY33" fmla="*/ 576262 h 1143958"/>
                <a:gd name="connsiteX34" fmla="*/ 223837 w 1995487"/>
                <a:gd name="connsiteY34" fmla="*/ 776287 h 1143958"/>
                <a:gd name="connsiteX35" fmla="*/ 276225 w 1995487"/>
                <a:gd name="connsiteY35" fmla="*/ 1019175 h 1143958"/>
                <a:gd name="connsiteX36" fmla="*/ 252412 w 1995487"/>
                <a:gd name="connsiteY36" fmla="*/ 1009650 h 1143958"/>
                <a:gd name="connsiteX37" fmla="*/ 295275 w 1995487"/>
                <a:gd name="connsiteY37" fmla="*/ 1138237 h 1143958"/>
                <a:gd name="connsiteX38" fmla="*/ 114300 w 1995487"/>
                <a:gd name="connsiteY38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833562 w 1995487"/>
                <a:gd name="connsiteY29" fmla="*/ 671512 h 1143958"/>
                <a:gd name="connsiteX30" fmla="*/ 1933575 w 1995487"/>
                <a:gd name="connsiteY30" fmla="*/ 819150 h 1143958"/>
                <a:gd name="connsiteX31" fmla="*/ 1995487 w 1995487"/>
                <a:gd name="connsiteY31" fmla="*/ 962025 h 1143958"/>
                <a:gd name="connsiteX32" fmla="*/ 1781175 w 1995487"/>
                <a:gd name="connsiteY32" fmla="*/ 985837 h 1143958"/>
                <a:gd name="connsiteX33" fmla="*/ 1762125 w 1995487"/>
                <a:gd name="connsiteY33" fmla="*/ 823912 h 1143958"/>
                <a:gd name="connsiteX34" fmla="*/ 1724025 w 1995487"/>
                <a:gd name="connsiteY34" fmla="*/ 828675 h 1143958"/>
                <a:gd name="connsiteX35" fmla="*/ 1547812 w 1995487"/>
                <a:gd name="connsiteY35" fmla="*/ 576262 h 1143958"/>
                <a:gd name="connsiteX36" fmla="*/ 223837 w 1995487"/>
                <a:gd name="connsiteY36" fmla="*/ 776287 h 1143958"/>
                <a:gd name="connsiteX37" fmla="*/ 276225 w 1995487"/>
                <a:gd name="connsiteY37" fmla="*/ 1019175 h 1143958"/>
                <a:gd name="connsiteX38" fmla="*/ 252412 w 1995487"/>
                <a:gd name="connsiteY38" fmla="*/ 1009650 h 1143958"/>
                <a:gd name="connsiteX39" fmla="*/ 295275 w 1995487"/>
                <a:gd name="connsiteY39" fmla="*/ 1138237 h 1143958"/>
                <a:gd name="connsiteX40" fmla="*/ 114300 w 1995487"/>
                <a:gd name="connsiteY40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95487" h="1143958">
                  <a:moveTo>
                    <a:pt x="114300" y="1138237"/>
                  </a:moveTo>
                  <a:lnTo>
                    <a:pt x="114300" y="1000125"/>
                  </a:lnTo>
                  <a:lnTo>
                    <a:pt x="95250" y="1000125"/>
                  </a:lnTo>
                  <a:cubicBezTo>
                    <a:pt x="71437" y="925512"/>
                    <a:pt x="49879" y="850142"/>
                    <a:pt x="23812" y="776287"/>
                  </a:cubicBezTo>
                  <a:cubicBezTo>
                    <a:pt x="21170" y="768802"/>
                    <a:pt x="11160" y="765004"/>
                    <a:pt x="9525" y="757237"/>
                  </a:cubicBezTo>
                  <a:cubicBezTo>
                    <a:pt x="4234" y="732105"/>
                    <a:pt x="4762" y="691630"/>
                    <a:pt x="4762" y="661987"/>
                  </a:cubicBezTo>
                  <a:lnTo>
                    <a:pt x="0" y="604837"/>
                  </a:lnTo>
                  <a:lnTo>
                    <a:pt x="352425" y="590550"/>
                  </a:lnTo>
                  <a:lnTo>
                    <a:pt x="342900" y="514350"/>
                  </a:lnTo>
                  <a:cubicBezTo>
                    <a:pt x="351631" y="495300"/>
                    <a:pt x="381793" y="489720"/>
                    <a:pt x="404812" y="476226"/>
                  </a:cubicBezTo>
                  <a:cubicBezTo>
                    <a:pt x="415131" y="469479"/>
                    <a:pt x="373065" y="459588"/>
                    <a:pt x="404812" y="473868"/>
                  </a:cubicBezTo>
                  <a:cubicBezTo>
                    <a:pt x="407990" y="442927"/>
                    <a:pt x="471487" y="440927"/>
                    <a:pt x="481012" y="433387"/>
                  </a:cubicBezTo>
                  <a:cubicBezTo>
                    <a:pt x="486324" y="429562"/>
                    <a:pt x="461962" y="428625"/>
                    <a:pt x="461962" y="428625"/>
                  </a:cubicBezTo>
                  <a:lnTo>
                    <a:pt x="328612" y="223837"/>
                  </a:lnTo>
                  <a:cubicBezTo>
                    <a:pt x="313373" y="200732"/>
                    <a:pt x="314325" y="213281"/>
                    <a:pt x="314325" y="200025"/>
                  </a:cubicBezTo>
                  <a:lnTo>
                    <a:pt x="357187" y="104775"/>
                  </a:lnTo>
                  <a:cubicBezTo>
                    <a:pt x="408781" y="76200"/>
                    <a:pt x="532606" y="46038"/>
                    <a:pt x="623887" y="28575"/>
                  </a:cubicBezTo>
                  <a:lnTo>
                    <a:pt x="904875" y="0"/>
                  </a:lnTo>
                  <a:cubicBezTo>
                    <a:pt x="1087224" y="105570"/>
                    <a:pt x="1087437" y="30163"/>
                    <a:pt x="1090612" y="104775"/>
                  </a:cubicBezTo>
                  <a:cubicBezTo>
                    <a:pt x="1093787" y="179387"/>
                    <a:pt x="1095664" y="254066"/>
                    <a:pt x="1100137" y="328612"/>
                  </a:cubicBezTo>
                  <a:cubicBezTo>
                    <a:pt x="1101337" y="348611"/>
                    <a:pt x="1103723" y="343489"/>
                    <a:pt x="1114425" y="338137"/>
                  </a:cubicBezTo>
                  <a:cubicBezTo>
                    <a:pt x="1125127" y="332785"/>
                    <a:pt x="1211262" y="351631"/>
                    <a:pt x="1243012" y="376237"/>
                  </a:cubicBezTo>
                  <a:cubicBezTo>
                    <a:pt x="1300896" y="487183"/>
                    <a:pt x="1258979" y="485775"/>
                    <a:pt x="1304925" y="485775"/>
                  </a:cubicBezTo>
                  <a:cubicBezTo>
                    <a:pt x="1756972" y="379977"/>
                    <a:pt x="1644231" y="272631"/>
                    <a:pt x="1762125" y="390525"/>
                  </a:cubicBezTo>
                  <a:lnTo>
                    <a:pt x="1862137" y="504825"/>
                  </a:lnTo>
                  <a:cubicBezTo>
                    <a:pt x="1811476" y="521712"/>
                    <a:pt x="1794144" y="508780"/>
                    <a:pt x="1781175" y="547687"/>
                  </a:cubicBezTo>
                  <a:cubicBezTo>
                    <a:pt x="1780171" y="550699"/>
                    <a:pt x="1781175" y="554037"/>
                    <a:pt x="1781175" y="557212"/>
                  </a:cubicBezTo>
                  <a:cubicBezTo>
                    <a:pt x="1784747" y="569912"/>
                    <a:pt x="1795430" y="605607"/>
                    <a:pt x="1802574" y="623863"/>
                  </a:cubicBezTo>
                  <a:cubicBezTo>
                    <a:pt x="1809718" y="642119"/>
                    <a:pt x="1818878" y="658813"/>
                    <a:pt x="1824037" y="666750"/>
                  </a:cubicBezTo>
                  <a:cubicBezTo>
                    <a:pt x="1845871" y="699298"/>
                    <a:pt x="1905000" y="769938"/>
                    <a:pt x="1933575" y="819150"/>
                  </a:cubicBezTo>
                  <a:lnTo>
                    <a:pt x="1995487" y="962025"/>
                  </a:lnTo>
                  <a:lnTo>
                    <a:pt x="1781175" y="985837"/>
                  </a:lnTo>
                  <a:lnTo>
                    <a:pt x="1762125" y="823912"/>
                  </a:lnTo>
                  <a:lnTo>
                    <a:pt x="1724025" y="828675"/>
                  </a:lnTo>
                  <a:cubicBezTo>
                    <a:pt x="1563506" y="570872"/>
                    <a:pt x="1665976" y="576262"/>
                    <a:pt x="1547812" y="576262"/>
                  </a:cubicBezTo>
                  <a:lnTo>
                    <a:pt x="223837" y="776287"/>
                  </a:lnTo>
                  <a:lnTo>
                    <a:pt x="276225" y="1019175"/>
                  </a:lnTo>
                  <a:lnTo>
                    <a:pt x="252412" y="1009650"/>
                  </a:lnTo>
                  <a:cubicBezTo>
                    <a:pt x="317080" y="1143958"/>
                    <a:pt x="361897" y="1138237"/>
                    <a:pt x="295275" y="1138237"/>
                  </a:cubicBezTo>
                  <a:lnTo>
                    <a:pt x="114300" y="1138237"/>
                  </a:lnTo>
                  <a:close/>
                </a:path>
              </a:pathLst>
            </a:custGeom>
            <a:blipFill>
              <a:blip r:embed="rId7" cstate="print">
                <a:lum bright="-20000"/>
              </a:blip>
              <a:stretch>
                <a:fillRect/>
              </a:stretch>
            </a:blipFill>
            <a:ln>
              <a:solidFill>
                <a:srgbClr val="B88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9" name="Picture 15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1500166" y="2643182"/>
              <a:ext cx="1044575" cy="186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Скругленная прямоугольная выноска 10"/>
          <p:cNvSpPr/>
          <p:nvPr/>
        </p:nvSpPr>
        <p:spPr>
          <a:xfrm>
            <a:off x="2987824" y="2708920"/>
            <a:ext cx="4032448" cy="720080"/>
          </a:xfrm>
          <a:prstGeom prst="wedgeRoundRectCallout">
            <a:avLst>
              <a:gd name="adj1" fmla="val 45781"/>
              <a:gd name="adj2" fmla="val 89868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kern="10" normalizeH="1" dirty="0" smtClean="0">
                <a:ln w="9525">
                  <a:noFill/>
                  <a:miter lim="800000"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МОЛОДЦЫ !</a:t>
            </a:r>
            <a:endParaRPr lang="ru-RU" sz="2000" b="1" kern="10" normalizeH="1" dirty="0">
              <a:ln w="9525">
                <a:noFill/>
                <a:miter lim="800000"/>
                <a:headEnd/>
                <a:tailEnd/>
              </a:ln>
              <a:solidFill>
                <a:srgbClr val="CC0000"/>
              </a:solidFill>
              <a:latin typeface="Times New Roman"/>
              <a:cs typeface="Times New Roman"/>
            </a:endParaRPr>
          </a:p>
        </p:txBody>
      </p:sp>
      <p:sp>
        <p:nvSpPr>
          <p:cNvPr id="13" name="Скругленный прямоугольник 12">
            <a:hlinkClick r:id="rId9" action="ppaction://hlinksldjump"/>
          </p:cNvPr>
          <p:cNvSpPr/>
          <p:nvPr/>
        </p:nvSpPr>
        <p:spPr>
          <a:xfrm>
            <a:off x="971600" y="5805264"/>
            <a:ext cx="1872208" cy="64807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К  играм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683568" y="2204864"/>
            <a:ext cx="8153400" cy="919336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endParaRPr lang="ru-RU" sz="3600" kern="10" dirty="0">
              <a:ln w="57150">
                <a:solidFill>
                  <a:srgbClr val="993366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51520" y="1000108"/>
            <a:ext cx="8587680" cy="458587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endParaRPr lang="ru-RU" sz="800" b="1" i="1" u="sng" dirty="0" smtClean="0">
              <a:solidFill>
                <a:srgbClr val="FF0000"/>
              </a:solidFill>
            </a:endParaRPr>
          </a:p>
          <a:p>
            <a:pPr marL="342900" indent="-342900" algn="ctr">
              <a:spcBef>
                <a:spcPct val="50000"/>
              </a:spcBef>
              <a:defRPr/>
            </a:pPr>
            <a:r>
              <a:rPr lang="ru-RU" sz="3600" b="1" i="1" u="sng" dirty="0" smtClean="0">
                <a:solidFill>
                  <a:srgbClr val="FF0000"/>
                </a:solidFill>
              </a:rPr>
              <a:t>Правила </a:t>
            </a:r>
            <a:r>
              <a:rPr lang="ru-RU" sz="3600" b="1" i="1" u="sng" dirty="0">
                <a:solidFill>
                  <a:srgbClr val="FF0000"/>
                </a:solidFill>
              </a:rPr>
              <a:t>игры</a:t>
            </a:r>
            <a:r>
              <a:rPr lang="ru-RU" sz="3600" b="1" i="1" dirty="0">
                <a:solidFill>
                  <a:srgbClr val="FF0000"/>
                </a:solidFill>
              </a:rPr>
              <a:t>:</a:t>
            </a:r>
          </a:p>
          <a:p>
            <a:pPr marL="627063" indent="-354013">
              <a:spcBef>
                <a:spcPct val="50000"/>
              </a:spcBef>
              <a:buFontTx/>
              <a:buAutoNum type="arabicPeriod"/>
              <a:defRPr/>
            </a:pPr>
            <a:r>
              <a:rPr lang="ru-RU" sz="2000" b="1" dirty="0">
                <a:solidFill>
                  <a:srgbClr val="7030A0"/>
                </a:solidFill>
              </a:rPr>
              <a:t>Команда выбирает любой номер из </a:t>
            </a:r>
            <a:r>
              <a:rPr lang="ru-RU" sz="2000" b="1" dirty="0" smtClean="0">
                <a:solidFill>
                  <a:srgbClr val="7030A0"/>
                </a:solidFill>
              </a:rPr>
              <a:t>5 </a:t>
            </a:r>
            <a:r>
              <a:rPr lang="ru-RU" sz="2000" b="1" dirty="0">
                <a:solidFill>
                  <a:srgbClr val="7030A0"/>
                </a:solidFill>
              </a:rPr>
              <a:t>и по гиперссылке переходит на слайд с вопросом. </a:t>
            </a:r>
          </a:p>
          <a:p>
            <a:pPr marL="627063" indent="-354013">
              <a:spcBef>
                <a:spcPct val="50000"/>
              </a:spcBef>
              <a:buFontTx/>
              <a:buAutoNum type="arabicPeriod"/>
              <a:defRPr/>
            </a:pPr>
            <a:r>
              <a:rPr lang="ru-RU" sz="2000" b="1" dirty="0">
                <a:solidFill>
                  <a:srgbClr val="7030A0"/>
                </a:solidFill>
              </a:rPr>
              <a:t>Изначально на каждый вопрос </a:t>
            </a:r>
            <a:r>
              <a:rPr lang="ru-RU" sz="2000" b="1" dirty="0" smtClean="0">
                <a:solidFill>
                  <a:srgbClr val="7030A0"/>
                </a:solidFill>
              </a:rPr>
              <a:t>дается 4 балла.</a:t>
            </a:r>
            <a:endParaRPr lang="ru-RU" sz="2000" b="1" dirty="0">
              <a:solidFill>
                <a:srgbClr val="7030A0"/>
              </a:solidFill>
            </a:endParaRPr>
          </a:p>
          <a:p>
            <a:pPr marL="627063" indent="-354013">
              <a:spcBef>
                <a:spcPct val="50000"/>
              </a:spcBef>
              <a:buFontTx/>
              <a:buAutoNum type="arabicPeriod"/>
              <a:defRPr/>
            </a:pPr>
            <a:r>
              <a:rPr lang="ru-RU" sz="2000" b="1" dirty="0">
                <a:solidFill>
                  <a:srgbClr val="7030A0"/>
                </a:solidFill>
              </a:rPr>
              <a:t>Когда команда открывает один из </a:t>
            </a:r>
            <a:r>
              <a:rPr lang="ru-RU" sz="2000" b="1" dirty="0" smtClean="0">
                <a:solidFill>
                  <a:srgbClr val="7030A0"/>
                </a:solidFill>
              </a:rPr>
              <a:t>треугольников </a:t>
            </a:r>
            <a:r>
              <a:rPr lang="ru-RU" sz="2000" b="1" dirty="0">
                <a:solidFill>
                  <a:srgbClr val="7030A0"/>
                </a:solidFill>
              </a:rPr>
              <a:t>– из </a:t>
            </a:r>
            <a:r>
              <a:rPr lang="ru-RU" sz="2000" b="1" dirty="0" smtClean="0">
                <a:solidFill>
                  <a:srgbClr val="7030A0"/>
                </a:solidFill>
              </a:rPr>
              <a:t>4 баллов </a:t>
            </a:r>
            <a:r>
              <a:rPr lang="ru-RU" sz="2000" b="1" dirty="0">
                <a:solidFill>
                  <a:srgbClr val="7030A0"/>
                </a:solidFill>
              </a:rPr>
              <a:t>вычитаются использованные для </a:t>
            </a:r>
            <a:r>
              <a:rPr lang="ru-RU" sz="2000" b="1" dirty="0" smtClean="0">
                <a:solidFill>
                  <a:srgbClr val="7030A0"/>
                </a:solidFill>
              </a:rPr>
              <a:t>отгадывания 1 балл.</a:t>
            </a:r>
            <a:endParaRPr lang="ru-RU" sz="2000" b="1" dirty="0">
              <a:solidFill>
                <a:srgbClr val="7030A0"/>
              </a:solidFill>
            </a:endParaRPr>
          </a:p>
          <a:p>
            <a:pPr marL="627063" indent="-354013">
              <a:spcBef>
                <a:spcPct val="50000"/>
              </a:spcBef>
              <a:buFontTx/>
              <a:buAutoNum type="arabicPeriod"/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Баллы </a:t>
            </a:r>
            <a:r>
              <a:rPr lang="ru-RU" sz="2000" b="1" dirty="0">
                <a:solidFill>
                  <a:srgbClr val="7030A0"/>
                </a:solidFill>
              </a:rPr>
              <a:t>подсчитываются, и в конце игры, команда набравшая больше баллов получает приз.</a:t>
            </a:r>
          </a:p>
          <a:p>
            <a:pPr marL="627063" indent="-354013">
              <a:spcBef>
                <a:spcPct val="50000"/>
              </a:spcBef>
              <a:defRPr/>
            </a:pPr>
            <a:r>
              <a:rPr lang="ru-RU" sz="2000" b="1" dirty="0" smtClean="0">
                <a:solidFill>
                  <a:srgbClr val="7030A0"/>
                </a:solidFill>
              </a:rPr>
              <a:t>Р.</a:t>
            </a:r>
            <a:r>
              <a:rPr lang="en-US" sz="2000" b="1" dirty="0">
                <a:solidFill>
                  <a:srgbClr val="7030A0"/>
                </a:solidFill>
              </a:rPr>
              <a:t>S</a:t>
            </a:r>
            <a:r>
              <a:rPr lang="ru-RU" sz="2000" b="1" dirty="0">
                <a:solidFill>
                  <a:srgbClr val="7030A0"/>
                </a:solidFill>
              </a:rPr>
              <a:t>. К сожалению, чтобы подсчитать очки приходится  задействовать кого-то из взрослых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683568" y="2204864"/>
            <a:ext cx="8153400" cy="919336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endParaRPr lang="ru-RU" sz="3600" kern="10" dirty="0">
              <a:ln w="57150">
                <a:solidFill>
                  <a:srgbClr val="993366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Text Box 64"/>
          <p:cNvSpPr txBox="1">
            <a:spLocks noChangeArrowheads="1"/>
          </p:cNvSpPr>
          <p:nvPr/>
        </p:nvSpPr>
        <p:spPr bwMode="auto">
          <a:xfrm>
            <a:off x="683568" y="5877272"/>
            <a:ext cx="7079704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2"/>
                </a:solidFill>
              </a:rPr>
              <a:t>Для перехода обратно на этот слайд с номерами </a:t>
            </a:r>
            <a:endParaRPr lang="ru-RU" sz="2000" b="1" i="1" dirty="0" smtClean="0">
              <a:solidFill>
                <a:schemeClr val="accent2"/>
              </a:solidFill>
            </a:endParaRPr>
          </a:p>
          <a:p>
            <a:r>
              <a:rPr lang="ru-RU" sz="2000" b="1" i="1" dirty="0" smtClean="0">
                <a:solidFill>
                  <a:schemeClr val="accent2"/>
                </a:solidFill>
              </a:rPr>
              <a:t>вопросов </a:t>
            </a:r>
            <a:r>
              <a:rPr lang="ru-RU" sz="2000" b="1" i="1" dirty="0">
                <a:solidFill>
                  <a:schemeClr val="accent2"/>
                </a:solidFill>
              </a:rPr>
              <a:t>– нажмите на</a:t>
            </a:r>
          </a:p>
        </p:txBody>
      </p:sp>
      <p:pic>
        <p:nvPicPr>
          <p:cNvPr id="6" name="Picture 66" descr="untitled0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5949280"/>
            <a:ext cx="1009650" cy="555625"/>
          </a:xfrm>
          <a:prstGeom prst="rect">
            <a:avLst/>
          </a:prstGeom>
          <a:noFill/>
          <a:ln w="9525">
            <a:solidFill>
              <a:srgbClr val="993366"/>
            </a:solidFill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5" y="1714488"/>
          <a:ext cx="8072495" cy="157163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614499"/>
                <a:gridCol w="1614499"/>
                <a:gridCol w="1614499"/>
                <a:gridCol w="1614499"/>
                <a:gridCol w="1614499"/>
              </a:tblGrid>
              <a:tr h="1571636">
                <a:tc>
                  <a:txBody>
                    <a:bodyPr/>
                    <a:lstStyle/>
                    <a:p>
                      <a:pPr algn="ctr"/>
                      <a:r>
                        <a:rPr lang="ru-RU" sz="7200" dirty="0" smtClean="0">
                          <a:latin typeface="Arial Black" pitchFamily="34" charset="0"/>
                          <a:hlinkClick r:id="rId3" action="ppaction://hlinksldjump"/>
                        </a:rPr>
                        <a:t>1</a:t>
                      </a:r>
                      <a:endParaRPr lang="ru-RU" sz="7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200" dirty="0" smtClean="0">
                          <a:latin typeface="Arial Black" pitchFamily="34" charset="0"/>
                          <a:hlinkClick r:id="rId4" action="ppaction://hlinksldjump"/>
                        </a:rPr>
                        <a:t>2</a:t>
                      </a:r>
                      <a:endParaRPr lang="ru-RU" sz="7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200" dirty="0" smtClean="0">
                          <a:latin typeface="Arial Black" pitchFamily="34" charset="0"/>
                          <a:hlinkClick r:id="rId5" action="ppaction://hlinksldjump"/>
                        </a:rPr>
                        <a:t>3</a:t>
                      </a:r>
                      <a:endParaRPr lang="ru-RU" sz="7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200" dirty="0" smtClean="0">
                          <a:latin typeface="Arial Black" pitchFamily="34" charset="0"/>
                          <a:hlinkClick r:id="rId6" action="ppaction://hlinksldjump"/>
                        </a:rPr>
                        <a:t>4</a:t>
                      </a:r>
                      <a:endParaRPr lang="ru-RU" sz="7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200" dirty="0" smtClean="0">
                          <a:latin typeface="Arial Black" pitchFamily="34" charset="0"/>
                          <a:hlinkClick r:id="rId7" action="ppaction://hlinksldjump"/>
                        </a:rPr>
                        <a:t>5</a:t>
                      </a:r>
                      <a:endParaRPr lang="ru-RU" sz="72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4929190" y="1857364"/>
            <a:ext cx="1928826" cy="2428892"/>
            <a:chOff x="607288" y="-301651"/>
            <a:chExt cx="7925152" cy="505645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301651"/>
              <a:ext cx="7925152" cy="565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 dirty="0">
                <a:solidFill>
                  <a:schemeClr val="accent5">
                    <a:lumMod val="50000"/>
                  </a:schemeClr>
                </a:solidFill>
                <a:latin typeface="Century" pitchFamily="18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99803" y="4063672"/>
              <a:ext cx="6491880" cy="69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chemeClr val="accent5">
                    <a:lumMod val="50000"/>
                  </a:schemeClr>
                </a:solidFill>
                <a:latin typeface="Century" pitchFamily="18" charset="0"/>
                <a:cs typeface="Arial" charset="0"/>
              </a:endParaRPr>
            </a:p>
          </p:txBody>
        </p:sp>
      </p:grpSp>
      <p:grpSp>
        <p:nvGrpSpPr>
          <p:cNvPr id="8" name="Группа 13"/>
          <p:cNvGrpSpPr>
            <a:grpSpLocks/>
          </p:cNvGrpSpPr>
          <p:nvPr/>
        </p:nvGrpSpPr>
        <p:grpSpPr bwMode="auto">
          <a:xfrm flipH="1">
            <a:off x="7215206" y="3357562"/>
            <a:ext cx="1643074" cy="3214710"/>
            <a:chOff x="357158" y="835935"/>
            <a:chExt cx="2928938" cy="559345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000108"/>
              <a:ext cx="2928938" cy="528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2500306"/>
              <a:ext cx="2500312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10" y="5143512"/>
              <a:ext cx="1028700" cy="1189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85918" y="5072074"/>
              <a:ext cx="1000125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Полилиния 12"/>
            <p:cNvSpPr/>
            <p:nvPr/>
          </p:nvSpPr>
          <p:spPr>
            <a:xfrm rot="21164122">
              <a:off x="635588" y="835935"/>
              <a:ext cx="1996017" cy="1142109"/>
            </a:xfrm>
            <a:custGeom>
              <a:avLst/>
              <a:gdLst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933575 w 1995487"/>
                <a:gd name="connsiteY26" fmla="*/ 819150 h 1143958"/>
                <a:gd name="connsiteX27" fmla="*/ 1995487 w 1995487"/>
                <a:gd name="connsiteY27" fmla="*/ 962025 h 1143958"/>
                <a:gd name="connsiteX28" fmla="*/ 1781175 w 1995487"/>
                <a:gd name="connsiteY28" fmla="*/ 985837 h 1143958"/>
                <a:gd name="connsiteX29" fmla="*/ 1762125 w 1995487"/>
                <a:gd name="connsiteY29" fmla="*/ 823912 h 1143958"/>
                <a:gd name="connsiteX30" fmla="*/ 1724025 w 1995487"/>
                <a:gd name="connsiteY30" fmla="*/ 828675 h 1143958"/>
                <a:gd name="connsiteX31" fmla="*/ 1547812 w 1995487"/>
                <a:gd name="connsiteY31" fmla="*/ 576262 h 1143958"/>
                <a:gd name="connsiteX32" fmla="*/ 223837 w 1995487"/>
                <a:gd name="connsiteY32" fmla="*/ 776287 h 1143958"/>
                <a:gd name="connsiteX33" fmla="*/ 276225 w 1995487"/>
                <a:gd name="connsiteY33" fmla="*/ 1019175 h 1143958"/>
                <a:gd name="connsiteX34" fmla="*/ 252412 w 1995487"/>
                <a:gd name="connsiteY34" fmla="*/ 1009650 h 1143958"/>
                <a:gd name="connsiteX35" fmla="*/ 295275 w 1995487"/>
                <a:gd name="connsiteY35" fmla="*/ 1138237 h 1143958"/>
                <a:gd name="connsiteX36" fmla="*/ 114300 w 1995487"/>
                <a:gd name="connsiteY36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81012 w 1995487"/>
                <a:gd name="connsiteY10" fmla="*/ 433387 h 1143958"/>
                <a:gd name="connsiteX11" fmla="*/ 461962 w 1995487"/>
                <a:gd name="connsiteY11" fmla="*/ 428625 h 1143958"/>
                <a:gd name="connsiteX12" fmla="*/ 328612 w 1995487"/>
                <a:gd name="connsiteY12" fmla="*/ 223837 h 1143958"/>
                <a:gd name="connsiteX13" fmla="*/ 314325 w 1995487"/>
                <a:gd name="connsiteY13" fmla="*/ 200025 h 1143958"/>
                <a:gd name="connsiteX14" fmla="*/ 357187 w 1995487"/>
                <a:gd name="connsiteY14" fmla="*/ 104775 h 1143958"/>
                <a:gd name="connsiteX15" fmla="*/ 623887 w 1995487"/>
                <a:gd name="connsiteY15" fmla="*/ 28575 h 1143958"/>
                <a:gd name="connsiteX16" fmla="*/ 904875 w 1995487"/>
                <a:gd name="connsiteY16" fmla="*/ 0 h 1143958"/>
                <a:gd name="connsiteX17" fmla="*/ 1090612 w 1995487"/>
                <a:gd name="connsiteY17" fmla="*/ 104775 h 1143958"/>
                <a:gd name="connsiteX18" fmla="*/ 1100137 w 1995487"/>
                <a:gd name="connsiteY18" fmla="*/ 328612 h 1143958"/>
                <a:gd name="connsiteX19" fmla="*/ 1114425 w 1995487"/>
                <a:gd name="connsiteY19" fmla="*/ 338137 h 1143958"/>
                <a:gd name="connsiteX20" fmla="*/ 1243012 w 1995487"/>
                <a:gd name="connsiteY20" fmla="*/ 376237 h 1143958"/>
                <a:gd name="connsiteX21" fmla="*/ 1304925 w 1995487"/>
                <a:gd name="connsiteY21" fmla="*/ 485775 h 1143958"/>
                <a:gd name="connsiteX22" fmla="*/ 1762125 w 1995487"/>
                <a:gd name="connsiteY22" fmla="*/ 390525 h 1143958"/>
                <a:gd name="connsiteX23" fmla="*/ 1862137 w 1995487"/>
                <a:gd name="connsiteY23" fmla="*/ 504825 h 1143958"/>
                <a:gd name="connsiteX24" fmla="*/ 1781175 w 1995487"/>
                <a:gd name="connsiteY24" fmla="*/ 547687 h 1143958"/>
                <a:gd name="connsiteX25" fmla="*/ 1781175 w 1995487"/>
                <a:gd name="connsiteY25" fmla="*/ 557212 h 1143958"/>
                <a:gd name="connsiteX26" fmla="*/ 1824037 w 1995487"/>
                <a:gd name="connsiteY26" fmla="*/ 666750 h 1143958"/>
                <a:gd name="connsiteX27" fmla="*/ 1833562 w 1995487"/>
                <a:gd name="connsiteY27" fmla="*/ 671512 h 1143958"/>
                <a:gd name="connsiteX28" fmla="*/ 1933575 w 1995487"/>
                <a:gd name="connsiteY28" fmla="*/ 819150 h 1143958"/>
                <a:gd name="connsiteX29" fmla="*/ 1995487 w 1995487"/>
                <a:gd name="connsiteY29" fmla="*/ 962025 h 1143958"/>
                <a:gd name="connsiteX30" fmla="*/ 1781175 w 1995487"/>
                <a:gd name="connsiteY30" fmla="*/ 985837 h 1143958"/>
                <a:gd name="connsiteX31" fmla="*/ 1762125 w 1995487"/>
                <a:gd name="connsiteY31" fmla="*/ 823912 h 1143958"/>
                <a:gd name="connsiteX32" fmla="*/ 1724025 w 1995487"/>
                <a:gd name="connsiteY32" fmla="*/ 828675 h 1143958"/>
                <a:gd name="connsiteX33" fmla="*/ 1547812 w 1995487"/>
                <a:gd name="connsiteY33" fmla="*/ 576262 h 1143958"/>
                <a:gd name="connsiteX34" fmla="*/ 223837 w 1995487"/>
                <a:gd name="connsiteY34" fmla="*/ 776287 h 1143958"/>
                <a:gd name="connsiteX35" fmla="*/ 276225 w 1995487"/>
                <a:gd name="connsiteY35" fmla="*/ 1019175 h 1143958"/>
                <a:gd name="connsiteX36" fmla="*/ 252412 w 1995487"/>
                <a:gd name="connsiteY36" fmla="*/ 1009650 h 1143958"/>
                <a:gd name="connsiteX37" fmla="*/ 295275 w 1995487"/>
                <a:gd name="connsiteY37" fmla="*/ 1138237 h 1143958"/>
                <a:gd name="connsiteX38" fmla="*/ 114300 w 1995487"/>
                <a:gd name="connsiteY38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833562 w 1995487"/>
                <a:gd name="connsiteY29" fmla="*/ 671512 h 1143958"/>
                <a:gd name="connsiteX30" fmla="*/ 1933575 w 1995487"/>
                <a:gd name="connsiteY30" fmla="*/ 819150 h 1143958"/>
                <a:gd name="connsiteX31" fmla="*/ 1995487 w 1995487"/>
                <a:gd name="connsiteY31" fmla="*/ 962025 h 1143958"/>
                <a:gd name="connsiteX32" fmla="*/ 1781175 w 1995487"/>
                <a:gd name="connsiteY32" fmla="*/ 985837 h 1143958"/>
                <a:gd name="connsiteX33" fmla="*/ 1762125 w 1995487"/>
                <a:gd name="connsiteY33" fmla="*/ 823912 h 1143958"/>
                <a:gd name="connsiteX34" fmla="*/ 1724025 w 1995487"/>
                <a:gd name="connsiteY34" fmla="*/ 828675 h 1143958"/>
                <a:gd name="connsiteX35" fmla="*/ 1547812 w 1995487"/>
                <a:gd name="connsiteY35" fmla="*/ 576262 h 1143958"/>
                <a:gd name="connsiteX36" fmla="*/ 223837 w 1995487"/>
                <a:gd name="connsiteY36" fmla="*/ 776287 h 1143958"/>
                <a:gd name="connsiteX37" fmla="*/ 276225 w 1995487"/>
                <a:gd name="connsiteY37" fmla="*/ 1019175 h 1143958"/>
                <a:gd name="connsiteX38" fmla="*/ 252412 w 1995487"/>
                <a:gd name="connsiteY38" fmla="*/ 1009650 h 1143958"/>
                <a:gd name="connsiteX39" fmla="*/ 295275 w 1995487"/>
                <a:gd name="connsiteY39" fmla="*/ 1138237 h 1143958"/>
                <a:gd name="connsiteX40" fmla="*/ 114300 w 1995487"/>
                <a:gd name="connsiteY40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95487" h="1143958">
                  <a:moveTo>
                    <a:pt x="114300" y="1138237"/>
                  </a:moveTo>
                  <a:lnTo>
                    <a:pt x="114300" y="1000125"/>
                  </a:lnTo>
                  <a:lnTo>
                    <a:pt x="95250" y="1000125"/>
                  </a:lnTo>
                  <a:cubicBezTo>
                    <a:pt x="71437" y="925512"/>
                    <a:pt x="49879" y="850142"/>
                    <a:pt x="23812" y="776287"/>
                  </a:cubicBezTo>
                  <a:cubicBezTo>
                    <a:pt x="21170" y="768802"/>
                    <a:pt x="11160" y="765004"/>
                    <a:pt x="9525" y="757237"/>
                  </a:cubicBezTo>
                  <a:cubicBezTo>
                    <a:pt x="4234" y="732105"/>
                    <a:pt x="4762" y="691630"/>
                    <a:pt x="4762" y="661987"/>
                  </a:cubicBezTo>
                  <a:lnTo>
                    <a:pt x="0" y="604837"/>
                  </a:lnTo>
                  <a:lnTo>
                    <a:pt x="352425" y="590550"/>
                  </a:lnTo>
                  <a:lnTo>
                    <a:pt x="342900" y="514350"/>
                  </a:lnTo>
                  <a:cubicBezTo>
                    <a:pt x="351631" y="495300"/>
                    <a:pt x="381793" y="489720"/>
                    <a:pt x="404812" y="476226"/>
                  </a:cubicBezTo>
                  <a:cubicBezTo>
                    <a:pt x="415131" y="469479"/>
                    <a:pt x="373065" y="459588"/>
                    <a:pt x="404812" y="473868"/>
                  </a:cubicBezTo>
                  <a:cubicBezTo>
                    <a:pt x="407990" y="442927"/>
                    <a:pt x="471487" y="440927"/>
                    <a:pt x="481012" y="433387"/>
                  </a:cubicBezTo>
                  <a:cubicBezTo>
                    <a:pt x="486324" y="429562"/>
                    <a:pt x="461962" y="428625"/>
                    <a:pt x="461962" y="428625"/>
                  </a:cubicBezTo>
                  <a:lnTo>
                    <a:pt x="328612" y="223837"/>
                  </a:lnTo>
                  <a:cubicBezTo>
                    <a:pt x="313373" y="200732"/>
                    <a:pt x="314325" y="213281"/>
                    <a:pt x="314325" y="200025"/>
                  </a:cubicBezTo>
                  <a:lnTo>
                    <a:pt x="357187" y="104775"/>
                  </a:lnTo>
                  <a:cubicBezTo>
                    <a:pt x="408781" y="76200"/>
                    <a:pt x="532606" y="46038"/>
                    <a:pt x="623887" y="28575"/>
                  </a:cubicBezTo>
                  <a:lnTo>
                    <a:pt x="904875" y="0"/>
                  </a:lnTo>
                  <a:cubicBezTo>
                    <a:pt x="1087224" y="105570"/>
                    <a:pt x="1087437" y="30163"/>
                    <a:pt x="1090612" y="104775"/>
                  </a:cubicBezTo>
                  <a:cubicBezTo>
                    <a:pt x="1093787" y="179387"/>
                    <a:pt x="1095664" y="254066"/>
                    <a:pt x="1100137" y="328612"/>
                  </a:cubicBezTo>
                  <a:cubicBezTo>
                    <a:pt x="1101337" y="348611"/>
                    <a:pt x="1103723" y="343489"/>
                    <a:pt x="1114425" y="338137"/>
                  </a:cubicBezTo>
                  <a:cubicBezTo>
                    <a:pt x="1125127" y="332785"/>
                    <a:pt x="1211262" y="351631"/>
                    <a:pt x="1243012" y="376237"/>
                  </a:cubicBezTo>
                  <a:cubicBezTo>
                    <a:pt x="1300896" y="487183"/>
                    <a:pt x="1258979" y="485775"/>
                    <a:pt x="1304925" y="485775"/>
                  </a:cubicBezTo>
                  <a:cubicBezTo>
                    <a:pt x="1756972" y="379977"/>
                    <a:pt x="1644231" y="272631"/>
                    <a:pt x="1762125" y="390525"/>
                  </a:cubicBezTo>
                  <a:lnTo>
                    <a:pt x="1862137" y="504825"/>
                  </a:lnTo>
                  <a:cubicBezTo>
                    <a:pt x="1811476" y="521712"/>
                    <a:pt x="1794144" y="508780"/>
                    <a:pt x="1781175" y="547687"/>
                  </a:cubicBezTo>
                  <a:cubicBezTo>
                    <a:pt x="1780171" y="550699"/>
                    <a:pt x="1781175" y="554037"/>
                    <a:pt x="1781175" y="557212"/>
                  </a:cubicBezTo>
                  <a:cubicBezTo>
                    <a:pt x="1784747" y="569912"/>
                    <a:pt x="1795430" y="605607"/>
                    <a:pt x="1802574" y="623863"/>
                  </a:cubicBezTo>
                  <a:cubicBezTo>
                    <a:pt x="1809718" y="642119"/>
                    <a:pt x="1818878" y="658813"/>
                    <a:pt x="1824037" y="666750"/>
                  </a:cubicBezTo>
                  <a:cubicBezTo>
                    <a:pt x="1845871" y="699298"/>
                    <a:pt x="1905000" y="769938"/>
                    <a:pt x="1933575" y="819150"/>
                  </a:cubicBezTo>
                  <a:lnTo>
                    <a:pt x="1995487" y="962025"/>
                  </a:lnTo>
                  <a:lnTo>
                    <a:pt x="1781175" y="985837"/>
                  </a:lnTo>
                  <a:lnTo>
                    <a:pt x="1762125" y="823912"/>
                  </a:lnTo>
                  <a:lnTo>
                    <a:pt x="1724025" y="828675"/>
                  </a:lnTo>
                  <a:cubicBezTo>
                    <a:pt x="1563506" y="570872"/>
                    <a:pt x="1665976" y="576262"/>
                    <a:pt x="1547812" y="576262"/>
                  </a:cubicBezTo>
                  <a:lnTo>
                    <a:pt x="223837" y="776287"/>
                  </a:lnTo>
                  <a:lnTo>
                    <a:pt x="276225" y="1019175"/>
                  </a:lnTo>
                  <a:lnTo>
                    <a:pt x="252412" y="1009650"/>
                  </a:lnTo>
                  <a:cubicBezTo>
                    <a:pt x="317080" y="1143958"/>
                    <a:pt x="361897" y="1138237"/>
                    <a:pt x="295275" y="1138237"/>
                  </a:cubicBezTo>
                  <a:lnTo>
                    <a:pt x="114300" y="1138237"/>
                  </a:ln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>
              <a:solidFill>
                <a:srgbClr val="B88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4" name="Picture 15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2643182"/>
              <a:ext cx="1044575" cy="186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Rounded Rectangular Callout 4"/>
          <p:cNvSpPr/>
          <p:nvPr/>
        </p:nvSpPr>
        <p:spPr>
          <a:xfrm>
            <a:off x="2643174" y="1571612"/>
            <a:ext cx="3656420" cy="4143404"/>
          </a:xfrm>
          <a:prstGeom prst="wedgeRoundRectCallout">
            <a:avLst>
              <a:gd name="adj1" fmla="val 70729"/>
              <a:gd name="adj2" fmla="val -3336"/>
              <a:gd name="adj3" fmla="val 16667"/>
            </a:avLst>
          </a:prstGeom>
          <a:solidFill>
            <a:schemeClr val="bg1"/>
          </a:solidFill>
          <a:ln w="9525">
            <a:solidFill>
              <a:srgbClr val="96B7D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chemeClr val="tx2"/>
                </a:solidFill>
              </a:rPr>
              <a:t>Олонхо</a:t>
            </a:r>
            <a:r>
              <a:rPr lang="ru-RU" b="1" dirty="0" smtClean="0">
                <a:solidFill>
                  <a:schemeClr val="tx2"/>
                </a:solidFill>
              </a:rPr>
              <a:t>. </a:t>
            </a:r>
            <a:r>
              <a:rPr lang="ru-RU" b="1" dirty="0" err="1" smtClean="0">
                <a:solidFill>
                  <a:schemeClr val="tx2"/>
                </a:solidFill>
              </a:rPr>
              <a:t>Олонхосут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Венцом устного народного творчества якутов является героический эпос </a:t>
            </a:r>
            <a:r>
              <a:rPr lang="ru-RU" dirty="0" err="1" smtClean="0">
                <a:solidFill>
                  <a:schemeClr val="tx2"/>
                </a:solidFill>
              </a:rPr>
              <a:t>олонхо</a:t>
            </a:r>
            <a:r>
              <a:rPr lang="ru-RU" dirty="0" smtClean="0">
                <a:solidFill>
                  <a:schemeClr val="tx2"/>
                </a:solidFill>
              </a:rPr>
              <a:t>, В нем рассказывается о белых (добрых) божествах Верхнего мира, о людях, населяющих Срединный мир и о злых </a:t>
            </a:r>
            <a:r>
              <a:rPr lang="ru-RU" dirty="0" err="1" smtClean="0">
                <a:solidFill>
                  <a:schemeClr val="tx2"/>
                </a:solidFill>
              </a:rPr>
              <a:t>абасы</a:t>
            </a:r>
            <a:r>
              <a:rPr lang="ru-RU" dirty="0" smtClean="0">
                <a:solidFill>
                  <a:schemeClr val="tx2"/>
                </a:solidFill>
              </a:rPr>
              <a:t>, богатырях Нижнего мира. </a:t>
            </a:r>
            <a:r>
              <a:rPr lang="ru-RU" dirty="0" err="1" smtClean="0">
                <a:solidFill>
                  <a:schemeClr val="tx2"/>
                </a:solidFill>
              </a:rPr>
              <a:t>Олонхо</a:t>
            </a:r>
            <a:r>
              <a:rPr lang="ru-RU" dirty="0" smtClean="0">
                <a:solidFill>
                  <a:schemeClr val="tx2"/>
                </a:solidFill>
              </a:rPr>
              <a:t> имеет древнее происхождение. Исполняет </a:t>
            </a:r>
            <a:r>
              <a:rPr lang="ru-RU" dirty="0" err="1" smtClean="0">
                <a:solidFill>
                  <a:schemeClr val="tx2"/>
                </a:solidFill>
              </a:rPr>
              <a:t>олонхо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сказитель-олонхосут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5" name="Рисунок 14" descr="Рисунок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691680" y="1556792"/>
            <a:ext cx="5112568" cy="5066921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1142976" y="928670"/>
            <a:ext cx="2000264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9" action="ppaction://hlinksldjump">
                  <a:snd r:embed="rId10" name="push.wav"/>
                </a:hlinkClick>
              </a:rPr>
              <a:t>Верхний мир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143240" y="928670"/>
            <a:ext cx="1928826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1" action="ppaction://hlinksldjump">
                  <a:snd r:embed="rId12" name="wind.wav"/>
                </a:hlinkClick>
              </a:rPr>
              <a:t>Срединный мир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072066" y="928670"/>
            <a:ext cx="1928826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13" action="ppaction://hlinksldjump">
                  <a:snd r:embed="rId10" name="push.wav"/>
                </a:hlinkClick>
              </a:rPr>
              <a:t>Нижний мир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Users\User.METOD\Desktop\Я познаю мой Якутск\1. Царство вечной мерзлоты\vechnaya-merzlota-2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714480" y="1124744"/>
            <a:ext cx="5715039" cy="46085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539552" y="6165304"/>
            <a:ext cx="8064500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ВЕРХНИЙ МИР</a:t>
            </a:r>
            <a:endParaRPr lang="ru-RU" sz="2400" b="1" dirty="0"/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428596" y="6143644"/>
            <a:ext cx="8064896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НАЗВАНИЕ одного из миров эпоса ОЛОНХО</a:t>
            </a:r>
            <a:endParaRPr lang="ru-RU" sz="2400" b="1" dirty="0"/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1676400" y="10668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auto">
          <a:xfrm rot="10800000">
            <a:off x="1714480" y="1071546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167640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 rot="10800000">
            <a:off x="167640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129" name="Text Box 19"/>
          <p:cNvSpPr txBox="1">
            <a:spLocks noChangeArrowheads="1"/>
          </p:cNvSpPr>
          <p:nvPr/>
        </p:nvSpPr>
        <p:spPr bwMode="auto">
          <a:xfrm>
            <a:off x="642911" y="214291"/>
            <a:ext cx="1357322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/>
              <a:t>1</a:t>
            </a: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131763" y="1557338"/>
            <a:ext cx="1439862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solidFill>
                  <a:schemeClr val="accent2"/>
                </a:solidFill>
              </a:rPr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107950" y="2636838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136525" y="3644900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107950" y="4581525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- 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5134" name="Text Box 18"/>
          <p:cNvSpPr txBox="1">
            <a:spLocks noChangeArrowheads="1"/>
          </p:cNvSpPr>
          <p:nvPr/>
        </p:nvSpPr>
        <p:spPr bwMode="auto">
          <a:xfrm>
            <a:off x="7429520" y="214290"/>
            <a:ext cx="1476375" cy="58477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/>
              <a:t>4 очка</a:t>
            </a:r>
            <a:endParaRPr lang="ru-RU" sz="3200" b="1" dirty="0"/>
          </a:p>
        </p:txBody>
      </p:sp>
      <p:pic>
        <p:nvPicPr>
          <p:cNvPr id="5135" name="Picture 17" descr="untitled0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5451475"/>
            <a:ext cx="12192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9" name="Picture 2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0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1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2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4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90" fill="hold"/>
                                        <p:tgtEl>
                                          <p:spTgt spid="573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7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190" fill="hold"/>
                                        <p:tgtEl>
                                          <p:spTgt spid="573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190" fill="hold"/>
                                        <p:tgtEl>
                                          <p:spTgt spid="573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7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190" fill="hold"/>
                                        <p:tgtEl>
                                          <p:spTgt spid="573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3190" fill="hold"/>
                                        <p:tgtEl>
                                          <p:spTgt spid="573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9"/>
                  </p:tgtEl>
                </p:cond>
              </p:nextCondLst>
            </p:seq>
            <p:audio>
              <p:cMediaNode showWhenStopped="0"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69"/>
                </p:tgtEl>
              </p:cMediaNode>
            </p:audio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0"/>
                </p:tgtEl>
              </p:cMediaNode>
            </p:audio>
            <p:audio>
              <p:cMediaNode showWhenStopped="0"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1"/>
                </p:tgtEl>
              </p:cMediaNode>
            </p:audio>
            <p:audio>
              <p:cMediaNode showWhenStopped="0"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2"/>
                </p:tgtEl>
              </p:cMediaNode>
            </p:audio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4"/>
                </p:tgtEl>
              </p:cMediaNode>
            </p:audio>
          </p:childTnLst>
        </p:cTn>
      </p:par>
    </p:tnLst>
    <p:bldLst>
      <p:bldP spid="3095" grpId="0" animBg="1"/>
      <p:bldP spid="3094" grpId="0" animBg="1"/>
      <p:bldP spid="57347" grpId="0" animBg="1"/>
      <p:bldP spid="57348" grpId="0" animBg="1"/>
      <p:bldP spid="57349" grpId="0" animBg="1"/>
      <p:bldP spid="57350" grpId="0" animBg="1"/>
      <p:bldP spid="3097" grpId="0" animBg="1"/>
      <p:bldP spid="3098" grpId="0" animBg="1"/>
      <p:bldP spid="3099" grpId="0" animBg="1"/>
      <p:bldP spid="310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.METOD\Desktop\Я познаю мой Якутск\2. Музей мамонта\Без названия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85919" y="1124744"/>
            <a:ext cx="5572164" cy="46085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467544" y="6165304"/>
            <a:ext cx="8064500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НИЖНИЙ МИР</a:t>
            </a:r>
            <a:endParaRPr lang="ru-RU" sz="2400" b="1" dirty="0"/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500034" y="6143644"/>
            <a:ext cx="8064896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НАЗВАНИЕ одного из миров эпоса ОЛОНХО</a:t>
            </a:r>
            <a:endParaRPr lang="ru-RU" sz="2400" b="1" dirty="0"/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1691680" y="1052736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auto">
          <a:xfrm rot="10800000">
            <a:off x="1714480" y="1071546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169168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11</a:t>
            </a:r>
            <a:endParaRPr lang="ru-RU" sz="4400" b="1" dirty="0"/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 rot="10800000">
            <a:off x="167640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129" name="Text Box 19"/>
          <p:cNvSpPr txBox="1">
            <a:spLocks noChangeArrowheads="1"/>
          </p:cNvSpPr>
          <p:nvPr/>
        </p:nvSpPr>
        <p:spPr bwMode="auto">
          <a:xfrm>
            <a:off x="285720" y="214290"/>
            <a:ext cx="1285884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/>
              <a:t>2</a:t>
            </a:r>
            <a:endParaRPr lang="ru-RU" sz="4400" b="1" dirty="0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131763" y="1557338"/>
            <a:ext cx="1439862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107950" y="2636838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136525" y="3644900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107950" y="4581525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- 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5134" name="Text Box 18"/>
          <p:cNvSpPr txBox="1">
            <a:spLocks noChangeArrowheads="1"/>
          </p:cNvSpPr>
          <p:nvPr/>
        </p:nvSpPr>
        <p:spPr bwMode="auto">
          <a:xfrm>
            <a:off x="7500958" y="214291"/>
            <a:ext cx="1333499" cy="58477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/>
              <a:t>4 очка</a:t>
            </a:r>
            <a:endParaRPr lang="ru-RU" sz="3200" b="1" dirty="0"/>
          </a:p>
        </p:txBody>
      </p:sp>
      <p:pic>
        <p:nvPicPr>
          <p:cNvPr id="5135" name="Picture 17" descr="untitled0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5451475"/>
            <a:ext cx="12192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9" name="Picture 2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0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1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2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4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90" fill="hold"/>
                                        <p:tgtEl>
                                          <p:spTgt spid="573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7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190" fill="hold"/>
                                        <p:tgtEl>
                                          <p:spTgt spid="573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190" fill="hold"/>
                                        <p:tgtEl>
                                          <p:spTgt spid="573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7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190" fill="hold"/>
                                        <p:tgtEl>
                                          <p:spTgt spid="573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3190" fill="hold"/>
                                        <p:tgtEl>
                                          <p:spTgt spid="573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9"/>
                  </p:tgtEl>
                </p:cond>
              </p:nextCondLst>
            </p:seq>
            <p:audio>
              <p:cMediaNode showWhenStopped="0"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69"/>
                </p:tgtEl>
              </p:cMediaNode>
            </p:audio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0"/>
                </p:tgtEl>
              </p:cMediaNode>
            </p:audio>
            <p:audio>
              <p:cMediaNode showWhenStopped="0"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1"/>
                </p:tgtEl>
              </p:cMediaNode>
            </p:audio>
            <p:audio>
              <p:cMediaNode showWhenStopped="0"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2"/>
                </p:tgtEl>
              </p:cMediaNode>
            </p:audio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4"/>
                </p:tgtEl>
              </p:cMediaNode>
            </p:audio>
          </p:childTnLst>
        </p:cTn>
      </p:par>
    </p:tnLst>
    <p:bldLst>
      <p:bldP spid="3095" grpId="0" animBg="1"/>
      <p:bldP spid="3094" grpId="0" animBg="1"/>
      <p:bldP spid="57347" grpId="0" animBg="1"/>
      <p:bldP spid="57348" grpId="0" animBg="1"/>
      <p:bldP spid="57349" grpId="0" animBg="1"/>
      <p:bldP spid="57350" grpId="0" animBg="1"/>
      <p:bldP spid="3097" grpId="0" animBg="1"/>
      <p:bldP spid="3098" grpId="0" animBg="1"/>
      <p:bldP spid="3099" grpId="0" animBg="1"/>
      <p:bldP spid="310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.METOD\Desktop\Я познаю мой Якутск\3. Проспект Ленина\0_12fa35_ce5ea6ba_orig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85918" y="1124744"/>
            <a:ext cx="5572164" cy="46085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539552" y="6165304"/>
            <a:ext cx="8064500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СРЕДИННЫЙ МИР</a:t>
            </a:r>
            <a:endParaRPr lang="ru-RU" sz="2400" b="1" dirty="0"/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571472" y="6143644"/>
            <a:ext cx="8064896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НАЗВАНИЕ одного из миров эпоса ОЛОНХО</a:t>
            </a:r>
            <a:endParaRPr lang="ru-RU" sz="2400" b="1" dirty="0"/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1691680" y="1052736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auto">
          <a:xfrm rot="10800000">
            <a:off x="1714480" y="1071546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169168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 rot="10800000">
            <a:off x="167640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129" name="Text Box 19"/>
          <p:cNvSpPr txBox="1">
            <a:spLocks noChangeArrowheads="1"/>
          </p:cNvSpPr>
          <p:nvPr/>
        </p:nvSpPr>
        <p:spPr bwMode="auto">
          <a:xfrm>
            <a:off x="214283" y="214291"/>
            <a:ext cx="1357322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/>
              <a:t>3</a:t>
            </a:r>
            <a:endParaRPr lang="ru-RU" sz="4400" b="1" dirty="0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131763" y="1557338"/>
            <a:ext cx="1439862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107950" y="2636838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136525" y="3644900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107950" y="4581525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- 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5134" name="Text Box 18"/>
          <p:cNvSpPr txBox="1">
            <a:spLocks noChangeArrowheads="1"/>
          </p:cNvSpPr>
          <p:nvPr/>
        </p:nvSpPr>
        <p:spPr bwMode="auto">
          <a:xfrm>
            <a:off x="7358082" y="285728"/>
            <a:ext cx="1476375" cy="58477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/>
              <a:t>4 очка</a:t>
            </a:r>
            <a:endParaRPr lang="ru-RU" sz="3200" b="1" dirty="0"/>
          </a:p>
        </p:txBody>
      </p:sp>
      <p:pic>
        <p:nvPicPr>
          <p:cNvPr id="5135" name="Picture 17" descr="untitled0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5451475"/>
            <a:ext cx="12192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9" name="Picture 2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0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1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2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4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90" fill="hold"/>
                                        <p:tgtEl>
                                          <p:spTgt spid="573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7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190" fill="hold"/>
                                        <p:tgtEl>
                                          <p:spTgt spid="573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190" fill="hold"/>
                                        <p:tgtEl>
                                          <p:spTgt spid="573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7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190" fill="hold"/>
                                        <p:tgtEl>
                                          <p:spTgt spid="573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3190" fill="hold"/>
                                        <p:tgtEl>
                                          <p:spTgt spid="573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9"/>
                  </p:tgtEl>
                </p:cond>
              </p:nextCondLst>
            </p:seq>
            <p:audio>
              <p:cMediaNode showWhenStopped="0"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69"/>
                </p:tgtEl>
              </p:cMediaNode>
            </p:audio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0"/>
                </p:tgtEl>
              </p:cMediaNode>
            </p:audio>
            <p:audio>
              <p:cMediaNode showWhenStopped="0"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1"/>
                </p:tgtEl>
              </p:cMediaNode>
            </p:audio>
            <p:audio>
              <p:cMediaNode showWhenStopped="0"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2"/>
                </p:tgtEl>
              </p:cMediaNode>
            </p:audio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4"/>
                </p:tgtEl>
              </p:cMediaNode>
            </p:audio>
          </p:childTnLst>
        </p:cTn>
      </p:par>
    </p:tnLst>
    <p:bldLst>
      <p:bldP spid="3095" grpId="0" animBg="1"/>
      <p:bldP spid="3094" grpId="0" animBg="1"/>
      <p:bldP spid="57347" grpId="0" animBg="1"/>
      <p:bldP spid="57348" grpId="0" animBg="1"/>
      <p:bldP spid="57349" grpId="0" animBg="1"/>
      <p:bldP spid="57350" grpId="0" animBg="1"/>
      <p:bldP spid="3097" grpId="0" animBg="1"/>
      <p:bldP spid="3098" grpId="0" animBg="1"/>
      <p:bldP spid="3099" grpId="0" animBg="1"/>
      <p:bldP spid="310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63688" y="1362850"/>
            <a:ext cx="5112568" cy="42263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467544" y="6165304"/>
            <a:ext cx="8064500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err="1" smtClean="0">
                <a:latin typeface="Arial Narrow" pitchFamily="34" charset="0"/>
              </a:rPr>
              <a:t>Кюн</a:t>
            </a: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2400" b="1" dirty="0" err="1" smtClean="0">
                <a:latin typeface="Arial Narrow" pitchFamily="34" charset="0"/>
              </a:rPr>
              <a:t>Дьирибинэ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467544" y="6165304"/>
            <a:ext cx="8064896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Имя героя ОЛОНХО</a:t>
            </a:r>
            <a:endParaRPr lang="ru-RU" sz="2400" b="1" dirty="0"/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1691680" y="1052736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auto">
          <a:xfrm rot="10800000">
            <a:off x="1619672" y="1052736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169168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 rot="10800000">
            <a:off x="167640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129" name="Text Box 19"/>
          <p:cNvSpPr txBox="1">
            <a:spLocks noChangeArrowheads="1"/>
          </p:cNvSpPr>
          <p:nvPr/>
        </p:nvSpPr>
        <p:spPr bwMode="auto">
          <a:xfrm>
            <a:off x="285720" y="214290"/>
            <a:ext cx="1476375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/>
              <a:t>4</a:t>
            </a:r>
            <a:endParaRPr lang="ru-RU" sz="4400" b="1" dirty="0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131763" y="1557338"/>
            <a:ext cx="1439862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107950" y="2636838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136525" y="3644900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107950" y="4581525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- 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5134" name="Text Box 18"/>
          <p:cNvSpPr txBox="1">
            <a:spLocks noChangeArrowheads="1"/>
          </p:cNvSpPr>
          <p:nvPr/>
        </p:nvSpPr>
        <p:spPr bwMode="auto">
          <a:xfrm>
            <a:off x="7358082" y="285729"/>
            <a:ext cx="1476375" cy="58477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/>
              <a:t>4 очка</a:t>
            </a:r>
            <a:endParaRPr lang="ru-RU" sz="3200" b="1" dirty="0"/>
          </a:p>
        </p:txBody>
      </p:sp>
      <p:pic>
        <p:nvPicPr>
          <p:cNvPr id="5135" name="Picture 17" descr="untitled0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5421783"/>
            <a:ext cx="12192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9" name="Picture 2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0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1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2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4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90" fill="hold"/>
                                        <p:tgtEl>
                                          <p:spTgt spid="573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7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190" fill="hold"/>
                                        <p:tgtEl>
                                          <p:spTgt spid="573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190" fill="hold"/>
                                        <p:tgtEl>
                                          <p:spTgt spid="573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7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190" fill="hold"/>
                                        <p:tgtEl>
                                          <p:spTgt spid="573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3190" fill="hold"/>
                                        <p:tgtEl>
                                          <p:spTgt spid="573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9"/>
                  </p:tgtEl>
                </p:cond>
              </p:nextCondLst>
            </p:seq>
            <p:audio>
              <p:cMediaNode showWhenStopped="0"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69"/>
                </p:tgtEl>
              </p:cMediaNode>
            </p:audio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0"/>
                </p:tgtEl>
              </p:cMediaNode>
            </p:audio>
            <p:audio>
              <p:cMediaNode showWhenStopped="0"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1"/>
                </p:tgtEl>
              </p:cMediaNode>
            </p:audio>
            <p:audio>
              <p:cMediaNode showWhenStopped="0"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2"/>
                </p:tgtEl>
              </p:cMediaNode>
            </p:audio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4"/>
                </p:tgtEl>
              </p:cMediaNode>
            </p:audio>
          </p:childTnLst>
        </p:cTn>
      </p:par>
    </p:tnLst>
    <p:bldLst>
      <p:bldP spid="3095" grpId="0" animBg="1"/>
      <p:bldP spid="3094" grpId="0" animBg="1"/>
      <p:bldP spid="57347" grpId="0" animBg="1"/>
      <p:bldP spid="57348" grpId="0" animBg="1"/>
      <p:bldP spid="57349" grpId="0" animBg="1"/>
      <p:bldP spid="57350" grpId="0" animBg="1"/>
      <p:bldP spid="3097" grpId="0" animBg="1"/>
      <p:bldP spid="3098" grpId="0" animBg="1"/>
      <p:bldP spid="3099" grpId="0" animBg="1"/>
      <p:bldP spid="310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35697" y="1124744"/>
            <a:ext cx="5400600" cy="46085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467544" y="6165304"/>
            <a:ext cx="8064500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err="1" smtClean="0">
                <a:latin typeface="Arial Narrow" pitchFamily="34" charset="0"/>
              </a:rPr>
              <a:t>Олонхосут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467544" y="6165304"/>
            <a:ext cx="8064896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Кто исполняет ОЛОНХО?</a:t>
            </a:r>
            <a:endParaRPr lang="ru-RU" sz="2400" b="1" dirty="0"/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1691680" y="1052736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auto">
          <a:xfrm rot="10800000">
            <a:off x="1763688" y="1052736"/>
            <a:ext cx="5688632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169168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 rot="10800000">
            <a:off x="1676400" y="3429000"/>
            <a:ext cx="5791200" cy="2362200"/>
          </a:xfrm>
          <a:prstGeom prst="rtTriangl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10800000" wrap="none" anchor="ctr"/>
          <a:lstStyle/>
          <a:p>
            <a:pPr algn="ctr"/>
            <a:r>
              <a:rPr lang="ru-RU" sz="4400" b="1" dirty="0"/>
              <a:t>- </a:t>
            </a:r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5129" name="Text Box 19"/>
          <p:cNvSpPr txBox="1">
            <a:spLocks noChangeArrowheads="1"/>
          </p:cNvSpPr>
          <p:nvPr/>
        </p:nvSpPr>
        <p:spPr bwMode="auto">
          <a:xfrm>
            <a:off x="285720" y="214290"/>
            <a:ext cx="1476375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/>
              <a:t>5</a:t>
            </a:r>
            <a:endParaRPr lang="ru-RU" sz="4400" b="1" dirty="0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131763" y="1557338"/>
            <a:ext cx="1439862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107950" y="2636838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136525" y="3644900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/>
              <a:t>-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107950" y="4581525"/>
            <a:ext cx="1439863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/>
              <a:t>- </a:t>
            </a:r>
            <a:r>
              <a:rPr lang="ru-RU" sz="4000" b="1" dirty="0" smtClean="0">
                <a:solidFill>
                  <a:schemeClr val="accent2"/>
                </a:solidFill>
              </a:rPr>
              <a:t>1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5134" name="Text Box 18"/>
          <p:cNvSpPr txBox="1">
            <a:spLocks noChangeArrowheads="1"/>
          </p:cNvSpPr>
          <p:nvPr/>
        </p:nvSpPr>
        <p:spPr bwMode="auto">
          <a:xfrm>
            <a:off x="7358082" y="285729"/>
            <a:ext cx="1476375" cy="584775"/>
          </a:xfrm>
          <a:prstGeom prst="rect">
            <a:avLst/>
          </a:prstGeom>
          <a:solidFill>
            <a:schemeClr val="bg1"/>
          </a:solidFill>
          <a:ln w="9525">
            <a:solidFill>
              <a:srgbClr val="99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/>
              <a:t>4 очка</a:t>
            </a:r>
            <a:endParaRPr lang="ru-RU" sz="3200" b="1" dirty="0"/>
          </a:p>
        </p:txBody>
      </p:sp>
      <p:pic>
        <p:nvPicPr>
          <p:cNvPr id="5135" name="Picture 17" descr="untitled0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429264"/>
            <a:ext cx="12192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9" name="Picture 2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0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1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2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410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4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angeldst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90" fill="hold"/>
                                        <p:tgtEl>
                                          <p:spTgt spid="573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7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190" fill="hold"/>
                                        <p:tgtEl>
                                          <p:spTgt spid="573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190" fill="hold"/>
                                        <p:tgtEl>
                                          <p:spTgt spid="573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7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190" fill="hold"/>
                                        <p:tgtEl>
                                          <p:spTgt spid="573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7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3190" fill="hold"/>
                                        <p:tgtEl>
                                          <p:spTgt spid="573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9"/>
                  </p:tgtEl>
                </p:cond>
              </p:nextCondLst>
            </p:seq>
            <p:audio>
              <p:cMediaNode showWhenStopped="0"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69"/>
                </p:tgtEl>
              </p:cMediaNode>
            </p:audio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0"/>
                </p:tgtEl>
              </p:cMediaNode>
            </p:audio>
            <p:audio>
              <p:cMediaNode showWhenStopped="0"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1"/>
                </p:tgtEl>
              </p:cMediaNode>
            </p:audio>
            <p:audio>
              <p:cMediaNode showWhenStopped="0"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2"/>
                </p:tgtEl>
              </p:cMediaNode>
            </p:audio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74"/>
                </p:tgtEl>
              </p:cMediaNode>
            </p:audio>
          </p:childTnLst>
        </p:cTn>
      </p:par>
    </p:tnLst>
    <p:bldLst>
      <p:bldP spid="3095" grpId="0" animBg="1"/>
      <p:bldP spid="3094" grpId="0" animBg="1"/>
      <p:bldP spid="57347" grpId="0" animBg="1"/>
      <p:bldP spid="57348" grpId="0" animBg="1"/>
      <p:bldP spid="57349" grpId="0" animBg="1"/>
      <p:bldP spid="57350" grpId="0" animBg="1"/>
      <p:bldP spid="3097" grpId="0" animBg="1"/>
      <p:bldP spid="3098" grpId="0" animBg="1"/>
      <p:bldP spid="3099" grpId="0" animBg="1"/>
      <p:bldP spid="310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ЯМП\Олонхо\ААЛ-ЛУУК.jpg"/>
          <p:cNvPicPr>
            <a:picLocks noChangeAspect="1" noChangeArrowheads="1"/>
          </p:cNvPicPr>
          <p:nvPr/>
        </p:nvPicPr>
        <p:blipFill>
          <a:blip r:embed="rId2" cstate="print">
            <a:lum bright="20000" contrast="-10000"/>
          </a:blip>
          <a:srcRect/>
          <a:stretch>
            <a:fillRect/>
          </a:stretch>
        </p:blipFill>
        <p:spPr bwMode="auto">
          <a:xfrm>
            <a:off x="323528" y="980728"/>
            <a:ext cx="8424936" cy="5616624"/>
          </a:xfrm>
          <a:prstGeom prst="rect">
            <a:avLst/>
          </a:prstGeom>
          <a:noFill/>
        </p:spPr>
      </p:pic>
      <p:grpSp>
        <p:nvGrpSpPr>
          <p:cNvPr id="3" name="Группа 13"/>
          <p:cNvGrpSpPr>
            <a:grpSpLocks noGrp="1"/>
          </p:cNvGrpSpPr>
          <p:nvPr>
            <p:ph/>
          </p:nvPr>
        </p:nvGrpSpPr>
        <p:grpSpPr bwMode="auto">
          <a:xfrm flipH="1">
            <a:off x="6660232" y="3356992"/>
            <a:ext cx="2016224" cy="2952998"/>
            <a:chOff x="357158" y="835935"/>
            <a:chExt cx="2928938" cy="559345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357158" y="1000108"/>
              <a:ext cx="2928938" cy="528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714348" y="2500306"/>
              <a:ext cx="2500312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642910" y="5143512"/>
              <a:ext cx="1028700" cy="1189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1785918" y="5072074"/>
              <a:ext cx="1000125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Полилиния 7"/>
            <p:cNvSpPr/>
            <p:nvPr/>
          </p:nvSpPr>
          <p:spPr>
            <a:xfrm rot="21164122">
              <a:off x="635588" y="835935"/>
              <a:ext cx="1996017" cy="1142109"/>
            </a:xfrm>
            <a:custGeom>
              <a:avLst/>
              <a:gdLst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933575 w 1995487"/>
                <a:gd name="connsiteY26" fmla="*/ 819150 h 1143958"/>
                <a:gd name="connsiteX27" fmla="*/ 1995487 w 1995487"/>
                <a:gd name="connsiteY27" fmla="*/ 962025 h 1143958"/>
                <a:gd name="connsiteX28" fmla="*/ 1781175 w 1995487"/>
                <a:gd name="connsiteY28" fmla="*/ 985837 h 1143958"/>
                <a:gd name="connsiteX29" fmla="*/ 1762125 w 1995487"/>
                <a:gd name="connsiteY29" fmla="*/ 823912 h 1143958"/>
                <a:gd name="connsiteX30" fmla="*/ 1724025 w 1995487"/>
                <a:gd name="connsiteY30" fmla="*/ 828675 h 1143958"/>
                <a:gd name="connsiteX31" fmla="*/ 1547812 w 1995487"/>
                <a:gd name="connsiteY31" fmla="*/ 576262 h 1143958"/>
                <a:gd name="connsiteX32" fmla="*/ 223837 w 1995487"/>
                <a:gd name="connsiteY32" fmla="*/ 776287 h 1143958"/>
                <a:gd name="connsiteX33" fmla="*/ 276225 w 1995487"/>
                <a:gd name="connsiteY33" fmla="*/ 1019175 h 1143958"/>
                <a:gd name="connsiteX34" fmla="*/ 252412 w 1995487"/>
                <a:gd name="connsiteY34" fmla="*/ 1009650 h 1143958"/>
                <a:gd name="connsiteX35" fmla="*/ 295275 w 1995487"/>
                <a:gd name="connsiteY35" fmla="*/ 1138237 h 1143958"/>
                <a:gd name="connsiteX36" fmla="*/ 114300 w 1995487"/>
                <a:gd name="connsiteY36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81012 w 1995487"/>
                <a:gd name="connsiteY10" fmla="*/ 433387 h 1143958"/>
                <a:gd name="connsiteX11" fmla="*/ 461962 w 1995487"/>
                <a:gd name="connsiteY11" fmla="*/ 428625 h 1143958"/>
                <a:gd name="connsiteX12" fmla="*/ 328612 w 1995487"/>
                <a:gd name="connsiteY12" fmla="*/ 223837 h 1143958"/>
                <a:gd name="connsiteX13" fmla="*/ 314325 w 1995487"/>
                <a:gd name="connsiteY13" fmla="*/ 200025 h 1143958"/>
                <a:gd name="connsiteX14" fmla="*/ 357187 w 1995487"/>
                <a:gd name="connsiteY14" fmla="*/ 104775 h 1143958"/>
                <a:gd name="connsiteX15" fmla="*/ 623887 w 1995487"/>
                <a:gd name="connsiteY15" fmla="*/ 28575 h 1143958"/>
                <a:gd name="connsiteX16" fmla="*/ 904875 w 1995487"/>
                <a:gd name="connsiteY16" fmla="*/ 0 h 1143958"/>
                <a:gd name="connsiteX17" fmla="*/ 1090612 w 1995487"/>
                <a:gd name="connsiteY17" fmla="*/ 104775 h 1143958"/>
                <a:gd name="connsiteX18" fmla="*/ 1100137 w 1995487"/>
                <a:gd name="connsiteY18" fmla="*/ 328612 h 1143958"/>
                <a:gd name="connsiteX19" fmla="*/ 1114425 w 1995487"/>
                <a:gd name="connsiteY19" fmla="*/ 338137 h 1143958"/>
                <a:gd name="connsiteX20" fmla="*/ 1243012 w 1995487"/>
                <a:gd name="connsiteY20" fmla="*/ 376237 h 1143958"/>
                <a:gd name="connsiteX21" fmla="*/ 1304925 w 1995487"/>
                <a:gd name="connsiteY21" fmla="*/ 485775 h 1143958"/>
                <a:gd name="connsiteX22" fmla="*/ 1762125 w 1995487"/>
                <a:gd name="connsiteY22" fmla="*/ 390525 h 1143958"/>
                <a:gd name="connsiteX23" fmla="*/ 1862137 w 1995487"/>
                <a:gd name="connsiteY23" fmla="*/ 504825 h 1143958"/>
                <a:gd name="connsiteX24" fmla="*/ 1781175 w 1995487"/>
                <a:gd name="connsiteY24" fmla="*/ 547687 h 1143958"/>
                <a:gd name="connsiteX25" fmla="*/ 1781175 w 1995487"/>
                <a:gd name="connsiteY25" fmla="*/ 557212 h 1143958"/>
                <a:gd name="connsiteX26" fmla="*/ 1824037 w 1995487"/>
                <a:gd name="connsiteY26" fmla="*/ 666750 h 1143958"/>
                <a:gd name="connsiteX27" fmla="*/ 1833562 w 1995487"/>
                <a:gd name="connsiteY27" fmla="*/ 671512 h 1143958"/>
                <a:gd name="connsiteX28" fmla="*/ 1933575 w 1995487"/>
                <a:gd name="connsiteY28" fmla="*/ 819150 h 1143958"/>
                <a:gd name="connsiteX29" fmla="*/ 1995487 w 1995487"/>
                <a:gd name="connsiteY29" fmla="*/ 962025 h 1143958"/>
                <a:gd name="connsiteX30" fmla="*/ 1781175 w 1995487"/>
                <a:gd name="connsiteY30" fmla="*/ 985837 h 1143958"/>
                <a:gd name="connsiteX31" fmla="*/ 1762125 w 1995487"/>
                <a:gd name="connsiteY31" fmla="*/ 823912 h 1143958"/>
                <a:gd name="connsiteX32" fmla="*/ 1724025 w 1995487"/>
                <a:gd name="connsiteY32" fmla="*/ 828675 h 1143958"/>
                <a:gd name="connsiteX33" fmla="*/ 1547812 w 1995487"/>
                <a:gd name="connsiteY33" fmla="*/ 576262 h 1143958"/>
                <a:gd name="connsiteX34" fmla="*/ 223837 w 1995487"/>
                <a:gd name="connsiteY34" fmla="*/ 776287 h 1143958"/>
                <a:gd name="connsiteX35" fmla="*/ 276225 w 1995487"/>
                <a:gd name="connsiteY35" fmla="*/ 1019175 h 1143958"/>
                <a:gd name="connsiteX36" fmla="*/ 252412 w 1995487"/>
                <a:gd name="connsiteY36" fmla="*/ 1009650 h 1143958"/>
                <a:gd name="connsiteX37" fmla="*/ 295275 w 1995487"/>
                <a:gd name="connsiteY37" fmla="*/ 1138237 h 1143958"/>
                <a:gd name="connsiteX38" fmla="*/ 114300 w 1995487"/>
                <a:gd name="connsiteY38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833562 w 1995487"/>
                <a:gd name="connsiteY29" fmla="*/ 671512 h 1143958"/>
                <a:gd name="connsiteX30" fmla="*/ 1933575 w 1995487"/>
                <a:gd name="connsiteY30" fmla="*/ 819150 h 1143958"/>
                <a:gd name="connsiteX31" fmla="*/ 1995487 w 1995487"/>
                <a:gd name="connsiteY31" fmla="*/ 962025 h 1143958"/>
                <a:gd name="connsiteX32" fmla="*/ 1781175 w 1995487"/>
                <a:gd name="connsiteY32" fmla="*/ 985837 h 1143958"/>
                <a:gd name="connsiteX33" fmla="*/ 1762125 w 1995487"/>
                <a:gd name="connsiteY33" fmla="*/ 823912 h 1143958"/>
                <a:gd name="connsiteX34" fmla="*/ 1724025 w 1995487"/>
                <a:gd name="connsiteY34" fmla="*/ 828675 h 1143958"/>
                <a:gd name="connsiteX35" fmla="*/ 1547812 w 1995487"/>
                <a:gd name="connsiteY35" fmla="*/ 576262 h 1143958"/>
                <a:gd name="connsiteX36" fmla="*/ 223837 w 1995487"/>
                <a:gd name="connsiteY36" fmla="*/ 776287 h 1143958"/>
                <a:gd name="connsiteX37" fmla="*/ 276225 w 1995487"/>
                <a:gd name="connsiteY37" fmla="*/ 1019175 h 1143958"/>
                <a:gd name="connsiteX38" fmla="*/ 252412 w 1995487"/>
                <a:gd name="connsiteY38" fmla="*/ 1009650 h 1143958"/>
                <a:gd name="connsiteX39" fmla="*/ 295275 w 1995487"/>
                <a:gd name="connsiteY39" fmla="*/ 1138237 h 1143958"/>
                <a:gd name="connsiteX40" fmla="*/ 114300 w 1995487"/>
                <a:gd name="connsiteY40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95487" h="1143958">
                  <a:moveTo>
                    <a:pt x="114300" y="1138237"/>
                  </a:moveTo>
                  <a:lnTo>
                    <a:pt x="114300" y="1000125"/>
                  </a:lnTo>
                  <a:lnTo>
                    <a:pt x="95250" y="1000125"/>
                  </a:lnTo>
                  <a:cubicBezTo>
                    <a:pt x="71437" y="925512"/>
                    <a:pt x="49879" y="850142"/>
                    <a:pt x="23812" y="776287"/>
                  </a:cubicBezTo>
                  <a:cubicBezTo>
                    <a:pt x="21170" y="768802"/>
                    <a:pt x="11160" y="765004"/>
                    <a:pt x="9525" y="757237"/>
                  </a:cubicBezTo>
                  <a:cubicBezTo>
                    <a:pt x="4234" y="732105"/>
                    <a:pt x="4762" y="691630"/>
                    <a:pt x="4762" y="661987"/>
                  </a:cubicBezTo>
                  <a:lnTo>
                    <a:pt x="0" y="604837"/>
                  </a:lnTo>
                  <a:lnTo>
                    <a:pt x="352425" y="590550"/>
                  </a:lnTo>
                  <a:lnTo>
                    <a:pt x="342900" y="514350"/>
                  </a:lnTo>
                  <a:cubicBezTo>
                    <a:pt x="351631" y="495300"/>
                    <a:pt x="381793" y="489720"/>
                    <a:pt x="404812" y="476226"/>
                  </a:cubicBezTo>
                  <a:cubicBezTo>
                    <a:pt x="415131" y="469479"/>
                    <a:pt x="373065" y="459588"/>
                    <a:pt x="404812" y="473868"/>
                  </a:cubicBezTo>
                  <a:cubicBezTo>
                    <a:pt x="407990" y="442927"/>
                    <a:pt x="471487" y="440927"/>
                    <a:pt x="481012" y="433387"/>
                  </a:cubicBezTo>
                  <a:cubicBezTo>
                    <a:pt x="486324" y="429562"/>
                    <a:pt x="461962" y="428625"/>
                    <a:pt x="461962" y="428625"/>
                  </a:cubicBezTo>
                  <a:lnTo>
                    <a:pt x="328612" y="223837"/>
                  </a:lnTo>
                  <a:cubicBezTo>
                    <a:pt x="313373" y="200732"/>
                    <a:pt x="314325" y="213281"/>
                    <a:pt x="314325" y="200025"/>
                  </a:cubicBezTo>
                  <a:lnTo>
                    <a:pt x="357187" y="104775"/>
                  </a:lnTo>
                  <a:cubicBezTo>
                    <a:pt x="408781" y="76200"/>
                    <a:pt x="532606" y="46038"/>
                    <a:pt x="623887" y="28575"/>
                  </a:cubicBezTo>
                  <a:lnTo>
                    <a:pt x="904875" y="0"/>
                  </a:lnTo>
                  <a:cubicBezTo>
                    <a:pt x="1087224" y="105570"/>
                    <a:pt x="1087437" y="30163"/>
                    <a:pt x="1090612" y="104775"/>
                  </a:cubicBezTo>
                  <a:cubicBezTo>
                    <a:pt x="1093787" y="179387"/>
                    <a:pt x="1095664" y="254066"/>
                    <a:pt x="1100137" y="328612"/>
                  </a:cubicBezTo>
                  <a:cubicBezTo>
                    <a:pt x="1101337" y="348611"/>
                    <a:pt x="1103723" y="343489"/>
                    <a:pt x="1114425" y="338137"/>
                  </a:cubicBezTo>
                  <a:cubicBezTo>
                    <a:pt x="1125127" y="332785"/>
                    <a:pt x="1211262" y="351631"/>
                    <a:pt x="1243012" y="376237"/>
                  </a:cubicBezTo>
                  <a:cubicBezTo>
                    <a:pt x="1300896" y="487183"/>
                    <a:pt x="1258979" y="485775"/>
                    <a:pt x="1304925" y="485775"/>
                  </a:cubicBezTo>
                  <a:cubicBezTo>
                    <a:pt x="1756972" y="379977"/>
                    <a:pt x="1644231" y="272631"/>
                    <a:pt x="1762125" y="390525"/>
                  </a:cubicBezTo>
                  <a:lnTo>
                    <a:pt x="1862137" y="504825"/>
                  </a:lnTo>
                  <a:cubicBezTo>
                    <a:pt x="1811476" y="521712"/>
                    <a:pt x="1794144" y="508780"/>
                    <a:pt x="1781175" y="547687"/>
                  </a:cubicBezTo>
                  <a:cubicBezTo>
                    <a:pt x="1780171" y="550699"/>
                    <a:pt x="1781175" y="554037"/>
                    <a:pt x="1781175" y="557212"/>
                  </a:cubicBezTo>
                  <a:cubicBezTo>
                    <a:pt x="1784747" y="569912"/>
                    <a:pt x="1795430" y="605607"/>
                    <a:pt x="1802574" y="623863"/>
                  </a:cubicBezTo>
                  <a:cubicBezTo>
                    <a:pt x="1809718" y="642119"/>
                    <a:pt x="1818878" y="658813"/>
                    <a:pt x="1824037" y="666750"/>
                  </a:cubicBezTo>
                  <a:cubicBezTo>
                    <a:pt x="1845871" y="699298"/>
                    <a:pt x="1905000" y="769938"/>
                    <a:pt x="1933575" y="819150"/>
                  </a:cubicBezTo>
                  <a:lnTo>
                    <a:pt x="1995487" y="962025"/>
                  </a:lnTo>
                  <a:lnTo>
                    <a:pt x="1781175" y="985837"/>
                  </a:lnTo>
                  <a:lnTo>
                    <a:pt x="1762125" y="823912"/>
                  </a:lnTo>
                  <a:lnTo>
                    <a:pt x="1724025" y="828675"/>
                  </a:lnTo>
                  <a:cubicBezTo>
                    <a:pt x="1563506" y="570872"/>
                    <a:pt x="1665976" y="576262"/>
                    <a:pt x="1547812" y="576262"/>
                  </a:cubicBezTo>
                  <a:lnTo>
                    <a:pt x="223837" y="776287"/>
                  </a:lnTo>
                  <a:lnTo>
                    <a:pt x="276225" y="1019175"/>
                  </a:lnTo>
                  <a:lnTo>
                    <a:pt x="252412" y="1009650"/>
                  </a:lnTo>
                  <a:cubicBezTo>
                    <a:pt x="317080" y="1143958"/>
                    <a:pt x="361897" y="1138237"/>
                    <a:pt x="295275" y="1138237"/>
                  </a:cubicBezTo>
                  <a:lnTo>
                    <a:pt x="114300" y="1138237"/>
                  </a:lnTo>
                  <a:close/>
                </a:path>
              </a:pathLst>
            </a:custGeom>
            <a:blipFill>
              <a:blip r:embed="rId7" cstate="print">
                <a:lum bright="-20000"/>
              </a:blip>
              <a:stretch>
                <a:fillRect/>
              </a:stretch>
            </a:blipFill>
            <a:ln>
              <a:solidFill>
                <a:srgbClr val="B88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9" name="Picture 15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1500166" y="2643182"/>
              <a:ext cx="1044575" cy="186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Скругленная прямоугольная выноска 10"/>
          <p:cNvSpPr/>
          <p:nvPr/>
        </p:nvSpPr>
        <p:spPr>
          <a:xfrm>
            <a:off x="2987824" y="2708920"/>
            <a:ext cx="4032448" cy="720080"/>
          </a:xfrm>
          <a:prstGeom prst="wedgeRoundRectCallout">
            <a:avLst>
              <a:gd name="adj1" fmla="val 45781"/>
              <a:gd name="adj2" fmla="val 89868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kern="10" normalizeH="1" dirty="0" smtClean="0">
                <a:ln w="9525">
                  <a:noFill/>
                  <a:miter lim="800000"/>
                  <a:headEnd/>
                  <a:tailEnd/>
                </a:ln>
                <a:solidFill>
                  <a:srgbClr val="CC0000"/>
                </a:solidFill>
                <a:latin typeface="Times New Roman"/>
                <a:cs typeface="Times New Roman"/>
              </a:rPr>
              <a:t>МОЛОДЦЫ !</a:t>
            </a:r>
            <a:endParaRPr lang="ru-RU" sz="2000" b="1" kern="10" normalizeH="1" dirty="0">
              <a:ln w="9525">
                <a:noFill/>
                <a:miter lim="800000"/>
                <a:headEnd/>
                <a:tailEnd/>
              </a:ln>
              <a:solidFill>
                <a:srgbClr val="CC0000"/>
              </a:solidFill>
              <a:latin typeface="Times New Roman"/>
              <a:cs typeface="Times New Roman"/>
            </a:endParaRPr>
          </a:p>
        </p:txBody>
      </p:sp>
      <p:sp>
        <p:nvSpPr>
          <p:cNvPr id="13" name="Скругленный прямоугольник 12">
            <a:hlinkClick r:id="" action="ppaction://hlinkshowjump?jump=firstslide"/>
          </p:cNvPr>
          <p:cNvSpPr/>
          <p:nvPr/>
        </p:nvSpPr>
        <p:spPr>
          <a:xfrm>
            <a:off x="971600" y="5805264"/>
            <a:ext cx="1872208" cy="64807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Посмотреть  сначала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08720"/>
            <a:ext cx="84249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Презентация составлена по книге: </a:t>
            </a:r>
            <a:endParaRPr lang="en-US" sz="2400" b="1" dirty="0" smtClean="0">
              <a:solidFill>
                <a:srgbClr val="C00000"/>
              </a:solidFill>
              <a:latin typeface="Arial Narrow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000" dirty="0" err="1" smtClean="0">
                <a:solidFill>
                  <a:srgbClr val="002060"/>
                </a:solidFill>
                <a:latin typeface="Arial Narrow" pitchFamily="34" charset="0"/>
              </a:rPr>
              <a:t>Чехордуна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 Екатерина Петровна «Земля </a:t>
            </a:r>
            <a:r>
              <a:rPr lang="ru-RU" sz="2000" dirty="0" err="1" smtClean="0">
                <a:solidFill>
                  <a:srgbClr val="002060"/>
                </a:solidFill>
                <a:latin typeface="Arial Narrow" pitchFamily="34" charset="0"/>
              </a:rPr>
              <a:t>Олонхо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», редактор </a:t>
            </a:r>
            <a:r>
              <a:rPr lang="ru-RU" sz="2000" dirty="0" err="1" smtClean="0">
                <a:solidFill>
                  <a:srgbClr val="002060"/>
                </a:solidFill>
                <a:latin typeface="Arial Narrow" pitchFamily="34" charset="0"/>
              </a:rPr>
              <a:t>М.В.Мигалкина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, художник </a:t>
            </a:r>
            <a:r>
              <a:rPr lang="ru-RU" sz="2000" dirty="0" err="1" smtClean="0">
                <a:solidFill>
                  <a:srgbClr val="002060"/>
                </a:solidFill>
                <a:latin typeface="Arial Narrow" pitchFamily="34" charset="0"/>
              </a:rPr>
              <a:t>Н.Е.Ябловская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.</a:t>
            </a:r>
            <a:r>
              <a:rPr lang="en-US" sz="20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НКИ «</a:t>
            </a:r>
            <a:r>
              <a:rPr lang="ru-RU" sz="2000" dirty="0" err="1" smtClean="0">
                <a:solidFill>
                  <a:srgbClr val="002060"/>
                </a:solidFill>
                <a:latin typeface="Arial Narrow" pitchFamily="34" charset="0"/>
              </a:rPr>
              <a:t>Бичик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», 2006.</a:t>
            </a:r>
            <a:r>
              <a:rPr lang="en-US" sz="20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(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Олонхо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дойдута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= Земля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Олонхо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: [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хомуйан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онордо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: Е.П.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Чехордуна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;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тылбаастаата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: М.К. Попова; Н.Е.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Ябловская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ойуулара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]. -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Дьокуускай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: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Бичик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, 2006 с.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тиражка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эбии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кеннерен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таьаарыы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. - 64 с.О5олорго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олонхо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дойдутун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били</a:t>
            </a:r>
            <a:r>
              <a:rPr lang="en-US" sz="2000" i="1" dirty="0" smtClean="0">
                <a:solidFill>
                  <a:srgbClr val="002060"/>
                </a:solidFill>
                <a:latin typeface="Arial Narrow" pitchFamily="34" charset="0"/>
              </a:rPr>
              <a:t>h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иннэрэр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ru-RU" sz="2000" i="1" dirty="0" err="1" smtClean="0">
                <a:solidFill>
                  <a:srgbClr val="002060"/>
                </a:solidFill>
                <a:latin typeface="Arial Narrow" pitchFamily="34" charset="0"/>
              </a:rPr>
              <a:t>ойуу-кинигэ</a:t>
            </a:r>
            <a:r>
              <a:rPr lang="ru-RU" sz="2000" i="1" dirty="0" smtClean="0">
                <a:solidFill>
                  <a:srgbClr val="002060"/>
                </a:solidFill>
                <a:latin typeface="Arial Narrow" pitchFamily="34" charset="0"/>
              </a:rPr>
              <a:t>).</a:t>
            </a:r>
            <a:endParaRPr lang="en-US" sz="2000" i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u="sng" dirty="0" smtClean="0">
                <a:hlinkClick r:id="rId2"/>
              </a:rPr>
              <a:t> https://</a:t>
            </a:r>
            <a:r>
              <a:rPr lang="ru-RU" u="sng" dirty="0" err="1" smtClean="0">
                <a:hlinkClick r:id="rId2"/>
              </a:rPr>
              <a:t>открытыйурок.рф</a:t>
            </a:r>
            <a:r>
              <a:rPr lang="ru-RU" u="sng" dirty="0" smtClean="0">
                <a:hlinkClick r:id="rId2"/>
              </a:rPr>
              <a:t>/статьи/556324/</a:t>
            </a:r>
            <a:r>
              <a:rPr lang="ru-RU" dirty="0" smtClean="0"/>
              <a:t>Якутский народный героический эпос </a:t>
            </a:r>
            <a:r>
              <a:rPr lang="ru-RU" dirty="0" err="1" smtClean="0"/>
              <a:t>олонхо</a:t>
            </a:r>
            <a:r>
              <a:rPr lang="ru-RU" dirty="0" smtClean="0"/>
              <a:t> в произведениях Т.А. Степанова</a:t>
            </a:r>
            <a:r>
              <a:rPr lang="en-US" dirty="0" smtClean="0"/>
              <a:t> </a:t>
            </a:r>
            <a:r>
              <a:rPr lang="ru-RU" u="sng" dirty="0" smtClean="0">
                <a:hlinkClick r:id="rId3"/>
              </a:rPr>
              <a:t>Санникова Инна Иннокентьевна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u="sng" dirty="0" smtClean="0">
              <a:hlinkClick r:id="rId2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14-59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4005064"/>
            <a:ext cx="1800200" cy="2466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>
            <a:hlinkClick r:id="rId2" action="ppaction://hlinksldjump"/>
          </p:cNvPr>
          <p:cNvSpPr/>
          <p:nvPr/>
        </p:nvSpPr>
        <p:spPr>
          <a:xfrm>
            <a:off x="1357290" y="857232"/>
            <a:ext cx="2000264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Верхний мир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71934" y="857232"/>
            <a:ext cx="1928826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Срединный</a:t>
            </a:r>
            <a:r>
              <a:rPr lang="ru-RU" dirty="0" smtClean="0"/>
              <a:t> мир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15140" y="857232"/>
            <a:ext cx="1928826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Нижний</a:t>
            </a:r>
            <a:r>
              <a:rPr lang="ru-RU" dirty="0" smtClean="0"/>
              <a:t> мир</a:t>
            </a:r>
            <a:endParaRPr lang="ru-RU" dirty="0"/>
          </a:p>
        </p:txBody>
      </p:sp>
      <p:graphicFrame>
        <p:nvGraphicFramePr>
          <p:cNvPr id="12" name="Схема 11"/>
          <p:cNvGraphicFramePr/>
          <p:nvPr/>
        </p:nvGraphicFramePr>
        <p:xfrm>
          <a:off x="1000100" y="1357298"/>
          <a:ext cx="2643206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3714744" y="1357298"/>
          <a:ext cx="2571768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214282" y="4357670"/>
            <a:ext cx="1214446" cy="2500330"/>
            <a:chOff x="357158" y="835935"/>
            <a:chExt cx="2928938" cy="5593452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000108"/>
              <a:ext cx="2928938" cy="528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8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2500306"/>
              <a:ext cx="2500312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10" y="5143512"/>
              <a:ext cx="1028700" cy="1189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85918" y="5072074"/>
              <a:ext cx="1000125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олилиния 6"/>
            <p:cNvSpPr/>
            <p:nvPr/>
          </p:nvSpPr>
          <p:spPr>
            <a:xfrm rot="21164122">
              <a:off x="635588" y="835935"/>
              <a:ext cx="1996017" cy="1142109"/>
            </a:xfrm>
            <a:custGeom>
              <a:avLst/>
              <a:gdLst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933575 w 1995487"/>
                <a:gd name="connsiteY26" fmla="*/ 819150 h 1143958"/>
                <a:gd name="connsiteX27" fmla="*/ 1995487 w 1995487"/>
                <a:gd name="connsiteY27" fmla="*/ 962025 h 1143958"/>
                <a:gd name="connsiteX28" fmla="*/ 1781175 w 1995487"/>
                <a:gd name="connsiteY28" fmla="*/ 985837 h 1143958"/>
                <a:gd name="connsiteX29" fmla="*/ 1762125 w 1995487"/>
                <a:gd name="connsiteY29" fmla="*/ 823912 h 1143958"/>
                <a:gd name="connsiteX30" fmla="*/ 1724025 w 1995487"/>
                <a:gd name="connsiteY30" fmla="*/ 828675 h 1143958"/>
                <a:gd name="connsiteX31" fmla="*/ 1547812 w 1995487"/>
                <a:gd name="connsiteY31" fmla="*/ 576262 h 1143958"/>
                <a:gd name="connsiteX32" fmla="*/ 223837 w 1995487"/>
                <a:gd name="connsiteY32" fmla="*/ 776287 h 1143958"/>
                <a:gd name="connsiteX33" fmla="*/ 276225 w 1995487"/>
                <a:gd name="connsiteY33" fmla="*/ 1019175 h 1143958"/>
                <a:gd name="connsiteX34" fmla="*/ 252412 w 1995487"/>
                <a:gd name="connsiteY34" fmla="*/ 1009650 h 1143958"/>
                <a:gd name="connsiteX35" fmla="*/ 295275 w 1995487"/>
                <a:gd name="connsiteY35" fmla="*/ 1138237 h 1143958"/>
                <a:gd name="connsiteX36" fmla="*/ 114300 w 1995487"/>
                <a:gd name="connsiteY36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81012 w 1995487"/>
                <a:gd name="connsiteY10" fmla="*/ 433387 h 1143958"/>
                <a:gd name="connsiteX11" fmla="*/ 461962 w 1995487"/>
                <a:gd name="connsiteY11" fmla="*/ 428625 h 1143958"/>
                <a:gd name="connsiteX12" fmla="*/ 328612 w 1995487"/>
                <a:gd name="connsiteY12" fmla="*/ 223837 h 1143958"/>
                <a:gd name="connsiteX13" fmla="*/ 314325 w 1995487"/>
                <a:gd name="connsiteY13" fmla="*/ 200025 h 1143958"/>
                <a:gd name="connsiteX14" fmla="*/ 357187 w 1995487"/>
                <a:gd name="connsiteY14" fmla="*/ 104775 h 1143958"/>
                <a:gd name="connsiteX15" fmla="*/ 623887 w 1995487"/>
                <a:gd name="connsiteY15" fmla="*/ 28575 h 1143958"/>
                <a:gd name="connsiteX16" fmla="*/ 904875 w 1995487"/>
                <a:gd name="connsiteY16" fmla="*/ 0 h 1143958"/>
                <a:gd name="connsiteX17" fmla="*/ 1090612 w 1995487"/>
                <a:gd name="connsiteY17" fmla="*/ 104775 h 1143958"/>
                <a:gd name="connsiteX18" fmla="*/ 1100137 w 1995487"/>
                <a:gd name="connsiteY18" fmla="*/ 328612 h 1143958"/>
                <a:gd name="connsiteX19" fmla="*/ 1114425 w 1995487"/>
                <a:gd name="connsiteY19" fmla="*/ 338137 h 1143958"/>
                <a:gd name="connsiteX20" fmla="*/ 1243012 w 1995487"/>
                <a:gd name="connsiteY20" fmla="*/ 376237 h 1143958"/>
                <a:gd name="connsiteX21" fmla="*/ 1304925 w 1995487"/>
                <a:gd name="connsiteY21" fmla="*/ 485775 h 1143958"/>
                <a:gd name="connsiteX22" fmla="*/ 1762125 w 1995487"/>
                <a:gd name="connsiteY22" fmla="*/ 390525 h 1143958"/>
                <a:gd name="connsiteX23" fmla="*/ 1862137 w 1995487"/>
                <a:gd name="connsiteY23" fmla="*/ 504825 h 1143958"/>
                <a:gd name="connsiteX24" fmla="*/ 1781175 w 1995487"/>
                <a:gd name="connsiteY24" fmla="*/ 547687 h 1143958"/>
                <a:gd name="connsiteX25" fmla="*/ 1781175 w 1995487"/>
                <a:gd name="connsiteY25" fmla="*/ 557212 h 1143958"/>
                <a:gd name="connsiteX26" fmla="*/ 1824037 w 1995487"/>
                <a:gd name="connsiteY26" fmla="*/ 666750 h 1143958"/>
                <a:gd name="connsiteX27" fmla="*/ 1833562 w 1995487"/>
                <a:gd name="connsiteY27" fmla="*/ 671512 h 1143958"/>
                <a:gd name="connsiteX28" fmla="*/ 1933575 w 1995487"/>
                <a:gd name="connsiteY28" fmla="*/ 819150 h 1143958"/>
                <a:gd name="connsiteX29" fmla="*/ 1995487 w 1995487"/>
                <a:gd name="connsiteY29" fmla="*/ 962025 h 1143958"/>
                <a:gd name="connsiteX30" fmla="*/ 1781175 w 1995487"/>
                <a:gd name="connsiteY30" fmla="*/ 985837 h 1143958"/>
                <a:gd name="connsiteX31" fmla="*/ 1762125 w 1995487"/>
                <a:gd name="connsiteY31" fmla="*/ 823912 h 1143958"/>
                <a:gd name="connsiteX32" fmla="*/ 1724025 w 1995487"/>
                <a:gd name="connsiteY32" fmla="*/ 828675 h 1143958"/>
                <a:gd name="connsiteX33" fmla="*/ 1547812 w 1995487"/>
                <a:gd name="connsiteY33" fmla="*/ 576262 h 1143958"/>
                <a:gd name="connsiteX34" fmla="*/ 223837 w 1995487"/>
                <a:gd name="connsiteY34" fmla="*/ 776287 h 1143958"/>
                <a:gd name="connsiteX35" fmla="*/ 276225 w 1995487"/>
                <a:gd name="connsiteY35" fmla="*/ 1019175 h 1143958"/>
                <a:gd name="connsiteX36" fmla="*/ 252412 w 1995487"/>
                <a:gd name="connsiteY36" fmla="*/ 1009650 h 1143958"/>
                <a:gd name="connsiteX37" fmla="*/ 295275 w 1995487"/>
                <a:gd name="connsiteY37" fmla="*/ 1138237 h 1143958"/>
                <a:gd name="connsiteX38" fmla="*/ 114300 w 1995487"/>
                <a:gd name="connsiteY38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833562 w 1995487"/>
                <a:gd name="connsiteY29" fmla="*/ 671512 h 1143958"/>
                <a:gd name="connsiteX30" fmla="*/ 1933575 w 1995487"/>
                <a:gd name="connsiteY30" fmla="*/ 819150 h 1143958"/>
                <a:gd name="connsiteX31" fmla="*/ 1995487 w 1995487"/>
                <a:gd name="connsiteY31" fmla="*/ 962025 h 1143958"/>
                <a:gd name="connsiteX32" fmla="*/ 1781175 w 1995487"/>
                <a:gd name="connsiteY32" fmla="*/ 985837 h 1143958"/>
                <a:gd name="connsiteX33" fmla="*/ 1762125 w 1995487"/>
                <a:gd name="connsiteY33" fmla="*/ 823912 h 1143958"/>
                <a:gd name="connsiteX34" fmla="*/ 1724025 w 1995487"/>
                <a:gd name="connsiteY34" fmla="*/ 828675 h 1143958"/>
                <a:gd name="connsiteX35" fmla="*/ 1547812 w 1995487"/>
                <a:gd name="connsiteY35" fmla="*/ 576262 h 1143958"/>
                <a:gd name="connsiteX36" fmla="*/ 223837 w 1995487"/>
                <a:gd name="connsiteY36" fmla="*/ 776287 h 1143958"/>
                <a:gd name="connsiteX37" fmla="*/ 276225 w 1995487"/>
                <a:gd name="connsiteY37" fmla="*/ 1019175 h 1143958"/>
                <a:gd name="connsiteX38" fmla="*/ 252412 w 1995487"/>
                <a:gd name="connsiteY38" fmla="*/ 1009650 h 1143958"/>
                <a:gd name="connsiteX39" fmla="*/ 295275 w 1995487"/>
                <a:gd name="connsiteY39" fmla="*/ 1138237 h 1143958"/>
                <a:gd name="connsiteX40" fmla="*/ 114300 w 1995487"/>
                <a:gd name="connsiteY40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95487" h="1143958">
                  <a:moveTo>
                    <a:pt x="114300" y="1138237"/>
                  </a:moveTo>
                  <a:lnTo>
                    <a:pt x="114300" y="1000125"/>
                  </a:lnTo>
                  <a:lnTo>
                    <a:pt x="95250" y="1000125"/>
                  </a:lnTo>
                  <a:cubicBezTo>
                    <a:pt x="71437" y="925512"/>
                    <a:pt x="49879" y="850142"/>
                    <a:pt x="23812" y="776287"/>
                  </a:cubicBezTo>
                  <a:cubicBezTo>
                    <a:pt x="21170" y="768802"/>
                    <a:pt x="11160" y="765004"/>
                    <a:pt x="9525" y="757237"/>
                  </a:cubicBezTo>
                  <a:cubicBezTo>
                    <a:pt x="4234" y="732105"/>
                    <a:pt x="4762" y="691630"/>
                    <a:pt x="4762" y="661987"/>
                  </a:cubicBezTo>
                  <a:lnTo>
                    <a:pt x="0" y="604837"/>
                  </a:lnTo>
                  <a:lnTo>
                    <a:pt x="352425" y="590550"/>
                  </a:lnTo>
                  <a:lnTo>
                    <a:pt x="342900" y="514350"/>
                  </a:lnTo>
                  <a:cubicBezTo>
                    <a:pt x="351631" y="495300"/>
                    <a:pt x="381793" y="489720"/>
                    <a:pt x="404812" y="476226"/>
                  </a:cubicBezTo>
                  <a:cubicBezTo>
                    <a:pt x="415131" y="469479"/>
                    <a:pt x="373065" y="459588"/>
                    <a:pt x="404812" y="473868"/>
                  </a:cubicBezTo>
                  <a:cubicBezTo>
                    <a:pt x="407990" y="442927"/>
                    <a:pt x="471487" y="440927"/>
                    <a:pt x="481012" y="433387"/>
                  </a:cubicBezTo>
                  <a:cubicBezTo>
                    <a:pt x="486324" y="429562"/>
                    <a:pt x="461962" y="428625"/>
                    <a:pt x="461962" y="428625"/>
                  </a:cubicBezTo>
                  <a:lnTo>
                    <a:pt x="328612" y="223837"/>
                  </a:lnTo>
                  <a:cubicBezTo>
                    <a:pt x="313373" y="200732"/>
                    <a:pt x="314325" y="213281"/>
                    <a:pt x="314325" y="200025"/>
                  </a:cubicBezTo>
                  <a:lnTo>
                    <a:pt x="357187" y="104775"/>
                  </a:lnTo>
                  <a:cubicBezTo>
                    <a:pt x="408781" y="76200"/>
                    <a:pt x="532606" y="46038"/>
                    <a:pt x="623887" y="28575"/>
                  </a:cubicBezTo>
                  <a:lnTo>
                    <a:pt x="904875" y="0"/>
                  </a:lnTo>
                  <a:cubicBezTo>
                    <a:pt x="1087224" y="105570"/>
                    <a:pt x="1087437" y="30163"/>
                    <a:pt x="1090612" y="104775"/>
                  </a:cubicBezTo>
                  <a:cubicBezTo>
                    <a:pt x="1093787" y="179387"/>
                    <a:pt x="1095664" y="254066"/>
                    <a:pt x="1100137" y="328612"/>
                  </a:cubicBezTo>
                  <a:cubicBezTo>
                    <a:pt x="1101337" y="348611"/>
                    <a:pt x="1103723" y="343489"/>
                    <a:pt x="1114425" y="338137"/>
                  </a:cubicBezTo>
                  <a:cubicBezTo>
                    <a:pt x="1125127" y="332785"/>
                    <a:pt x="1211262" y="351631"/>
                    <a:pt x="1243012" y="376237"/>
                  </a:cubicBezTo>
                  <a:cubicBezTo>
                    <a:pt x="1300896" y="487183"/>
                    <a:pt x="1258979" y="485775"/>
                    <a:pt x="1304925" y="485775"/>
                  </a:cubicBezTo>
                  <a:cubicBezTo>
                    <a:pt x="1756972" y="379977"/>
                    <a:pt x="1644231" y="272631"/>
                    <a:pt x="1762125" y="390525"/>
                  </a:cubicBezTo>
                  <a:lnTo>
                    <a:pt x="1862137" y="504825"/>
                  </a:lnTo>
                  <a:cubicBezTo>
                    <a:pt x="1811476" y="521712"/>
                    <a:pt x="1794144" y="508780"/>
                    <a:pt x="1781175" y="547687"/>
                  </a:cubicBezTo>
                  <a:cubicBezTo>
                    <a:pt x="1780171" y="550699"/>
                    <a:pt x="1781175" y="554037"/>
                    <a:pt x="1781175" y="557212"/>
                  </a:cubicBezTo>
                  <a:cubicBezTo>
                    <a:pt x="1784747" y="569912"/>
                    <a:pt x="1795430" y="605607"/>
                    <a:pt x="1802574" y="623863"/>
                  </a:cubicBezTo>
                  <a:cubicBezTo>
                    <a:pt x="1809718" y="642119"/>
                    <a:pt x="1818878" y="658813"/>
                    <a:pt x="1824037" y="666750"/>
                  </a:cubicBezTo>
                  <a:cubicBezTo>
                    <a:pt x="1845871" y="699298"/>
                    <a:pt x="1905000" y="769938"/>
                    <a:pt x="1933575" y="819150"/>
                  </a:cubicBezTo>
                  <a:lnTo>
                    <a:pt x="1995487" y="962025"/>
                  </a:lnTo>
                  <a:lnTo>
                    <a:pt x="1781175" y="985837"/>
                  </a:lnTo>
                  <a:lnTo>
                    <a:pt x="1762125" y="823912"/>
                  </a:lnTo>
                  <a:lnTo>
                    <a:pt x="1724025" y="828675"/>
                  </a:lnTo>
                  <a:cubicBezTo>
                    <a:pt x="1563506" y="570872"/>
                    <a:pt x="1665976" y="576262"/>
                    <a:pt x="1547812" y="576262"/>
                  </a:cubicBezTo>
                  <a:lnTo>
                    <a:pt x="223837" y="776287"/>
                  </a:lnTo>
                  <a:lnTo>
                    <a:pt x="276225" y="1019175"/>
                  </a:lnTo>
                  <a:lnTo>
                    <a:pt x="252412" y="1009650"/>
                  </a:lnTo>
                  <a:cubicBezTo>
                    <a:pt x="317080" y="1143958"/>
                    <a:pt x="361897" y="1138237"/>
                    <a:pt x="295275" y="1138237"/>
                  </a:cubicBezTo>
                  <a:lnTo>
                    <a:pt x="114300" y="1138237"/>
                  </a:lnTo>
                  <a:close/>
                </a:path>
              </a:pathLst>
            </a:custGeom>
            <a:blipFill>
              <a:blip r:embed="rId17" cstate="print"/>
              <a:stretch>
                <a:fillRect/>
              </a:stretch>
            </a:blipFill>
            <a:ln>
              <a:solidFill>
                <a:srgbClr val="B88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8" name="Picture 15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2643182"/>
              <a:ext cx="1044575" cy="186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Схема 13"/>
          <p:cNvGraphicFramePr/>
          <p:nvPr/>
        </p:nvGraphicFramePr>
        <p:xfrm>
          <a:off x="6357950" y="1357298"/>
          <a:ext cx="257173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Graphic spid="12" grpId="0">
        <p:bldAsOne/>
      </p:bldGraphic>
      <p:bldGraphic spid="13" grpId="0">
        <p:bldAsOne/>
      </p:bldGraphic>
      <p:bldGraphic spid="1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рх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928670"/>
            <a:ext cx="8715436" cy="5725870"/>
          </a:xfrm>
          <a:prstGeom prst="rect">
            <a:avLst/>
          </a:prstGeom>
        </p:spPr>
      </p:pic>
      <p:pic>
        <p:nvPicPr>
          <p:cNvPr id="3" name="Рисунок 2" descr="Рисунок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000108"/>
            <a:ext cx="2571768" cy="3572862"/>
          </a:xfrm>
          <a:prstGeom prst="rect">
            <a:avLst/>
          </a:prstGeom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5" y="1000108"/>
            <a:ext cx="2571768" cy="3571900"/>
          </a:xfrm>
          <a:prstGeom prst="rect">
            <a:avLst/>
          </a:prstGeom>
        </p:spPr>
      </p:pic>
      <p:pic>
        <p:nvPicPr>
          <p:cNvPr id="5" name="Рисунок 4" descr="Рисунок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86512" y="1000108"/>
            <a:ext cx="2548845" cy="3571900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85720" y="4714884"/>
            <a:ext cx="2714644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indent="176213" algn="ctr"/>
            <a:r>
              <a:rPr lang="ru-RU" sz="1600" b="1" dirty="0" err="1">
                <a:latin typeface="Arial Narrow" pitchFamily="34" charset="0"/>
              </a:rPr>
              <a:t>Юрюнг</a:t>
            </a:r>
            <a:r>
              <a:rPr lang="ru-RU" sz="1600" b="1" dirty="0">
                <a:latin typeface="Arial Narrow" pitchFamily="34" charset="0"/>
              </a:rPr>
              <a:t> Ар Тойон</a:t>
            </a:r>
            <a:endParaRPr lang="ru-RU" sz="1600" dirty="0">
              <a:latin typeface="Arial Narrow" pitchFamily="34" charset="0"/>
            </a:endParaRPr>
          </a:p>
          <a:p>
            <a:pPr indent="176213" algn="ctr"/>
            <a:r>
              <a:rPr lang="ru-RU" sz="1600" dirty="0">
                <a:latin typeface="Arial Narrow" pitchFamily="34" charset="0"/>
              </a:rPr>
              <a:t>Верхним миром правил седовласый, седобородый старец-господин </a:t>
            </a:r>
            <a:r>
              <a:rPr lang="ru-RU" sz="1600" dirty="0" err="1">
                <a:latin typeface="Arial Narrow" pitchFamily="34" charset="0"/>
              </a:rPr>
              <a:t>Юрюнг</a:t>
            </a:r>
            <a:r>
              <a:rPr lang="ru-RU" sz="1600" dirty="0">
                <a:latin typeface="Arial Narrow" pitchFamily="34" charset="0"/>
              </a:rPr>
              <a:t> Ар Тойон с островерхой шапкой из трех соболей.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28992" y="4786322"/>
            <a:ext cx="2374901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indent="176213" algn="ctr"/>
            <a:r>
              <a:rPr lang="ru-RU" sz="1600" b="1" dirty="0" err="1">
                <a:latin typeface="Arial Narrow" pitchFamily="34" charset="0"/>
              </a:rPr>
              <a:t>Адьына</a:t>
            </a:r>
            <a:r>
              <a:rPr lang="ru-RU" sz="1600" b="1" dirty="0">
                <a:latin typeface="Arial Narrow" pitchFamily="34" charset="0"/>
              </a:rPr>
              <a:t> </a:t>
            </a:r>
            <a:r>
              <a:rPr lang="ru-RU" sz="1600" b="1" dirty="0" err="1">
                <a:latin typeface="Arial Narrow" pitchFamily="34" charset="0"/>
              </a:rPr>
              <a:t>Сиэр</a:t>
            </a:r>
            <a:r>
              <a:rPr lang="ru-RU" sz="1600" b="1" dirty="0">
                <a:latin typeface="Arial Narrow" pitchFamily="34" charset="0"/>
              </a:rPr>
              <a:t> </a:t>
            </a:r>
            <a:r>
              <a:rPr lang="ru-RU" sz="1600" b="1" dirty="0" err="1">
                <a:latin typeface="Arial Narrow" pitchFamily="34" charset="0"/>
              </a:rPr>
              <a:t>Хотун</a:t>
            </a:r>
            <a:endParaRPr lang="ru-RU" sz="1600" b="1" dirty="0">
              <a:latin typeface="Arial Narrow" pitchFamily="34" charset="0"/>
            </a:endParaRPr>
          </a:p>
          <a:p>
            <a:pPr indent="176213" algn="ctr"/>
            <a:endParaRPr lang="ru-RU" sz="1600" dirty="0">
              <a:latin typeface="Arial Narrow" pitchFamily="34" charset="0"/>
            </a:endParaRPr>
          </a:p>
          <a:p>
            <a:pPr indent="176213" algn="ctr"/>
            <a:r>
              <a:rPr lang="ru-RU" sz="1600" dirty="0">
                <a:latin typeface="Arial Narrow" pitchFamily="34" charset="0"/>
              </a:rPr>
              <a:t>Это госпожа-жена </a:t>
            </a:r>
            <a:r>
              <a:rPr lang="ru-RU" sz="1600" dirty="0" err="1">
                <a:latin typeface="Arial Narrow" pitchFamily="34" charset="0"/>
              </a:rPr>
              <a:t>Юрюнг</a:t>
            </a:r>
            <a:r>
              <a:rPr lang="ru-RU" sz="1600" dirty="0">
                <a:latin typeface="Arial Narrow" pitchFamily="34" charset="0"/>
              </a:rPr>
              <a:t> Ар Тойона верная </a:t>
            </a:r>
            <a:r>
              <a:rPr lang="ru-RU" sz="1600" dirty="0" err="1">
                <a:latin typeface="Arial Narrow" pitchFamily="34" charset="0"/>
              </a:rPr>
              <a:t>Адьына</a:t>
            </a:r>
            <a:r>
              <a:rPr lang="ru-RU" sz="1600" dirty="0">
                <a:latin typeface="Arial Narrow" pitchFamily="34" charset="0"/>
              </a:rPr>
              <a:t> </a:t>
            </a:r>
            <a:r>
              <a:rPr lang="ru-RU" sz="1600" dirty="0" err="1">
                <a:latin typeface="Arial Narrow" pitchFamily="34" charset="0"/>
              </a:rPr>
              <a:t>Сиэр</a:t>
            </a:r>
            <a:r>
              <a:rPr lang="ru-RU" sz="1600" dirty="0">
                <a:latin typeface="Arial Narrow" pitchFamily="34" charset="0"/>
              </a:rPr>
              <a:t> </a:t>
            </a:r>
            <a:r>
              <a:rPr lang="ru-RU" sz="1600" dirty="0" err="1">
                <a:latin typeface="Arial Narrow" pitchFamily="34" charset="0"/>
              </a:rPr>
              <a:t>Хотун</a:t>
            </a:r>
            <a:r>
              <a:rPr lang="ru-RU" sz="1600" dirty="0">
                <a:latin typeface="Arial Narrow" pitchFamily="34" charset="0"/>
              </a:rPr>
              <a:t>.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286512" y="4714884"/>
            <a:ext cx="2519363" cy="1815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indent="176213" algn="just"/>
            <a:r>
              <a:rPr lang="ru-RU" sz="1600" b="1" dirty="0">
                <a:latin typeface="Arial Narrow" pitchFamily="34" charset="0"/>
              </a:rPr>
              <a:t>Жители Верхнего мира</a:t>
            </a:r>
          </a:p>
          <a:p>
            <a:pPr indent="176213" algn="just"/>
            <a:r>
              <a:rPr lang="ru-RU" sz="1600" dirty="0" smtClean="0">
                <a:latin typeface="Arial Narrow" pitchFamily="34" charset="0"/>
              </a:rPr>
              <a:t>Они </a:t>
            </a:r>
            <a:r>
              <a:rPr lang="ru-RU" sz="1600" dirty="0">
                <a:latin typeface="Arial Narrow" pitchFamily="34" charset="0"/>
              </a:rPr>
              <a:t>имели девять великих </a:t>
            </a:r>
            <a:r>
              <a:rPr lang="ru-RU" sz="1600" dirty="0" err="1">
                <a:latin typeface="Arial Narrow" pitchFamily="34" charset="0"/>
              </a:rPr>
              <a:t>ойунов-шаманов</a:t>
            </a:r>
            <a:r>
              <a:rPr lang="ru-RU" sz="1600" dirty="0">
                <a:latin typeface="Arial Narrow" pitchFamily="34" charset="0"/>
              </a:rPr>
              <a:t>, восемь белых </a:t>
            </a:r>
            <a:r>
              <a:rPr lang="ru-RU" sz="1600" dirty="0" err="1">
                <a:latin typeface="Arial Narrow" pitchFamily="34" charset="0"/>
              </a:rPr>
              <a:t>намысын</a:t>
            </a:r>
            <a:r>
              <a:rPr lang="ru-RU" sz="1600" dirty="0">
                <a:latin typeface="Arial Narrow" pitchFamily="34" charset="0"/>
              </a:rPr>
              <a:t> </a:t>
            </a:r>
            <a:r>
              <a:rPr lang="ru-RU" sz="1600" dirty="0" err="1">
                <a:latin typeface="Arial Narrow" pitchFamily="34" charset="0"/>
              </a:rPr>
              <a:t>удаганок-шаманок</a:t>
            </a:r>
            <a:r>
              <a:rPr lang="ru-RU" sz="1600" dirty="0">
                <a:latin typeface="Arial Narrow" pitchFamily="34" charset="0"/>
              </a:rPr>
              <a:t>, несметное количество друзей и родственников.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357290" y="857232"/>
            <a:ext cx="2000264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Верхний</a:t>
            </a:r>
            <a:r>
              <a:rPr lang="ru-RU" dirty="0" smtClean="0"/>
              <a:t> </a:t>
            </a:r>
            <a:r>
              <a:rPr lang="ru-RU" dirty="0" smtClean="0">
                <a:hlinkClick r:id="rId2" action="ppaction://hlinksldjump"/>
              </a:rPr>
              <a:t>мир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71934" y="857232"/>
            <a:ext cx="1928826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Срединный</a:t>
            </a:r>
            <a:r>
              <a:rPr lang="ru-RU" dirty="0" smtClean="0"/>
              <a:t> мир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15140" y="857232"/>
            <a:ext cx="1928826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Нижний</a:t>
            </a:r>
            <a:r>
              <a:rPr lang="ru-RU" dirty="0" smtClean="0"/>
              <a:t> мир</a:t>
            </a:r>
            <a:endParaRPr lang="ru-RU" dirty="0"/>
          </a:p>
        </p:txBody>
      </p:sp>
      <p:graphicFrame>
        <p:nvGraphicFramePr>
          <p:cNvPr id="12" name="Схема 11"/>
          <p:cNvGraphicFramePr/>
          <p:nvPr/>
        </p:nvGraphicFramePr>
        <p:xfrm>
          <a:off x="1000100" y="1357298"/>
          <a:ext cx="2643206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3714744" y="1357298"/>
          <a:ext cx="2571768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214282" y="4357670"/>
            <a:ext cx="1214446" cy="2500330"/>
            <a:chOff x="357158" y="835935"/>
            <a:chExt cx="2928938" cy="5593452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000108"/>
              <a:ext cx="2928938" cy="528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8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2500306"/>
              <a:ext cx="2500312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10" y="5143512"/>
              <a:ext cx="1028700" cy="1189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85918" y="5072074"/>
              <a:ext cx="1000125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олилиния 6"/>
            <p:cNvSpPr/>
            <p:nvPr/>
          </p:nvSpPr>
          <p:spPr>
            <a:xfrm rot="21164122">
              <a:off x="635588" y="835935"/>
              <a:ext cx="1996017" cy="1142109"/>
            </a:xfrm>
            <a:custGeom>
              <a:avLst/>
              <a:gdLst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933575 w 1995487"/>
                <a:gd name="connsiteY26" fmla="*/ 819150 h 1143958"/>
                <a:gd name="connsiteX27" fmla="*/ 1995487 w 1995487"/>
                <a:gd name="connsiteY27" fmla="*/ 962025 h 1143958"/>
                <a:gd name="connsiteX28" fmla="*/ 1781175 w 1995487"/>
                <a:gd name="connsiteY28" fmla="*/ 985837 h 1143958"/>
                <a:gd name="connsiteX29" fmla="*/ 1762125 w 1995487"/>
                <a:gd name="connsiteY29" fmla="*/ 823912 h 1143958"/>
                <a:gd name="connsiteX30" fmla="*/ 1724025 w 1995487"/>
                <a:gd name="connsiteY30" fmla="*/ 828675 h 1143958"/>
                <a:gd name="connsiteX31" fmla="*/ 1547812 w 1995487"/>
                <a:gd name="connsiteY31" fmla="*/ 576262 h 1143958"/>
                <a:gd name="connsiteX32" fmla="*/ 223837 w 1995487"/>
                <a:gd name="connsiteY32" fmla="*/ 776287 h 1143958"/>
                <a:gd name="connsiteX33" fmla="*/ 276225 w 1995487"/>
                <a:gd name="connsiteY33" fmla="*/ 1019175 h 1143958"/>
                <a:gd name="connsiteX34" fmla="*/ 252412 w 1995487"/>
                <a:gd name="connsiteY34" fmla="*/ 1009650 h 1143958"/>
                <a:gd name="connsiteX35" fmla="*/ 295275 w 1995487"/>
                <a:gd name="connsiteY35" fmla="*/ 1138237 h 1143958"/>
                <a:gd name="connsiteX36" fmla="*/ 114300 w 1995487"/>
                <a:gd name="connsiteY36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81012 w 1995487"/>
                <a:gd name="connsiteY10" fmla="*/ 433387 h 1143958"/>
                <a:gd name="connsiteX11" fmla="*/ 461962 w 1995487"/>
                <a:gd name="connsiteY11" fmla="*/ 428625 h 1143958"/>
                <a:gd name="connsiteX12" fmla="*/ 328612 w 1995487"/>
                <a:gd name="connsiteY12" fmla="*/ 223837 h 1143958"/>
                <a:gd name="connsiteX13" fmla="*/ 314325 w 1995487"/>
                <a:gd name="connsiteY13" fmla="*/ 200025 h 1143958"/>
                <a:gd name="connsiteX14" fmla="*/ 357187 w 1995487"/>
                <a:gd name="connsiteY14" fmla="*/ 104775 h 1143958"/>
                <a:gd name="connsiteX15" fmla="*/ 623887 w 1995487"/>
                <a:gd name="connsiteY15" fmla="*/ 28575 h 1143958"/>
                <a:gd name="connsiteX16" fmla="*/ 904875 w 1995487"/>
                <a:gd name="connsiteY16" fmla="*/ 0 h 1143958"/>
                <a:gd name="connsiteX17" fmla="*/ 1090612 w 1995487"/>
                <a:gd name="connsiteY17" fmla="*/ 104775 h 1143958"/>
                <a:gd name="connsiteX18" fmla="*/ 1100137 w 1995487"/>
                <a:gd name="connsiteY18" fmla="*/ 328612 h 1143958"/>
                <a:gd name="connsiteX19" fmla="*/ 1114425 w 1995487"/>
                <a:gd name="connsiteY19" fmla="*/ 338137 h 1143958"/>
                <a:gd name="connsiteX20" fmla="*/ 1243012 w 1995487"/>
                <a:gd name="connsiteY20" fmla="*/ 376237 h 1143958"/>
                <a:gd name="connsiteX21" fmla="*/ 1304925 w 1995487"/>
                <a:gd name="connsiteY21" fmla="*/ 485775 h 1143958"/>
                <a:gd name="connsiteX22" fmla="*/ 1762125 w 1995487"/>
                <a:gd name="connsiteY22" fmla="*/ 390525 h 1143958"/>
                <a:gd name="connsiteX23" fmla="*/ 1862137 w 1995487"/>
                <a:gd name="connsiteY23" fmla="*/ 504825 h 1143958"/>
                <a:gd name="connsiteX24" fmla="*/ 1781175 w 1995487"/>
                <a:gd name="connsiteY24" fmla="*/ 547687 h 1143958"/>
                <a:gd name="connsiteX25" fmla="*/ 1781175 w 1995487"/>
                <a:gd name="connsiteY25" fmla="*/ 557212 h 1143958"/>
                <a:gd name="connsiteX26" fmla="*/ 1824037 w 1995487"/>
                <a:gd name="connsiteY26" fmla="*/ 666750 h 1143958"/>
                <a:gd name="connsiteX27" fmla="*/ 1833562 w 1995487"/>
                <a:gd name="connsiteY27" fmla="*/ 671512 h 1143958"/>
                <a:gd name="connsiteX28" fmla="*/ 1933575 w 1995487"/>
                <a:gd name="connsiteY28" fmla="*/ 819150 h 1143958"/>
                <a:gd name="connsiteX29" fmla="*/ 1995487 w 1995487"/>
                <a:gd name="connsiteY29" fmla="*/ 962025 h 1143958"/>
                <a:gd name="connsiteX30" fmla="*/ 1781175 w 1995487"/>
                <a:gd name="connsiteY30" fmla="*/ 985837 h 1143958"/>
                <a:gd name="connsiteX31" fmla="*/ 1762125 w 1995487"/>
                <a:gd name="connsiteY31" fmla="*/ 823912 h 1143958"/>
                <a:gd name="connsiteX32" fmla="*/ 1724025 w 1995487"/>
                <a:gd name="connsiteY32" fmla="*/ 828675 h 1143958"/>
                <a:gd name="connsiteX33" fmla="*/ 1547812 w 1995487"/>
                <a:gd name="connsiteY33" fmla="*/ 576262 h 1143958"/>
                <a:gd name="connsiteX34" fmla="*/ 223837 w 1995487"/>
                <a:gd name="connsiteY34" fmla="*/ 776287 h 1143958"/>
                <a:gd name="connsiteX35" fmla="*/ 276225 w 1995487"/>
                <a:gd name="connsiteY35" fmla="*/ 1019175 h 1143958"/>
                <a:gd name="connsiteX36" fmla="*/ 252412 w 1995487"/>
                <a:gd name="connsiteY36" fmla="*/ 1009650 h 1143958"/>
                <a:gd name="connsiteX37" fmla="*/ 295275 w 1995487"/>
                <a:gd name="connsiteY37" fmla="*/ 1138237 h 1143958"/>
                <a:gd name="connsiteX38" fmla="*/ 114300 w 1995487"/>
                <a:gd name="connsiteY38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833562 w 1995487"/>
                <a:gd name="connsiteY29" fmla="*/ 671512 h 1143958"/>
                <a:gd name="connsiteX30" fmla="*/ 1933575 w 1995487"/>
                <a:gd name="connsiteY30" fmla="*/ 819150 h 1143958"/>
                <a:gd name="connsiteX31" fmla="*/ 1995487 w 1995487"/>
                <a:gd name="connsiteY31" fmla="*/ 962025 h 1143958"/>
                <a:gd name="connsiteX32" fmla="*/ 1781175 w 1995487"/>
                <a:gd name="connsiteY32" fmla="*/ 985837 h 1143958"/>
                <a:gd name="connsiteX33" fmla="*/ 1762125 w 1995487"/>
                <a:gd name="connsiteY33" fmla="*/ 823912 h 1143958"/>
                <a:gd name="connsiteX34" fmla="*/ 1724025 w 1995487"/>
                <a:gd name="connsiteY34" fmla="*/ 828675 h 1143958"/>
                <a:gd name="connsiteX35" fmla="*/ 1547812 w 1995487"/>
                <a:gd name="connsiteY35" fmla="*/ 576262 h 1143958"/>
                <a:gd name="connsiteX36" fmla="*/ 223837 w 1995487"/>
                <a:gd name="connsiteY36" fmla="*/ 776287 h 1143958"/>
                <a:gd name="connsiteX37" fmla="*/ 276225 w 1995487"/>
                <a:gd name="connsiteY37" fmla="*/ 1019175 h 1143958"/>
                <a:gd name="connsiteX38" fmla="*/ 252412 w 1995487"/>
                <a:gd name="connsiteY38" fmla="*/ 1009650 h 1143958"/>
                <a:gd name="connsiteX39" fmla="*/ 295275 w 1995487"/>
                <a:gd name="connsiteY39" fmla="*/ 1138237 h 1143958"/>
                <a:gd name="connsiteX40" fmla="*/ 114300 w 1995487"/>
                <a:gd name="connsiteY40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95487" h="1143958">
                  <a:moveTo>
                    <a:pt x="114300" y="1138237"/>
                  </a:moveTo>
                  <a:lnTo>
                    <a:pt x="114300" y="1000125"/>
                  </a:lnTo>
                  <a:lnTo>
                    <a:pt x="95250" y="1000125"/>
                  </a:lnTo>
                  <a:cubicBezTo>
                    <a:pt x="71437" y="925512"/>
                    <a:pt x="49879" y="850142"/>
                    <a:pt x="23812" y="776287"/>
                  </a:cubicBezTo>
                  <a:cubicBezTo>
                    <a:pt x="21170" y="768802"/>
                    <a:pt x="11160" y="765004"/>
                    <a:pt x="9525" y="757237"/>
                  </a:cubicBezTo>
                  <a:cubicBezTo>
                    <a:pt x="4234" y="732105"/>
                    <a:pt x="4762" y="691630"/>
                    <a:pt x="4762" y="661987"/>
                  </a:cubicBezTo>
                  <a:lnTo>
                    <a:pt x="0" y="604837"/>
                  </a:lnTo>
                  <a:lnTo>
                    <a:pt x="352425" y="590550"/>
                  </a:lnTo>
                  <a:lnTo>
                    <a:pt x="342900" y="514350"/>
                  </a:lnTo>
                  <a:cubicBezTo>
                    <a:pt x="351631" y="495300"/>
                    <a:pt x="381793" y="489720"/>
                    <a:pt x="404812" y="476226"/>
                  </a:cubicBezTo>
                  <a:cubicBezTo>
                    <a:pt x="415131" y="469479"/>
                    <a:pt x="373065" y="459588"/>
                    <a:pt x="404812" y="473868"/>
                  </a:cubicBezTo>
                  <a:cubicBezTo>
                    <a:pt x="407990" y="442927"/>
                    <a:pt x="471487" y="440927"/>
                    <a:pt x="481012" y="433387"/>
                  </a:cubicBezTo>
                  <a:cubicBezTo>
                    <a:pt x="486324" y="429562"/>
                    <a:pt x="461962" y="428625"/>
                    <a:pt x="461962" y="428625"/>
                  </a:cubicBezTo>
                  <a:lnTo>
                    <a:pt x="328612" y="223837"/>
                  </a:lnTo>
                  <a:cubicBezTo>
                    <a:pt x="313373" y="200732"/>
                    <a:pt x="314325" y="213281"/>
                    <a:pt x="314325" y="200025"/>
                  </a:cubicBezTo>
                  <a:lnTo>
                    <a:pt x="357187" y="104775"/>
                  </a:lnTo>
                  <a:cubicBezTo>
                    <a:pt x="408781" y="76200"/>
                    <a:pt x="532606" y="46038"/>
                    <a:pt x="623887" y="28575"/>
                  </a:cubicBezTo>
                  <a:lnTo>
                    <a:pt x="904875" y="0"/>
                  </a:lnTo>
                  <a:cubicBezTo>
                    <a:pt x="1087224" y="105570"/>
                    <a:pt x="1087437" y="30163"/>
                    <a:pt x="1090612" y="104775"/>
                  </a:cubicBezTo>
                  <a:cubicBezTo>
                    <a:pt x="1093787" y="179387"/>
                    <a:pt x="1095664" y="254066"/>
                    <a:pt x="1100137" y="328612"/>
                  </a:cubicBezTo>
                  <a:cubicBezTo>
                    <a:pt x="1101337" y="348611"/>
                    <a:pt x="1103723" y="343489"/>
                    <a:pt x="1114425" y="338137"/>
                  </a:cubicBezTo>
                  <a:cubicBezTo>
                    <a:pt x="1125127" y="332785"/>
                    <a:pt x="1211262" y="351631"/>
                    <a:pt x="1243012" y="376237"/>
                  </a:cubicBezTo>
                  <a:cubicBezTo>
                    <a:pt x="1300896" y="487183"/>
                    <a:pt x="1258979" y="485775"/>
                    <a:pt x="1304925" y="485775"/>
                  </a:cubicBezTo>
                  <a:cubicBezTo>
                    <a:pt x="1756972" y="379977"/>
                    <a:pt x="1644231" y="272631"/>
                    <a:pt x="1762125" y="390525"/>
                  </a:cubicBezTo>
                  <a:lnTo>
                    <a:pt x="1862137" y="504825"/>
                  </a:lnTo>
                  <a:cubicBezTo>
                    <a:pt x="1811476" y="521712"/>
                    <a:pt x="1794144" y="508780"/>
                    <a:pt x="1781175" y="547687"/>
                  </a:cubicBezTo>
                  <a:cubicBezTo>
                    <a:pt x="1780171" y="550699"/>
                    <a:pt x="1781175" y="554037"/>
                    <a:pt x="1781175" y="557212"/>
                  </a:cubicBezTo>
                  <a:cubicBezTo>
                    <a:pt x="1784747" y="569912"/>
                    <a:pt x="1795430" y="605607"/>
                    <a:pt x="1802574" y="623863"/>
                  </a:cubicBezTo>
                  <a:cubicBezTo>
                    <a:pt x="1809718" y="642119"/>
                    <a:pt x="1818878" y="658813"/>
                    <a:pt x="1824037" y="666750"/>
                  </a:cubicBezTo>
                  <a:cubicBezTo>
                    <a:pt x="1845871" y="699298"/>
                    <a:pt x="1905000" y="769938"/>
                    <a:pt x="1933575" y="819150"/>
                  </a:cubicBezTo>
                  <a:lnTo>
                    <a:pt x="1995487" y="962025"/>
                  </a:lnTo>
                  <a:lnTo>
                    <a:pt x="1781175" y="985837"/>
                  </a:lnTo>
                  <a:lnTo>
                    <a:pt x="1762125" y="823912"/>
                  </a:lnTo>
                  <a:lnTo>
                    <a:pt x="1724025" y="828675"/>
                  </a:lnTo>
                  <a:cubicBezTo>
                    <a:pt x="1563506" y="570872"/>
                    <a:pt x="1665976" y="576262"/>
                    <a:pt x="1547812" y="576262"/>
                  </a:cubicBezTo>
                  <a:lnTo>
                    <a:pt x="223837" y="776287"/>
                  </a:lnTo>
                  <a:lnTo>
                    <a:pt x="276225" y="1019175"/>
                  </a:lnTo>
                  <a:lnTo>
                    <a:pt x="252412" y="1009650"/>
                  </a:lnTo>
                  <a:cubicBezTo>
                    <a:pt x="317080" y="1143958"/>
                    <a:pt x="361897" y="1138237"/>
                    <a:pt x="295275" y="1138237"/>
                  </a:cubicBezTo>
                  <a:lnTo>
                    <a:pt x="114300" y="1138237"/>
                  </a:lnTo>
                  <a:close/>
                </a:path>
              </a:pathLst>
            </a:custGeom>
            <a:blipFill>
              <a:blip r:embed="rId17" cstate="print"/>
              <a:stretch>
                <a:fillRect/>
              </a:stretch>
            </a:blipFill>
            <a:ln>
              <a:solidFill>
                <a:srgbClr val="B88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8" name="Picture 15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2643182"/>
              <a:ext cx="1044575" cy="186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Схема 13"/>
          <p:cNvGraphicFramePr/>
          <p:nvPr/>
        </p:nvGraphicFramePr>
        <p:xfrm>
          <a:off x="6357950" y="1357298"/>
          <a:ext cx="257173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Graphic spid="12" grpId="0">
        <p:bldAsOne/>
      </p:bldGraphic>
      <p:bldGraphic spid="13" grpId="0">
        <p:bldAsOne/>
      </p:bldGraphic>
      <p:bldGraphic spid="1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редний.jpg"/>
          <p:cNvPicPr>
            <a:picLocks noChangeAspect="1"/>
          </p:cNvPicPr>
          <p:nvPr/>
        </p:nvPicPr>
        <p:blipFill>
          <a:blip r:embed="rId2" cstate="print"/>
          <a:srcRect l="4412" t="3125" r="7451" b="5208"/>
          <a:stretch>
            <a:fillRect/>
          </a:stretch>
        </p:blipFill>
        <p:spPr>
          <a:xfrm>
            <a:off x="2428860" y="857232"/>
            <a:ext cx="4500594" cy="5786478"/>
          </a:xfrm>
          <a:prstGeom prst="rect">
            <a:avLst/>
          </a:prstGeom>
        </p:spPr>
      </p:pic>
      <p:pic>
        <p:nvPicPr>
          <p:cNvPr id="4" name="Рисунок 3" descr="Рисунок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928670"/>
            <a:ext cx="2071702" cy="2507722"/>
          </a:xfrm>
          <a:prstGeom prst="rect">
            <a:avLst/>
          </a:prstGeom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357422" y="1357298"/>
            <a:ext cx="1928826" cy="1815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600" b="1" dirty="0">
                <a:latin typeface="Arial Narrow" pitchFamily="34" charset="0"/>
              </a:rPr>
              <a:t>Племя – народ </a:t>
            </a:r>
            <a:r>
              <a:rPr lang="ru-RU" sz="1600" b="1" dirty="0" err="1">
                <a:latin typeface="Arial Narrow" pitchFamily="34" charset="0"/>
              </a:rPr>
              <a:t>саха</a:t>
            </a:r>
            <a:endParaRPr lang="ru-RU" sz="1600" b="1" dirty="0">
              <a:latin typeface="Arial Narrow" pitchFamily="34" charset="0"/>
            </a:endParaRPr>
          </a:p>
          <a:p>
            <a:pPr algn="ctr"/>
            <a:endParaRPr lang="ru-RU" sz="1600" dirty="0">
              <a:latin typeface="Arial Narrow" pitchFamily="34" charset="0"/>
            </a:endParaRPr>
          </a:p>
          <a:p>
            <a:pPr algn="ctr"/>
            <a:r>
              <a:rPr lang="ru-RU" sz="1600" dirty="0">
                <a:latin typeface="Arial Narrow" pitchFamily="34" charset="0"/>
              </a:rPr>
              <a:t>Здесь разродилось три племени, расцвело четыре племени </a:t>
            </a:r>
            <a:r>
              <a:rPr lang="ru-RU" sz="1600" dirty="0" err="1">
                <a:latin typeface="Arial Narrow" pitchFamily="34" charset="0"/>
              </a:rPr>
              <a:t>айы</a:t>
            </a:r>
            <a:r>
              <a:rPr lang="ru-RU" sz="1600" dirty="0">
                <a:latin typeface="Arial Narrow" pitchFamily="34" charset="0"/>
              </a:rPr>
              <a:t> – </a:t>
            </a:r>
            <a:r>
              <a:rPr lang="ru-RU" sz="1600" dirty="0" err="1">
                <a:latin typeface="Arial Narrow" pitchFamily="34" charset="0"/>
              </a:rPr>
              <a:t>уранхай-саха</a:t>
            </a:r>
            <a:r>
              <a:rPr lang="ru-RU" sz="1600" dirty="0">
                <a:latin typeface="Arial Narrow" pitchFamily="34" charset="0"/>
              </a:rPr>
              <a:t>. </a:t>
            </a:r>
          </a:p>
        </p:txBody>
      </p:sp>
      <p:pic>
        <p:nvPicPr>
          <p:cNvPr id="6" name="Рисунок 5" descr="Рисунок11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786190"/>
            <a:ext cx="1928826" cy="2305252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285984" y="3786190"/>
            <a:ext cx="2286015" cy="23083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indent="174625" algn="ctr"/>
            <a:r>
              <a:rPr lang="ru-RU" sz="1600" b="1" dirty="0">
                <a:latin typeface="Arial Narrow" pitchFamily="34" charset="0"/>
              </a:rPr>
              <a:t>Саха </a:t>
            </a:r>
            <a:r>
              <a:rPr lang="ru-RU" sz="1600" b="1" dirty="0" err="1">
                <a:latin typeface="Arial Narrow" pitchFamily="34" charset="0"/>
              </a:rPr>
              <a:t>Сарын</a:t>
            </a:r>
            <a:r>
              <a:rPr lang="ru-RU" sz="1600" b="1" dirty="0">
                <a:latin typeface="Arial Narrow" pitchFamily="34" charset="0"/>
              </a:rPr>
              <a:t> Тойон, </a:t>
            </a:r>
            <a:r>
              <a:rPr lang="ru-RU" sz="1600" b="1" dirty="0" err="1">
                <a:latin typeface="Arial Narrow" pitchFamily="34" charset="0"/>
              </a:rPr>
              <a:t>Сабыйа</a:t>
            </a:r>
            <a:r>
              <a:rPr lang="ru-RU" sz="1600" b="1" dirty="0">
                <a:latin typeface="Arial Narrow" pitchFamily="34" charset="0"/>
              </a:rPr>
              <a:t> Бай </a:t>
            </a:r>
            <a:r>
              <a:rPr lang="ru-RU" sz="1600" b="1" dirty="0" err="1">
                <a:latin typeface="Arial Narrow" pitchFamily="34" charset="0"/>
              </a:rPr>
              <a:t>Хотун</a:t>
            </a:r>
            <a:endParaRPr lang="ru-RU" sz="1600" b="1" dirty="0">
              <a:latin typeface="Arial Narrow" pitchFamily="34" charset="0"/>
            </a:endParaRPr>
          </a:p>
          <a:p>
            <a:pPr indent="174625" algn="ctr"/>
            <a:r>
              <a:rPr lang="ru-RU" sz="1600" dirty="0" smtClean="0">
                <a:latin typeface="Arial Narrow" pitchFamily="34" charset="0"/>
              </a:rPr>
              <a:t>Там</a:t>
            </a:r>
            <a:r>
              <a:rPr lang="ru-RU" sz="1600" dirty="0">
                <a:latin typeface="Arial Narrow" pitchFamily="34" charset="0"/>
              </a:rPr>
              <a:t>, на </a:t>
            </a:r>
            <a:r>
              <a:rPr lang="ru-RU" sz="1600" dirty="0" err="1">
                <a:latin typeface="Arial Narrow" pitchFamily="34" charset="0"/>
              </a:rPr>
              <a:t>Сайдалыкы</a:t>
            </a:r>
            <a:r>
              <a:rPr lang="ru-RU" sz="1600" dirty="0">
                <a:latin typeface="Arial Narrow" pitchFamily="34" charset="0"/>
              </a:rPr>
              <a:t> </a:t>
            </a:r>
            <a:r>
              <a:rPr lang="ru-RU" sz="1600" dirty="0" err="1">
                <a:latin typeface="Arial Narrow" pitchFamily="34" charset="0"/>
              </a:rPr>
              <a:t>эбэ</a:t>
            </a:r>
            <a:r>
              <a:rPr lang="ru-RU" sz="1600" dirty="0">
                <a:latin typeface="Arial Narrow" pitchFamily="34" charset="0"/>
              </a:rPr>
              <a:t>, жили-поживали отец-господин-прародитель народа </a:t>
            </a:r>
            <a:r>
              <a:rPr lang="ru-RU" sz="1600" dirty="0" err="1">
                <a:latin typeface="Arial Narrow" pitchFamily="34" charset="0"/>
              </a:rPr>
              <a:t>айы</a:t>
            </a:r>
            <a:r>
              <a:rPr lang="ru-RU" sz="1600" dirty="0">
                <a:latin typeface="Arial Narrow" pitchFamily="34" charset="0"/>
              </a:rPr>
              <a:t> Саха </a:t>
            </a:r>
            <a:r>
              <a:rPr lang="ru-RU" sz="1600" dirty="0" err="1">
                <a:latin typeface="Arial Narrow" pitchFamily="34" charset="0"/>
              </a:rPr>
              <a:t>Сарын</a:t>
            </a:r>
            <a:r>
              <a:rPr lang="ru-RU" sz="1600" dirty="0">
                <a:latin typeface="Arial Narrow" pitchFamily="34" charset="0"/>
              </a:rPr>
              <a:t> Тойон, мать-госпожа-прародительница — </a:t>
            </a:r>
            <a:r>
              <a:rPr lang="ru-RU" sz="1600" dirty="0" err="1">
                <a:latin typeface="Arial Narrow" pitchFamily="34" charset="0"/>
              </a:rPr>
              <a:t>Сабыйа</a:t>
            </a:r>
            <a:r>
              <a:rPr lang="ru-RU" sz="1600" dirty="0">
                <a:latin typeface="Arial Narrow" pitchFamily="34" charset="0"/>
              </a:rPr>
              <a:t> Бай </a:t>
            </a:r>
            <a:r>
              <a:rPr lang="ru-RU" sz="1600" dirty="0" err="1">
                <a:latin typeface="Arial Narrow" pitchFamily="34" charset="0"/>
              </a:rPr>
              <a:t>Хотун</a:t>
            </a:r>
            <a:r>
              <a:rPr lang="ru-RU" sz="1600" dirty="0">
                <a:latin typeface="Arial Narrow" pitchFamily="34" charset="0"/>
              </a:rPr>
              <a:t>.</a:t>
            </a:r>
          </a:p>
        </p:txBody>
      </p:sp>
      <p:pic>
        <p:nvPicPr>
          <p:cNvPr id="8" name="Рисунок 7" descr="Рисунок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0892" y="1142984"/>
            <a:ext cx="1873627" cy="2214578"/>
          </a:xfrm>
          <a:prstGeom prst="rect">
            <a:avLst/>
          </a:prstGeom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572000" y="1000108"/>
            <a:ext cx="2214578" cy="23083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ru-RU" sz="1600" b="1" dirty="0" err="1">
                <a:latin typeface="Arial Narrow" pitchFamily="34" charset="0"/>
              </a:rPr>
              <a:t>Кюн</a:t>
            </a:r>
            <a:r>
              <a:rPr lang="ru-RU" sz="1600" b="1" dirty="0">
                <a:latin typeface="Arial Narrow" pitchFamily="34" charset="0"/>
              </a:rPr>
              <a:t> </a:t>
            </a:r>
            <a:r>
              <a:rPr lang="ru-RU" sz="1600" b="1" dirty="0" err="1">
                <a:latin typeface="Arial Narrow" pitchFamily="34" charset="0"/>
              </a:rPr>
              <a:t>Дьирибинэ</a:t>
            </a:r>
            <a:endParaRPr lang="ru-RU" sz="1600" b="1" dirty="0">
              <a:latin typeface="Arial Narrow" pitchFamily="34" charset="0"/>
            </a:endParaRPr>
          </a:p>
          <a:p>
            <a:r>
              <a:rPr lang="ru-RU" sz="1600" dirty="0" smtClean="0">
                <a:latin typeface="Arial Narrow" pitchFamily="34" charset="0"/>
              </a:rPr>
              <a:t>Они имели </a:t>
            </a:r>
            <a:r>
              <a:rPr lang="ru-RU" sz="1600" dirty="0">
                <a:latin typeface="Arial Narrow" pitchFamily="34" charset="0"/>
              </a:rPr>
              <a:t>единственного сына. Звали его богатырь </a:t>
            </a:r>
            <a:r>
              <a:rPr lang="ru-RU" sz="1600" dirty="0" err="1">
                <a:latin typeface="Arial Narrow" pitchFamily="34" charset="0"/>
              </a:rPr>
              <a:t>Кюн</a:t>
            </a:r>
            <a:r>
              <a:rPr lang="ru-RU" sz="1600" dirty="0">
                <a:latin typeface="Arial Narrow" pitchFamily="34" charset="0"/>
              </a:rPr>
              <a:t> </a:t>
            </a:r>
            <a:r>
              <a:rPr lang="ru-RU" sz="1600" dirty="0" err="1">
                <a:latin typeface="Arial Narrow" pitchFamily="34" charset="0"/>
              </a:rPr>
              <a:t>Дьирибинэ</a:t>
            </a:r>
            <a:r>
              <a:rPr lang="ru-RU" sz="1600" dirty="0">
                <a:latin typeface="Arial Narrow" pitchFamily="34" charset="0"/>
              </a:rPr>
              <a:t>, «</a:t>
            </a:r>
            <a:r>
              <a:rPr lang="ru-RU" sz="1600" dirty="0" err="1">
                <a:latin typeface="Arial Narrow" pitchFamily="34" charset="0"/>
              </a:rPr>
              <a:t>Солнцезарный</a:t>
            </a:r>
            <a:r>
              <a:rPr lang="ru-RU" sz="1600" dirty="0">
                <a:latin typeface="Arial Narrow" pitchFamily="34" charset="0"/>
              </a:rPr>
              <a:t>», имеющий богатырского сивой масти коня </a:t>
            </a:r>
            <a:r>
              <a:rPr lang="ru-RU" sz="1600" dirty="0" err="1">
                <a:latin typeface="Arial Narrow" pitchFamily="34" charset="0"/>
              </a:rPr>
              <a:t>Кёнэ</a:t>
            </a:r>
            <a:r>
              <a:rPr lang="ru-RU" sz="1600" dirty="0">
                <a:latin typeface="Arial Narrow" pitchFamily="34" charset="0"/>
              </a:rPr>
              <a:t> </a:t>
            </a:r>
            <a:r>
              <a:rPr lang="ru-RU" sz="1600" dirty="0" err="1">
                <a:latin typeface="Arial Narrow" pitchFamily="34" charset="0"/>
              </a:rPr>
              <a:t>Кёгёччёр</a:t>
            </a:r>
            <a:r>
              <a:rPr lang="ru-RU" sz="1600" dirty="0">
                <a:latin typeface="Arial Narrow" pitchFamily="34" charset="0"/>
              </a:rPr>
              <a:t>.</a:t>
            </a:r>
          </a:p>
        </p:txBody>
      </p:sp>
      <p:pic>
        <p:nvPicPr>
          <p:cNvPr id="10" name="Рисунок 9" descr="Рисунок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29454" y="3786190"/>
            <a:ext cx="2017967" cy="2357454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857752" y="3714752"/>
            <a:ext cx="2000264" cy="25545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indent="176213" algn="ctr"/>
            <a:r>
              <a:rPr lang="ru-RU" sz="1600" b="1" dirty="0" err="1">
                <a:latin typeface="Arial Narrow" pitchFamily="34" charset="0"/>
              </a:rPr>
              <a:t>Туйарыма</a:t>
            </a:r>
            <a:r>
              <a:rPr lang="ru-RU" sz="1600" b="1" dirty="0">
                <a:latin typeface="Arial Narrow" pitchFamily="34" charset="0"/>
              </a:rPr>
              <a:t> </a:t>
            </a:r>
            <a:r>
              <a:rPr lang="en-US" sz="1600" b="1" dirty="0" err="1">
                <a:latin typeface="Arial Narrow" pitchFamily="34" charset="0"/>
              </a:rPr>
              <a:t>Kyo</a:t>
            </a:r>
            <a:endParaRPr lang="ru-RU" sz="1600" b="1" dirty="0">
              <a:latin typeface="Arial Narrow" pitchFamily="34" charset="0"/>
            </a:endParaRPr>
          </a:p>
          <a:p>
            <a:pPr indent="176213" algn="ctr"/>
            <a:r>
              <a:rPr lang="ru-RU" sz="1600" dirty="0" smtClean="0">
                <a:latin typeface="Arial Narrow" pitchFamily="34" charset="0"/>
              </a:rPr>
              <a:t>Вместе </a:t>
            </a:r>
            <a:r>
              <a:rPr lang="ru-RU" sz="1600" dirty="0">
                <a:latin typeface="Arial Narrow" pitchFamily="34" charset="0"/>
              </a:rPr>
              <a:t>с ним росла его сестра — светлоликая, лучезарная, с девятисаженной косой, </a:t>
            </a:r>
            <a:r>
              <a:rPr lang="ru-RU" sz="1600" dirty="0" err="1">
                <a:latin typeface="Arial Narrow" pitchFamily="34" charset="0"/>
              </a:rPr>
              <a:t>Туйарыма</a:t>
            </a:r>
            <a:r>
              <a:rPr lang="ru-RU" sz="1600" dirty="0">
                <a:latin typeface="Arial Narrow" pitchFamily="34" charset="0"/>
              </a:rPr>
              <a:t> </a:t>
            </a:r>
            <a:r>
              <a:rPr lang="ru-RU" sz="1600" dirty="0" err="1">
                <a:latin typeface="Arial Narrow" pitchFamily="34" charset="0"/>
              </a:rPr>
              <a:t>Куо</a:t>
            </a:r>
            <a:r>
              <a:rPr lang="ru-RU" sz="1600" dirty="0">
                <a:latin typeface="Arial Narrow" pitchFamily="34" charset="0"/>
              </a:rPr>
              <a:t> — девушка красоты невиданной, доброты неслыханной.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>
            <a:hlinkClick r:id="rId2" action="ppaction://hlinksldjump"/>
          </p:cNvPr>
          <p:cNvSpPr/>
          <p:nvPr/>
        </p:nvSpPr>
        <p:spPr>
          <a:xfrm>
            <a:off x="1357290" y="857232"/>
            <a:ext cx="2000264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Верхний </a:t>
            </a:r>
            <a:r>
              <a:rPr lang="ru-RU" dirty="0" smtClean="0">
                <a:hlinkClick r:id="rId2" action="ppaction://hlinksldjump"/>
              </a:rPr>
              <a:t>мир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71934" y="857232"/>
            <a:ext cx="1928826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Срединный</a:t>
            </a:r>
            <a:r>
              <a:rPr lang="ru-RU" dirty="0" smtClean="0"/>
              <a:t> мир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15140" y="857232"/>
            <a:ext cx="1928826" cy="500066"/>
          </a:xfrm>
          <a:prstGeom prst="round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Нижний мир</a:t>
            </a:r>
            <a:endParaRPr lang="ru-RU" dirty="0"/>
          </a:p>
        </p:txBody>
      </p:sp>
      <p:graphicFrame>
        <p:nvGraphicFramePr>
          <p:cNvPr id="12" name="Схема 11"/>
          <p:cNvGraphicFramePr/>
          <p:nvPr/>
        </p:nvGraphicFramePr>
        <p:xfrm>
          <a:off x="1000100" y="1357298"/>
          <a:ext cx="2643206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3714744" y="1357298"/>
          <a:ext cx="2571768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214282" y="4357670"/>
            <a:ext cx="1214446" cy="2500330"/>
            <a:chOff x="357158" y="835935"/>
            <a:chExt cx="2928938" cy="5593452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000108"/>
              <a:ext cx="2928938" cy="528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8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2500306"/>
              <a:ext cx="2500312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10" y="5143512"/>
              <a:ext cx="1028700" cy="1189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85918" y="5072074"/>
              <a:ext cx="1000125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олилиния 6"/>
            <p:cNvSpPr/>
            <p:nvPr/>
          </p:nvSpPr>
          <p:spPr>
            <a:xfrm rot="21164122">
              <a:off x="635588" y="835935"/>
              <a:ext cx="1996017" cy="1142109"/>
            </a:xfrm>
            <a:custGeom>
              <a:avLst/>
              <a:gdLst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243807 h 1249528"/>
                <a:gd name="connsiteX1" fmla="*/ 114300 w 1995487"/>
                <a:gd name="connsiteY1" fmla="*/ 1105695 h 1249528"/>
                <a:gd name="connsiteX2" fmla="*/ 95250 w 1995487"/>
                <a:gd name="connsiteY2" fmla="*/ 1105695 h 1249528"/>
                <a:gd name="connsiteX3" fmla="*/ 23812 w 1995487"/>
                <a:gd name="connsiteY3" fmla="*/ 881857 h 1249528"/>
                <a:gd name="connsiteX4" fmla="*/ 9525 w 1995487"/>
                <a:gd name="connsiteY4" fmla="*/ 862807 h 1249528"/>
                <a:gd name="connsiteX5" fmla="*/ 4762 w 1995487"/>
                <a:gd name="connsiteY5" fmla="*/ 767557 h 1249528"/>
                <a:gd name="connsiteX6" fmla="*/ 0 w 1995487"/>
                <a:gd name="connsiteY6" fmla="*/ 710407 h 1249528"/>
                <a:gd name="connsiteX7" fmla="*/ 352425 w 1995487"/>
                <a:gd name="connsiteY7" fmla="*/ 696120 h 1249528"/>
                <a:gd name="connsiteX8" fmla="*/ 342900 w 1995487"/>
                <a:gd name="connsiteY8" fmla="*/ 619920 h 1249528"/>
                <a:gd name="connsiteX9" fmla="*/ 481012 w 1995487"/>
                <a:gd name="connsiteY9" fmla="*/ 538957 h 1249528"/>
                <a:gd name="connsiteX10" fmla="*/ 461962 w 1995487"/>
                <a:gd name="connsiteY10" fmla="*/ 534195 h 1249528"/>
                <a:gd name="connsiteX11" fmla="*/ 328612 w 1995487"/>
                <a:gd name="connsiteY11" fmla="*/ 329407 h 1249528"/>
                <a:gd name="connsiteX12" fmla="*/ 314325 w 1995487"/>
                <a:gd name="connsiteY12" fmla="*/ 305595 h 1249528"/>
                <a:gd name="connsiteX13" fmla="*/ 357187 w 1995487"/>
                <a:gd name="connsiteY13" fmla="*/ 210345 h 1249528"/>
                <a:gd name="connsiteX14" fmla="*/ 361950 w 1995487"/>
                <a:gd name="connsiteY14" fmla="*/ 210345 h 1249528"/>
                <a:gd name="connsiteX15" fmla="*/ 623887 w 1995487"/>
                <a:gd name="connsiteY15" fmla="*/ 134145 h 1249528"/>
                <a:gd name="connsiteX16" fmla="*/ 904875 w 1995487"/>
                <a:gd name="connsiteY16" fmla="*/ 105570 h 1249528"/>
                <a:gd name="connsiteX17" fmla="*/ 1090612 w 1995487"/>
                <a:gd name="connsiteY17" fmla="*/ 210345 h 1249528"/>
                <a:gd name="connsiteX18" fmla="*/ 1100137 w 1995487"/>
                <a:gd name="connsiteY18" fmla="*/ 434182 h 1249528"/>
                <a:gd name="connsiteX19" fmla="*/ 1114425 w 1995487"/>
                <a:gd name="connsiteY19" fmla="*/ 443707 h 1249528"/>
                <a:gd name="connsiteX20" fmla="*/ 1243012 w 1995487"/>
                <a:gd name="connsiteY20" fmla="*/ 481807 h 1249528"/>
                <a:gd name="connsiteX21" fmla="*/ 1304925 w 1995487"/>
                <a:gd name="connsiteY21" fmla="*/ 591345 h 1249528"/>
                <a:gd name="connsiteX22" fmla="*/ 1762125 w 1995487"/>
                <a:gd name="connsiteY22" fmla="*/ 496095 h 1249528"/>
                <a:gd name="connsiteX23" fmla="*/ 1862137 w 1995487"/>
                <a:gd name="connsiteY23" fmla="*/ 610395 h 1249528"/>
                <a:gd name="connsiteX24" fmla="*/ 1781175 w 1995487"/>
                <a:gd name="connsiteY24" fmla="*/ 653257 h 1249528"/>
                <a:gd name="connsiteX25" fmla="*/ 1781175 w 1995487"/>
                <a:gd name="connsiteY25" fmla="*/ 662782 h 1249528"/>
                <a:gd name="connsiteX26" fmla="*/ 1933575 w 1995487"/>
                <a:gd name="connsiteY26" fmla="*/ 924720 h 1249528"/>
                <a:gd name="connsiteX27" fmla="*/ 1995487 w 1995487"/>
                <a:gd name="connsiteY27" fmla="*/ 1067595 h 1249528"/>
                <a:gd name="connsiteX28" fmla="*/ 1781175 w 1995487"/>
                <a:gd name="connsiteY28" fmla="*/ 1091407 h 1249528"/>
                <a:gd name="connsiteX29" fmla="*/ 1762125 w 1995487"/>
                <a:gd name="connsiteY29" fmla="*/ 929482 h 1249528"/>
                <a:gd name="connsiteX30" fmla="*/ 1724025 w 1995487"/>
                <a:gd name="connsiteY30" fmla="*/ 934245 h 1249528"/>
                <a:gd name="connsiteX31" fmla="*/ 1547812 w 1995487"/>
                <a:gd name="connsiteY31" fmla="*/ 681832 h 1249528"/>
                <a:gd name="connsiteX32" fmla="*/ 223837 w 1995487"/>
                <a:gd name="connsiteY32" fmla="*/ 881857 h 1249528"/>
                <a:gd name="connsiteX33" fmla="*/ 276225 w 1995487"/>
                <a:gd name="connsiteY33" fmla="*/ 1124745 h 1249528"/>
                <a:gd name="connsiteX34" fmla="*/ 252412 w 1995487"/>
                <a:gd name="connsiteY34" fmla="*/ 1115220 h 1249528"/>
                <a:gd name="connsiteX35" fmla="*/ 295275 w 1995487"/>
                <a:gd name="connsiteY35" fmla="*/ 1243807 h 1249528"/>
                <a:gd name="connsiteX36" fmla="*/ 114300 w 1995487"/>
                <a:gd name="connsiteY36" fmla="*/ 1243807 h 1249528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77981 h 1183702"/>
                <a:gd name="connsiteX1" fmla="*/ 114300 w 1995487"/>
                <a:gd name="connsiteY1" fmla="*/ 1039869 h 1183702"/>
                <a:gd name="connsiteX2" fmla="*/ 95250 w 1995487"/>
                <a:gd name="connsiteY2" fmla="*/ 1039869 h 1183702"/>
                <a:gd name="connsiteX3" fmla="*/ 23812 w 1995487"/>
                <a:gd name="connsiteY3" fmla="*/ 816031 h 1183702"/>
                <a:gd name="connsiteX4" fmla="*/ 9525 w 1995487"/>
                <a:gd name="connsiteY4" fmla="*/ 796981 h 1183702"/>
                <a:gd name="connsiteX5" fmla="*/ 4762 w 1995487"/>
                <a:gd name="connsiteY5" fmla="*/ 701731 h 1183702"/>
                <a:gd name="connsiteX6" fmla="*/ 0 w 1995487"/>
                <a:gd name="connsiteY6" fmla="*/ 644581 h 1183702"/>
                <a:gd name="connsiteX7" fmla="*/ 352425 w 1995487"/>
                <a:gd name="connsiteY7" fmla="*/ 630294 h 1183702"/>
                <a:gd name="connsiteX8" fmla="*/ 342900 w 1995487"/>
                <a:gd name="connsiteY8" fmla="*/ 554094 h 1183702"/>
                <a:gd name="connsiteX9" fmla="*/ 481012 w 1995487"/>
                <a:gd name="connsiteY9" fmla="*/ 473131 h 1183702"/>
                <a:gd name="connsiteX10" fmla="*/ 461962 w 1995487"/>
                <a:gd name="connsiteY10" fmla="*/ 468369 h 1183702"/>
                <a:gd name="connsiteX11" fmla="*/ 328612 w 1995487"/>
                <a:gd name="connsiteY11" fmla="*/ 263581 h 1183702"/>
                <a:gd name="connsiteX12" fmla="*/ 314325 w 1995487"/>
                <a:gd name="connsiteY12" fmla="*/ 239769 h 1183702"/>
                <a:gd name="connsiteX13" fmla="*/ 357187 w 1995487"/>
                <a:gd name="connsiteY13" fmla="*/ 144519 h 1183702"/>
                <a:gd name="connsiteX14" fmla="*/ 361950 w 1995487"/>
                <a:gd name="connsiteY14" fmla="*/ 144519 h 1183702"/>
                <a:gd name="connsiteX15" fmla="*/ 623887 w 1995487"/>
                <a:gd name="connsiteY15" fmla="*/ 68319 h 1183702"/>
                <a:gd name="connsiteX16" fmla="*/ 904875 w 1995487"/>
                <a:gd name="connsiteY16" fmla="*/ 39744 h 1183702"/>
                <a:gd name="connsiteX17" fmla="*/ 1090612 w 1995487"/>
                <a:gd name="connsiteY17" fmla="*/ 144519 h 1183702"/>
                <a:gd name="connsiteX18" fmla="*/ 1100137 w 1995487"/>
                <a:gd name="connsiteY18" fmla="*/ 368356 h 1183702"/>
                <a:gd name="connsiteX19" fmla="*/ 1114425 w 1995487"/>
                <a:gd name="connsiteY19" fmla="*/ 377881 h 1183702"/>
                <a:gd name="connsiteX20" fmla="*/ 1243012 w 1995487"/>
                <a:gd name="connsiteY20" fmla="*/ 415981 h 1183702"/>
                <a:gd name="connsiteX21" fmla="*/ 1304925 w 1995487"/>
                <a:gd name="connsiteY21" fmla="*/ 525519 h 1183702"/>
                <a:gd name="connsiteX22" fmla="*/ 1762125 w 1995487"/>
                <a:gd name="connsiteY22" fmla="*/ 430269 h 1183702"/>
                <a:gd name="connsiteX23" fmla="*/ 1862137 w 1995487"/>
                <a:gd name="connsiteY23" fmla="*/ 544569 h 1183702"/>
                <a:gd name="connsiteX24" fmla="*/ 1781175 w 1995487"/>
                <a:gd name="connsiteY24" fmla="*/ 587431 h 1183702"/>
                <a:gd name="connsiteX25" fmla="*/ 1781175 w 1995487"/>
                <a:gd name="connsiteY25" fmla="*/ 596956 h 1183702"/>
                <a:gd name="connsiteX26" fmla="*/ 1933575 w 1995487"/>
                <a:gd name="connsiteY26" fmla="*/ 858894 h 1183702"/>
                <a:gd name="connsiteX27" fmla="*/ 1995487 w 1995487"/>
                <a:gd name="connsiteY27" fmla="*/ 1001769 h 1183702"/>
                <a:gd name="connsiteX28" fmla="*/ 1781175 w 1995487"/>
                <a:gd name="connsiteY28" fmla="*/ 1025581 h 1183702"/>
                <a:gd name="connsiteX29" fmla="*/ 1762125 w 1995487"/>
                <a:gd name="connsiteY29" fmla="*/ 863656 h 1183702"/>
                <a:gd name="connsiteX30" fmla="*/ 1724025 w 1995487"/>
                <a:gd name="connsiteY30" fmla="*/ 868419 h 1183702"/>
                <a:gd name="connsiteX31" fmla="*/ 1547812 w 1995487"/>
                <a:gd name="connsiteY31" fmla="*/ 616006 h 1183702"/>
                <a:gd name="connsiteX32" fmla="*/ 223837 w 1995487"/>
                <a:gd name="connsiteY32" fmla="*/ 816031 h 1183702"/>
                <a:gd name="connsiteX33" fmla="*/ 276225 w 1995487"/>
                <a:gd name="connsiteY33" fmla="*/ 1058919 h 1183702"/>
                <a:gd name="connsiteX34" fmla="*/ 252412 w 1995487"/>
                <a:gd name="connsiteY34" fmla="*/ 1049394 h 1183702"/>
                <a:gd name="connsiteX35" fmla="*/ 295275 w 1995487"/>
                <a:gd name="connsiteY35" fmla="*/ 1177981 h 1183702"/>
                <a:gd name="connsiteX36" fmla="*/ 114300 w 1995487"/>
                <a:gd name="connsiteY36" fmla="*/ 1177981 h 1183702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933575 w 1995487"/>
                <a:gd name="connsiteY25" fmla="*/ 819150 h 1143958"/>
                <a:gd name="connsiteX26" fmla="*/ 1995487 w 1995487"/>
                <a:gd name="connsiteY26" fmla="*/ 962025 h 1143958"/>
                <a:gd name="connsiteX27" fmla="*/ 1781175 w 1995487"/>
                <a:gd name="connsiteY27" fmla="*/ 985837 h 1143958"/>
                <a:gd name="connsiteX28" fmla="*/ 1762125 w 1995487"/>
                <a:gd name="connsiteY28" fmla="*/ 823912 h 1143958"/>
                <a:gd name="connsiteX29" fmla="*/ 1724025 w 1995487"/>
                <a:gd name="connsiteY29" fmla="*/ 828675 h 1143958"/>
                <a:gd name="connsiteX30" fmla="*/ 1547812 w 1995487"/>
                <a:gd name="connsiteY30" fmla="*/ 576262 h 1143958"/>
                <a:gd name="connsiteX31" fmla="*/ 223837 w 1995487"/>
                <a:gd name="connsiteY31" fmla="*/ 776287 h 1143958"/>
                <a:gd name="connsiteX32" fmla="*/ 276225 w 1995487"/>
                <a:gd name="connsiteY32" fmla="*/ 1019175 h 1143958"/>
                <a:gd name="connsiteX33" fmla="*/ 252412 w 1995487"/>
                <a:gd name="connsiteY33" fmla="*/ 1009650 h 1143958"/>
                <a:gd name="connsiteX34" fmla="*/ 295275 w 1995487"/>
                <a:gd name="connsiteY34" fmla="*/ 1138237 h 1143958"/>
                <a:gd name="connsiteX35" fmla="*/ 114300 w 1995487"/>
                <a:gd name="connsiteY35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933575 w 1995487"/>
                <a:gd name="connsiteY26" fmla="*/ 819150 h 1143958"/>
                <a:gd name="connsiteX27" fmla="*/ 1995487 w 1995487"/>
                <a:gd name="connsiteY27" fmla="*/ 962025 h 1143958"/>
                <a:gd name="connsiteX28" fmla="*/ 1781175 w 1995487"/>
                <a:gd name="connsiteY28" fmla="*/ 985837 h 1143958"/>
                <a:gd name="connsiteX29" fmla="*/ 1762125 w 1995487"/>
                <a:gd name="connsiteY29" fmla="*/ 823912 h 1143958"/>
                <a:gd name="connsiteX30" fmla="*/ 1724025 w 1995487"/>
                <a:gd name="connsiteY30" fmla="*/ 828675 h 1143958"/>
                <a:gd name="connsiteX31" fmla="*/ 1547812 w 1995487"/>
                <a:gd name="connsiteY31" fmla="*/ 576262 h 1143958"/>
                <a:gd name="connsiteX32" fmla="*/ 223837 w 1995487"/>
                <a:gd name="connsiteY32" fmla="*/ 776287 h 1143958"/>
                <a:gd name="connsiteX33" fmla="*/ 276225 w 1995487"/>
                <a:gd name="connsiteY33" fmla="*/ 1019175 h 1143958"/>
                <a:gd name="connsiteX34" fmla="*/ 252412 w 1995487"/>
                <a:gd name="connsiteY34" fmla="*/ 1009650 h 1143958"/>
                <a:gd name="connsiteX35" fmla="*/ 295275 w 1995487"/>
                <a:gd name="connsiteY35" fmla="*/ 1138237 h 1143958"/>
                <a:gd name="connsiteX36" fmla="*/ 114300 w 1995487"/>
                <a:gd name="connsiteY36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81012 w 1995487"/>
                <a:gd name="connsiteY9" fmla="*/ 433387 h 1143958"/>
                <a:gd name="connsiteX10" fmla="*/ 461962 w 1995487"/>
                <a:gd name="connsiteY10" fmla="*/ 428625 h 1143958"/>
                <a:gd name="connsiteX11" fmla="*/ 328612 w 1995487"/>
                <a:gd name="connsiteY11" fmla="*/ 223837 h 1143958"/>
                <a:gd name="connsiteX12" fmla="*/ 314325 w 1995487"/>
                <a:gd name="connsiteY12" fmla="*/ 200025 h 1143958"/>
                <a:gd name="connsiteX13" fmla="*/ 357187 w 1995487"/>
                <a:gd name="connsiteY13" fmla="*/ 104775 h 1143958"/>
                <a:gd name="connsiteX14" fmla="*/ 623887 w 1995487"/>
                <a:gd name="connsiteY14" fmla="*/ 28575 h 1143958"/>
                <a:gd name="connsiteX15" fmla="*/ 904875 w 1995487"/>
                <a:gd name="connsiteY15" fmla="*/ 0 h 1143958"/>
                <a:gd name="connsiteX16" fmla="*/ 1090612 w 1995487"/>
                <a:gd name="connsiteY16" fmla="*/ 104775 h 1143958"/>
                <a:gd name="connsiteX17" fmla="*/ 1100137 w 1995487"/>
                <a:gd name="connsiteY17" fmla="*/ 328612 h 1143958"/>
                <a:gd name="connsiteX18" fmla="*/ 1114425 w 1995487"/>
                <a:gd name="connsiteY18" fmla="*/ 338137 h 1143958"/>
                <a:gd name="connsiteX19" fmla="*/ 1243012 w 1995487"/>
                <a:gd name="connsiteY19" fmla="*/ 376237 h 1143958"/>
                <a:gd name="connsiteX20" fmla="*/ 1304925 w 1995487"/>
                <a:gd name="connsiteY20" fmla="*/ 485775 h 1143958"/>
                <a:gd name="connsiteX21" fmla="*/ 1762125 w 1995487"/>
                <a:gd name="connsiteY21" fmla="*/ 390525 h 1143958"/>
                <a:gd name="connsiteX22" fmla="*/ 1862137 w 1995487"/>
                <a:gd name="connsiteY22" fmla="*/ 504825 h 1143958"/>
                <a:gd name="connsiteX23" fmla="*/ 1781175 w 1995487"/>
                <a:gd name="connsiteY23" fmla="*/ 547687 h 1143958"/>
                <a:gd name="connsiteX24" fmla="*/ 1781175 w 1995487"/>
                <a:gd name="connsiteY24" fmla="*/ 557212 h 1143958"/>
                <a:gd name="connsiteX25" fmla="*/ 1824037 w 1995487"/>
                <a:gd name="connsiteY25" fmla="*/ 666750 h 1143958"/>
                <a:gd name="connsiteX26" fmla="*/ 1833562 w 1995487"/>
                <a:gd name="connsiteY26" fmla="*/ 671512 h 1143958"/>
                <a:gd name="connsiteX27" fmla="*/ 1933575 w 1995487"/>
                <a:gd name="connsiteY27" fmla="*/ 819150 h 1143958"/>
                <a:gd name="connsiteX28" fmla="*/ 1995487 w 1995487"/>
                <a:gd name="connsiteY28" fmla="*/ 962025 h 1143958"/>
                <a:gd name="connsiteX29" fmla="*/ 1781175 w 1995487"/>
                <a:gd name="connsiteY29" fmla="*/ 985837 h 1143958"/>
                <a:gd name="connsiteX30" fmla="*/ 1762125 w 1995487"/>
                <a:gd name="connsiteY30" fmla="*/ 823912 h 1143958"/>
                <a:gd name="connsiteX31" fmla="*/ 1724025 w 1995487"/>
                <a:gd name="connsiteY31" fmla="*/ 828675 h 1143958"/>
                <a:gd name="connsiteX32" fmla="*/ 1547812 w 1995487"/>
                <a:gd name="connsiteY32" fmla="*/ 576262 h 1143958"/>
                <a:gd name="connsiteX33" fmla="*/ 223837 w 1995487"/>
                <a:gd name="connsiteY33" fmla="*/ 776287 h 1143958"/>
                <a:gd name="connsiteX34" fmla="*/ 276225 w 1995487"/>
                <a:gd name="connsiteY34" fmla="*/ 1019175 h 1143958"/>
                <a:gd name="connsiteX35" fmla="*/ 252412 w 1995487"/>
                <a:gd name="connsiteY35" fmla="*/ 1009650 h 1143958"/>
                <a:gd name="connsiteX36" fmla="*/ 295275 w 1995487"/>
                <a:gd name="connsiteY36" fmla="*/ 1138237 h 1143958"/>
                <a:gd name="connsiteX37" fmla="*/ 114300 w 1995487"/>
                <a:gd name="connsiteY37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81012 w 1995487"/>
                <a:gd name="connsiteY10" fmla="*/ 433387 h 1143958"/>
                <a:gd name="connsiteX11" fmla="*/ 461962 w 1995487"/>
                <a:gd name="connsiteY11" fmla="*/ 428625 h 1143958"/>
                <a:gd name="connsiteX12" fmla="*/ 328612 w 1995487"/>
                <a:gd name="connsiteY12" fmla="*/ 223837 h 1143958"/>
                <a:gd name="connsiteX13" fmla="*/ 314325 w 1995487"/>
                <a:gd name="connsiteY13" fmla="*/ 200025 h 1143958"/>
                <a:gd name="connsiteX14" fmla="*/ 357187 w 1995487"/>
                <a:gd name="connsiteY14" fmla="*/ 104775 h 1143958"/>
                <a:gd name="connsiteX15" fmla="*/ 623887 w 1995487"/>
                <a:gd name="connsiteY15" fmla="*/ 28575 h 1143958"/>
                <a:gd name="connsiteX16" fmla="*/ 904875 w 1995487"/>
                <a:gd name="connsiteY16" fmla="*/ 0 h 1143958"/>
                <a:gd name="connsiteX17" fmla="*/ 1090612 w 1995487"/>
                <a:gd name="connsiteY17" fmla="*/ 104775 h 1143958"/>
                <a:gd name="connsiteX18" fmla="*/ 1100137 w 1995487"/>
                <a:gd name="connsiteY18" fmla="*/ 328612 h 1143958"/>
                <a:gd name="connsiteX19" fmla="*/ 1114425 w 1995487"/>
                <a:gd name="connsiteY19" fmla="*/ 338137 h 1143958"/>
                <a:gd name="connsiteX20" fmla="*/ 1243012 w 1995487"/>
                <a:gd name="connsiteY20" fmla="*/ 376237 h 1143958"/>
                <a:gd name="connsiteX21" fmla="*/ 1304925 w 1995487"/>
                <a:gd name="connsiteY21" fmla="*/ 485775 h 1143958"/>
                <a:gd name="connsiteX22" fmla="*/ 1762125 w 1995487"/>
                <a:gd name="connsiteY22" fmla="*/ 390525 h 1143958"/>
                <a:gd name="connsiteX23" fmla="*/ 1862137 w 1995487"/>
                <a:gd name="connsiteY23" fmla="*/ 504825 h 1143958"/>
                <a:gd name="connsiteX24" fmla="*/ 1781175 w 1995487"/>
                <a:gd name="connsiteY24" fmla="*/ 547687 h 1143958"/>
                <a:gd name="connsiteX25" fmla="*/ 1781175 w 1995487"/>
                <a:gd name="connsiteY25" fmla="*/ 557212 h 1143958"/>
                <a:gd name="connsiteX26" fmla="*/ 1824037 w 1995487"/>
                <a:gd name="connsiteY26" fmla="*/ 666750 h 1143958"/>
                <a:gd name="connsiteX27" fmla="*/ 1833562 w 1995487"/>
                <a:gd name="connsiteY27" fmla="*/ 671512 h 1143958"/>
                <a:gd name="connsiteX28" fmla="*/ 1933575 w 1995487"/>
                <a:gd name="connsiteY28" fmla="*/ 819150 h 1143958"/>
                <a:gd name="connsiteX29" fmla="*/ 1995487 w 1995487"/>
                <a:gd name="connsiteY29" fmla="*/ 962025 h 1143958"/>
                <a:gd name="connsiteX30" fmla="*/ 1781175 w 1995487"/>
                <a:gd name="connsiteY30" fmla="*/ 985837 h 1143958"/>
                <a:gd name="connsiteX31" fmla="*/ 1762125 w 1995487"/>
                <a:gd name="connsiteY31" fmla="*/ 823912 h 1143958"/>
                <a:gd name="connsiteX32" fmla="*/ 1724025 w 1995487"/>
                <a:gd name="connsiteY32" fmla="*/ 828675 h 1143958"/>
                <a:gd name="connsiteX33" fmla="*/ 1547812 w 1995487"/>
                <a:gd name="connsiteY33" fmla="*/ 576262 h 1143958"/>
                <a:gd name="connsiteX34" fmla="*/ 223837 w 1995487"/>
                <a:gd name="connsiteY34" fmla="*/ 776287 h 1143958"/>
                <a:gd name="connsiteX35" fmla="*/ 276225 w 1995487"/>
                <a:gd name="connsiteY35" fmla="*/ 1019175 h 1143958"/>
                <a:gd name="connsiteX36" fmla="*/ 252412 w 1995487"/>
                <a:gd name="connsiteY36" fmla="*/ 1009650 h 1143958"/>
                <a:gd name="connsiteX37" fmla="*/ 295275 w 1995487"/>
                <a:gd name="connsiteY37" fmla="*/ 1138237 h 1143958"/>
                <a:gd name="connsiteX38" fmla="*/ 114300 w 1995487"/>
                <a:gd name="connsiteY38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24037 w 1995487"/>
                <a:gd name="connsiteY27" fmla="*/ 666750 h 1143958"/>
                <a:gd name="connsiteX28" fmla="*/ 1833562 w 1995487"/>
                <a:gd name="connsiteY28" fmla="*/ 671512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833562 w 1995487"/>
                <a:gd name="connsiteY29" fmla="*/ 671512 h 1143958"/>
                <a:gd name="connsiteX30" fmla="*/ 1933575 w 1995487"/>
                <a:gd name="connsiteY30" fmla="*/ 819150 h 1143958"/>
                <a:gd name="connsiteX31" fmla="*/ 1995487 w 1995487"/>
                <a:gd name="connsiteY31" fmla="*/ 962025 h 1143958"/>
                <a:gd name="connsiteX32" fmla="*/ 1781175 w 1995487"/>
                <a:gd name="connsiteY32" fmla="*/ 985837 h 1143958"/>
                <a:gd name="connsiteX33" fmla="*/ 1762125 w 1995487"/>
                <a:gd name="connsiteY33" fmla="*/ 823912 h 1143958"/>
                <a:gd name="connsiteX34" fmla="*/ 1724025 w 1995487"/>
                <a:gd name="connsiteY34" fmla="*/ 828675 h 1143958"/>
                <a:gd name="connsiteX35" fmla="*/ 1547812 w 1995487"/>
                <a:gd name="connsiteY35" fmla="*/ 576262 h 1143958"/>
                <a:gd name="connsiteX36" fmla="*/ 223837 w 1995487"/>
                <a:gd name="connsiteY36" fmla="*/ 776287 h 1143958"/>
                <a:gd name="connsiteX37" fmla="*/ 276225 w 1995487"/>
                <a:gd name="connsiteY37" fmla="*/ 1019175 h 1143958"/>
                <a:gd name="connsiteX38" fmla="*/ 252412 w 1995487"/>
                <a:gd name="connsiteY38" fmla="*/ 1009650 h 1143958"/>
                <a:gd name="connsiteX39" fmla="*/ 295275 w 1995487"/>
                <a:gd name="connsiteY39" fmla="*/ 1138237 h 1143958"/>
                <a:gd name="connsiteX40" fmla="*/ 114300 w 1995487"/>
                <a:gd name="connsiteY40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  <a:gd name="connsiteX0" fmla="*/ 114300 w 1995487"/>
                <a:gd name="connsiteY0" fmla="*/ 1138237 h 1143958"/>
                <a:gd name="connsiteX1" fmla="*/ 114300 w 1995487"/>
                <a:gd name="connsiteY1" fmla="*/ 1000125 h 1143958"/>
                <a:gd name="connsiteX2" fmla="*/ 95250 w 1995487"/>
                <a:gd name="connsiteY2" fmla="*/ 1000125 h 1143958"/>
                <a:gd name="connsiteX3" fmla="*/ 23812 w 1995487"/>
                <a:gd name="connsiteY3" fmla="*/ 776287 h 1143958"/>
                <a:gd name="connsiteX4" fmla="*/ 9525 w 1995487"/>
                <a:gd name="connsiteY4" fmla="*/ 757237 h 1143958"/>
                <a:gd name="connsiteX5" fmla="*/ 4762 w 1995487"/>
                <a:gd name="connsiteY5" fmla="*/ 661987 h 1143958"/>
                <a:gd name="connsiteX6" fmla="*/ 0 w 1995487"/>
                <a:gd name="connsiteY6" fmla="*/ 604837 h 1143958"/>
                <a:gd name="connsiteX7" fmla="*/ 352425 w 1995487"/>
                <a:gd name="connsiteY7" fmla="*/ 590550 h 1143958"/>
                <a:gd name="connsiteX8" fmla="*/ 342900 w 1995487"/>
                <a:gd name="connsiteY8" fmla="*/ 514350 h 1143958"/>
                <a:gd name="connsiteX9" fmla="*/ 404812 w 1995487"/>
                <a:gd name="connsiteY9" fmla="*/ 476226 h 1143958"/>
                <a:gd name="connsiteX10" fmla="*/ 404812 w 1995487"/>
                <a:gd name="connsiteY10" fmla="*/ 473868 h 1143958"/>
                <a:gd name="connsiteX11" fmla="*/ 481012 w 1995487"/>
                <a:gd name="connsiteY11" fmla="*/ 433387 h 1143958"/>
                <a:gd name="connsiteX12" fmla="*/ 461962 w 1995487"/>
                <a:gd name="connsiteY12" fmla="*/ 428625 h 1143958"/>
                <a:gd name="connsiteX13" fmla="*/ 328612 w 1995487"/>
                <a:gd name="connsiteY13" fmla="*/ 223837 h 1143958"/>
                <a:gd name="connsiteX14" fmla="*/ 314325 w 1995487"/>
                <a:gd name="connsiteY14" fmla="*/ 200025 h 1143958"/>
                <a:gd name="connsiteX15" fmla="*/ 357187 w 1995487"/>
                <a:gd name="connsiteY15" fmla="*/ 104775 h 1143958"/>
                <a:gd name="connsiteX16" fmla="*/ 623887 w 1995487"/>
                <a:gd name="connsiteY16" fmla="*/ 28575 h 1143958"/>
                <a:gd name="connsiteX17" fmla="*/ 904875 w 1995487"/>
                <a:gd name="connsiteY17" fmla="*/ 0 h 1143958"/>
                <a:gd name="connsiteX18" fmla="*/ 1090612 w 1995487"/>
                <a:gd name="connsiteY18" fmla="*/ 104775 h 1143958"/>
                <a:gd name="connsiteX19" fmla="*/ 1100137 w 1995487"/>
                <a:gd name="connsiteY19" fmla="*/ 328612 h 1143958"/>
                <a:gd name="connsiteX20" fmla="*/ 1114425 w 1995487"/>
                <a:gd name="connsiteY20" fmla="*/ 338137 h 1143958"/>
                <a:gd name="connsiteX21" fmla="*/ 1243012 w 1995487"/>
                <a:gd name="connsiteY21" fmla="*/ 376237 h 1143958"/>
                <a:gd name="connsiteX22" fmla="*/ 1304925 w 1995487"/>
                <a:gd name="connsiteY22" fmla="*/ 485775 h 1143958"/>
                <a:gd name="connsiteX23" fmla="*/ 1762125 w 1995487"/>
                <a:gd name="connsiteY23" fmla="*/ 390525 h 1143958"/>
                <a:gd name="connsiteX24" fmla="*/ 1862137 w 1995487"/>
                <a:gd name="connsiteY24" fmla="*/ 504825 h 1143958"/>
                <a:gd name="connsiteX25" fmla="*/ 1781175 w 1995487"/>
                <a:gd name="connsiteY25" fmla="*/ 547687 h 1143958"/>
                <a:gd name="connsiteX26" fmla="*/ 1781175 w 1995487"/>
                <a:gd name="connsiteY26" fmla="*/ 557212 h 1143958"/>
                <a:gd name="connsiteX27" fmla="*/ 1802574 w 1995487"/>
                <a:gd name="connsiteY27" fmla="*/ 623863 h 1143958"/>
                <a:gd name="connsiteX28" fmla="*/ 1824037 w 1995487"/>
                <a:gd name="connsiteY28" fmla="*/ 666750 h 1143958"/>
                <a:gd name="connsiteX29" fmla="*/ 1933575 w 1995487"/>
                <a:gd name="connsiteY29" fmla="*/ 819150 h 1143958"/>
                <a:gd name="connsiteX30" fmla="*/ 1995487 w 1995487"/>
                <a:gd name="connsiteY30" fmla="*/ 962025 h 1143958"/>
                <a:gd name="connsiteX31" fmla="*/ 1781175 w 1995487"/>
                <a:gd name="connsiteY31" fmla="*/ 985837 h 1143958"/>
                <a:gd name="connsiteX32" fmla="*/ 1762125 w 1995487"/>
                <a:gd name="connsiteY32" fmla="*/ 823912 h 1143958"/>
                <a:gd name="connsiteX33" fmla="*/ 1724025 w 1995487"/>
                <a:gd name="connsiteY33" fmla="*/ 828675 h 1143958"/>
                <a:gd name="connsiteX34" fmla="*/ 1547812 w 1995487"/>
                <a:gd name="connsiteY34" fmla="*/ 576262 h 1143958"/>
                <a:gd name="connsiteX35" fmla="*/ 223837 w 1995487"/>
                <a:gd name="connsiteY35" fmla="*/ 776287 h 1143958"/>
                <a:gd name="connsiteX36" fmla="*/ 276225 w 1995487"/>
                <a:gd name="connsiteY36" fmla="*/ 1019175 h 1143958"/>
                <a:gd name="connsiteX37" fmla="*/ 252412 w 1995487"/>
                <a:gd name="connsiteY37" fmla="*/ 1009650 h 1143958"/>
                <a:gd name="connsiteX38" fmla="*/ 295275 w 1995487"/>
                <a:gd name="connsiteY38" fmla="*/ 1138237 h 1143958"/>
                <a:gd name="connsiteX39" fmla="*/ 114300 w 1995487"/>
                <a:gd name="connsiteY39" fmla="*/ 1138237 h 11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95487" h="1143958">
                  <a:moveTo>
                    <a:pt x="114300" y="1138237"/>
                  </a:moveTo>
                  <a:lnTo>
                    <a:pt x="114300" y="1000125"/>
                  </a:lnTo>
                  <a:lnTo>
                    <a:pt x="95250" y="1000125"/>
                  </a:lnTo>
                  <a:cubicBezTo>
                    <a:pt x="71437" y="925512"/>
                    <a:pt x="49879" y="850142"/>
                    <a:pt x="23812" y="776287"/>
                  </a:cubicBezTo>
                  <a:cubicBezTo>
                    <a:pt x="21170" y="768802"/>
                    <a:pt x="11160" y="765004"/>
                    <a:pt x="9525" y="757237"/>
                  </a:cubicBezTo>
                  <a:cubicBezTo>
                    <a:pt x="4234" y="732105"/>
                    <a:pt x="4762" y="691630"/>
                    <a:pt x="4762" y="661987"/>
                  </a:cubicBezTo>
                  <a:lnTo>
                    <a:pt x="0" y="604837"/>
                  </a:lnTo>
                  <a:lnTo>
                    <a:pt x="352425" y="590550"/>
                  </a:lnTo>
                  <a:lnTo>
                    <a:pt x="342900" y="514350"/>
                  </a:lnTo>
                  <a:cubicBezTo>
                    <a:pt x="351631" y="495300"/>
                    <a:pt x="381793" y="489720"/>
                    <a:pt x="404812" y="476226"/>
                  </a:cubicBezTo>
                  <a:cubicBezTo>
                    <a:pt x="415131" y="469479"/>
                    <a:pt x="373065" y="459588"/>
                    <a:pt x="404812" y="473868"/>
                  </a:cubicBezTo>
                  <a:cubicBezTo>
                    <a:pt x="407990" y="442927"/>
                    <a:pt x="471487" y="440927"/>
                    <a:pt x="481012" y="433387"/>
                  </a:cubicBezTo>
                  <a:cubicBezTo>
                    <a:pt x="486324" y="429562"/>
                    <a:pt x="461962" y="428625"/>
                    <a:pt x="461962" y="428625"/>
                  </a:cubicBezTo>
                  <a:lnTo>
                    <a:pt x="328612" y="223837"/>
                  </a:lnTo>
                  <a:cubicBezTo>
                    <a:pt x="313373" y="200732"/>
                    <a:pt x="314325" y="213281"/>
                    <a:pt x="314325" y="200025"/>
                  </a:cubicBezTo>
                  <a:lnTo>
                    <a:pt x="357187" y="104775"/>
                  </a:lnTo>
                  <a:cubicBezTo>
                    <a:pt x="408781" y="76200"/>
                    <a:pt x="532606" y="46038"/>
                    <a:pt x="623887" y="28575"/>
                  </a:cubicBezTo>
                  <a:lnTo>
                    <a:pt x="904875" y="0"/>
                  </a:lnTo>
                  <a:cubicBezTo>
                    <a:pt x="1087224" y="105570"/>
                    <a:pt x="1087437" y="30163"/>
                    <a:pt x="1090612" y="104775"/>
                  </a:cubicBezTo>
                  <a:cubicBezTo>
                    <a:pt x="1093787" y="179387"/>
                    <a:pt x="1095664" y="254066"/>
                    <a:pt x="1100137" y="328612"/>
                  </a:cubicBezTo>
                  <a:cubicBezTo>
                    <a:pt x="1101337" y="348611"/>
                    <a:pt x="1103723" y="343489"/>
                    <a:pt x="1114425" y="338137"/>
                  </a:cubicBezTo>
                  <a:cubicBezTo>
                    <a:pt x="1125127" y="332785"/>
                    <a:pt x="1211262" y="351631"/>
                    <a:pt x="1243012" y="376237"/>
                  </a:cubicBezTo>
                  <a:cubicBezTo>
                    <a:pt x="1300896" y="487183"/>
                    <a:pt x="1258979" y="485775"/>
                    <a:pt x="1304925" y="485775"/>
                  </a:cubicBezTo>
                  <a:cubicBezTo>
                    <a:pt x="1756972" y="379977"/>
                    <a:pt x="1644231" y="272631"/>
                    <a:pt x="1762125" y="390525"/>
                  </a:cubicBezTo>
                  <a:lnTo>
                    <a:pt x="1862137" y="504825"/>
                  </a:lnTo>
                  <a:cubicBezTo>
                    <a:pt x="1811476" y="521712"/>
                    <a:pt x="1794144" y="508780"/>
                    <a:pt x="1781175" y="547687"/>
                  </a:cubicBezTo>
                  <a:cubicBezTo>
                    <a:pt x="1780171" y="550699"/>
                    <a:pt x="1781175" y="554037"/>
                    <a:pt x="1781175" y="557212"/>
                  </a:cubicBezTo>
                  <a:cubicBezTo>
                    <a:pt x="1784747" y="569912"/>
                    <a:pt x="1795430" y="605607"/>
                    <a:pt x="1802574" y="623863"/>
                  </a:cubicBezTo>
                  <a:cubicBezTo>
                    <a:pt x="1809718" y="642119"/>
                    <a:pt x="1818878" y="658813"/>
                    <a:pt x="1824037" y="666750"/>
                  </a:cubicBezTo>
                  <a:cubicBezTo>
                    <a:pt x="1845871" y="699298"/>
                    <a:pt x="1905000" y="769938"/>
                    <a:pt x="1933575" y="819150"/>
                  </a:cubicBezTo>
                  <a:lnTo>
                    <a:pt x="1995487" y="962025"/>
                  </a:lnTo>
                  <a:lnTo>
                    <a:pt x="1781175" y="985837"/>
                  </a:lnTo>
                  <a:lnTo>
                    <a:pt x="1762125" y="823912"/>
                  </a:lnTo>
                  <a:lnTo>
                    <a:pt x="1724025" y="828675"/>
                  </a:lnTo>
                  <a:cubicBezTo>
                    <a:pt x="1563506" y="570872"/>
                    <a:pt x="1665976" y="576262"/>
                    <a:pt x="1547812" y="576262"/>
                  </a:cubicBezTo>
                  <a:lnTo>
                    <a:pt x="223837" y="776287"/>
                  </a:lnTo>
                  <a:lnTo>
                    <a:pt x="276225" y="1019175"/>
                  </a:lnTo>
                  <a:lnTo>
                    <a:pt x="252412" y="1009650"/>
                  </a:lnTo>
                  <a:cubicBezTo>
                    <a:pt x="317080" y="1143958"/>
                    <a:pt x="361897" y="1138237"/>
                    <a:pt x="295275" y="1138237"/>
                  </a:cubicBezTo>
                  <a:lnTo>
                    <a:pt x="114300" y="1138237"/>
                  </a:lnTo>
                  <a:close/>
                </a:path>
              </a:pathLst>
            </a:custGeom>
            <a:blipFill>
              <a:blip r:embed="rId17" cstate="print"/>
              <a:stretch>
                <a:fillRect/>
              </a:stretch>
            </a:blipFill>
            <a:ln>
              <a:solidFill>
                <a:srgbClr val="B88A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8" name="Picture 15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2643182"/>
              <a:ext cx="1044575" cy="186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Схема 13"/>
          <p:cNvGraphicFramePr/>
          <p:nvPr/>
        </p:nvGraphicFramePr>
        <p:xfrm>
          <a:off x="6357950" y="1357298"/>
          <a:ext cx="257173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Graphic spid="12" grpId="0">
        <p:bldAsOne/>
      </p:bldGraphic>
      <p:bldGraphic spid="13" grpId="0">
        <p:bldAsOne/>
      </p:bldGraphic>
      <p:bldGraphic spid="1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00108"/>
            <a:ext cx="8715436" cy="5638436"/>
          </a:xfrm>
          <a:prstGeom prst="rect">
            <a:avLst/>
          </a:prstGeom>
        </p:spPr>
      </p:pic>
      <p:pic>
        <p:nvPicPr>
          <p:cNvPr id="4" name="Рисунок 3" descr="Рисунок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142984"/>
            <a:ext cx="2571768" cy="2685849"/>
          </a:xfrm>
          <a:prstGeom prst="rect">
            <a:avLst/>
          </a:prstGeom>
        </p:spPr>
      </p:pic>
      <p:pic>
        <p:nvPicPr>
          <p:cNvPr id="5" name="Рисунок 4" descr="Рисунок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1071546"/>
            <a:ext cx="2264470" cy="2648956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28596" y="4071942"/>
            <a:ext cx="2428892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indent="176213" algn="ctr"/>
            <a:r>
              <a:rPr lang="ru-RU" sz="1600" b="1" dirty="0">
                <a:latin typeface="Arial Narrow" pitchFamily="34" charset="0"/>
              </a:rPr>
              <a:t>Богатырь </a:t>
            </a:r>
            <a:r>
              <a:rPr lang="ru-RU" sz="1600" b="1" dirty="0" err="1">
                <a:latin typeface="Arial Narrow" pitchFamily="34" charset="0"/>
              </a:rPr>
              <a:t>абасы</a:t>
            </a:r>
            <a:endParaRPr lang="ru-RU" sz="1600" b="1" dirty="0">
              <a:latin typeface="Arial Narrow" pitchFamily="34" charset="0"/>
            </a:endParaRPr>
          </a:p>
          <a:p>
            <a:pPr indent="176213" algn="ctr"/>
            <a:endParaRPr lang="ru-RU" sz="1600" dirty="0">
              <a:latin typeface="Arial Narrow" pitchFamily="34" charset="0"/>
            </a:endParaRPr>
          </a:p>
          <a:p>
            <a:pPr indent="176213" algn="ctr"/>
            <a:r>
              <a:rPr lang="ru-RU" sz="1600" dirty="0">
                <a:latin typeface="Arial Narrow" pitchFamily="34" charset="0"/>
              </a:rPr>
              <a:t>В этой стране жил одноглазый, с пастью бездонной, подобной пещере, с одной ноздрёй на длинном носу, редкозубый </a:t>
            </a:r>
            <a:r>
              <a:rPr lang="ru-RU" sz="1600" dirty="0" err="1">
                <a:latin typeface="Arial Narrow" pitchFamily="34" charset="0"/>
              </a:rPr>
              <a:t>Уот</a:t>
            </a:r>
            <a:r>
              <a:rPr lang="ru-RU" sz="1600" dirty="0">
                <a:latin typeface="Arial Narrow" pitchFamily="34" charset="0"/>
              </a:rPr>
              <a:t> </a:t>
            </a:r>
            <a:r>
              <a:rPr lang="ru-RU" sz="1600" dirty="0" err="1">
                <a:latin typeface="Arial Narrow" pitchFamily="34" charset="0"/>
              </a:rPr>
              <a:t>Усутакы</a:t>
            </a:r>
            <a:r>
              <a:rPr lang="ru-RU" sz="1600" dirty="0">
                <a:latin typeface="Arial Narrow" pitchFamily="34" charset="0"/>
              </a:rPr>
              <a:t>.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715140" y="4214818"/>
            <a:ext cx="2200303" cy="1815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indent="176213" algn="ctr"/>
            <a:r>
              <a:rPr lang="ru-RU" sz="1600" b="1" dirty="0">
                <a:latin typeface="Arial Narrow" pitchFamily="34" charset="0"/>
              </a:rPr>
              <a:t>Девушка </a:t>
            </a:r>
            <a:r>
              <a:rPr lang="ru-RU" sz="1600" b="1" dirty="0" err="1">
                <a:latin typeface="Arial Narrow" pitchFamily="34" charset="0"/>
              </a:rPr>
              <a:t>абасы</a:t>
            </a:r>
            <a:r>
              <a:rPr lang="ru-RU" sz="1600" b="1" dirty="0">
                <a:latin typeface="Arial Narrow" pitchFamily="34" charset="0"/>
              </a:rPr>
              <a:t> </a:t>
            </a:r>
            <a:r>
              <a:rPr lang="ru-RU" sz="1600" b="1" dirty="0" err="1">
                <a:latin typeface="Arial Narrow" pitchFamily="34" charset="0"/>
              </a:rPr>
              <a:t>Кыскыйдан</a:t>
            </a:r>
            <a:r>
              <a:rPr lang="ru-RU" sz="1600" b="1" dirty="0">
                <a:latin typeface="Arial Narrow" pitchFamily="34" charset="0"/>
              </a:rPr>
              <a:t> </a:t>
            </a:r>
            <a:r>
              <a:rPr lang="ru-RU" sz="1600" b="1" dirty="0" err="1">
                <a:latin typeface="Arial Narrow" pitchFamily="34" charset="0"/>
              </a:rPr>
              <a:t>Куо</a:t>
            </a:r>
            <a:endParaRPr lang="ru-RU" sz="1600" dirty="0">
              <a:latin typeface="Arial Narrow" pitchFamily="34" charset="0"/>
            </a:endParaRPr>
          </a:p>
          <a:p>
            <a:pPr indent="176213" algn="ctr"/>
            <a:endParaRPr lang="ru-RU" sz="1600" dirty="0">
              <a:latin typeface="Arial Narrow" pitchFamily="34" charset="0"/>
            </a:endParaRPr>
          </a:p>
          <a:p>
            <a:pPr indent="176213" algn="ctr"/>
            <a:r>
              <a:rPr lang="ru-RU" sz="1600" dirty="0">
                <a:latin typeface="Arial Narrow" pitchFamily="34" charset="0"/>
              </a:rPr>
              <a:t>Сестра его — хвост из дымокура, рваная пола из лохмотьев, хищные когти — </a:t>
            </a:r>
            <a:r>
              <a:rPr lang="ru-RU" sz="1600" dirty="0" err="1">
                <a:latin typeface="Arial Narrow" pitchFamily="34" charset="0"/>
              </a:rPr>
              <a:t>Кыскыйдан</a:t>
            </a:r>
            <a:r>
              <a:rPr lang="ru-RU" sz="1600" dirty="0">
                <a:latin typeface="Arial Narrow" pitchFamily="34" charset="0"/>
              </a:rPr>
              <a:t> </a:t>
            </a:r>
            <a:r>
              <a:rPr lang="ru-RU" sz="1600" dirty="0" err="1">
                <a:latin typeface="Arial Narrow" pitchFamily="34" charset="0"/>
              </a:rPr>
              <a:t>Куо</a:t>
            </a:r>
            <a:r>
              <a:rPr lang="ru-RU" sz="1600" dirty="0">
                <a:latin typeface="Arial Narrow" pitchFamily="34" charset="0"/>
              </a:rPr>
              <a:t>.</a:t>
            </a:r>
          </a:p>
        </p:txBody>
      </p:sp>
      <p:pic>
        <p:nvPicPr>
          <p:cNvPr id="10" name="Содержимое 6" descr="абас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1643050"/>
            <a:ext cx="3214710" cy="3795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Другая 8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05867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1141</TotalTime>
  <Words>897</Words>
  <Application>Microsoft Office PowerPoint</Application>
  <PresentationFormat>Экран (4:3)</PresentationFormat>
  <Paragraphs>155</Paragraphs>
  <Slides>36</Slides>
  <Notes>2</Notes>
  <HiddenSlides>0</HiddenSlides>
  <MMClips>25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5" baseType="lpstr">
      <vt:lpstr>Arial</vt:lpstr>
      <vt:lpstr>Century</vt:lpstr>
      <vt:lpstr>Times New Roman</vt:lpstr>
      <vt:lpstr>Calibri</vt:lpstr>
      <vt:lpstr>Angsana New</vt:lpstr>
      <vt:lpstr>Arial Narrow</vt:lpstr>
      <vt:lpstr>Impact</vt:lpstr>
      <vt:lpstr>Arial Black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Цветочный рай</dc:title>
  <dc:creator>Фокина Лидия Петровна</dc:creator>
  <cp:keywords>Шаблон презентации</cp:keywords>
  <cp:lastModifiedBy>Пользователь</cp:lastModifiedBy>
  <cp:revision>144</cp:revision>
  <dcterms:created xsi:type="dcterms:W3CDTF">2014-07-06T18:18:01Z</dcterms:created>
  <dcterms:modified xsi:type="dcterms:W3CDTF">2019-04-25T20:12:32Z</dcterms:modified>
</cp:coreProperties>
</file>