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1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473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72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686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13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524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67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1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0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7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16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2CEB4-A804-40B5-8500-32193E97524C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8F325-3F49-434A-9F21-9041B3F352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671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9"/>
          <p:cNvSpPr>
            <a:spLocks/>
          </p:cNvSpPr>
          <p:nvPr/>
        </p:nvSpPr>
        <p:spPr bwMode="auto">
          <a:xfrm>
            <a:off x="304800" y="3933056"/>
            <a:ext cx="7867600" cy="2162944"/>
          </a:xfrm>
          <a:custGeom>
            <a:avLst/>
            <a:gdLst>
              <a:gd name="T0" fmla="*/ 596900 w 4150"/>
              <a:gd name="T1" fmla="*/ 1311275 h 1152"/>
              <a:gd name="T2" fmla="*/ 46038 w 4150"/>
              <a:gd name="T3" fmla="*/ 681038 h 1152"/>
              <a:gd name="T4" fmla="*/ 871538 w 4150"/>
              <a:gd name="T5" fmla="*/ 195263 h 1152"/>
              <a:gd name="T6" fmla="*/ 3830638 w 4150"/>
              <a:gd name="T7" fmla="*/ 1588 h 1152"/>
              <a:gd name="T8" fmla="*/ 5892800 w 4150"/>
              <a:gd name="T9" fmla="*/ 184150 h 1152"/>
              <a:gd name="T10" fmla="*/ 6583363 w 4150"/>
              <a:gd name="T11" fmla="*/ 631825 h 1152"/>
              <a:gd name="T12" fmla="*/ 5918200 w 4150"/>
              <a:gd name="T13" fmla="*/ 1682750 h 1152"/>
              <a:gd name="T14" fmla="*/ 3733800 w 4150"/>
              <a:gd name="T15" fmla="*/ 1504950 h 1152"/>
              <a:gd name="T16" fmla="*/ 1651000 w 4150"/>
              <a:gd name="T17" fmla="*/ 1555750 h 1152"/>
              <a:gd name="T18" fmla="*/ 596900 w 4150"/>
              <a:gd name="T19" fmla="*/ 1311275 h 1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0" h="1152">
                <a:moveTo>
                  <a:pt x="376" y="826"/>
                </a:moveTo>
                <a:cubicBezTo>
                  <a:pt x="231" y="744"/>
                  <a:pt x="0" y="546"/>
                  <a:pt x="29" y="429"/>
                </a:cubicBezTo>
                <a:cubicBezTo>
                  <a:pt x="58" y="312"/>
                  <a:pt x="152" y="195"/>
                  <a:pt x="549" y="123"/>
                </a:cubicBezTo>
                <a:cubicBezTo>
                  <a:pt x="946" y="52"/>
                  <a:pt x="1886" y="2"/>
                  <a:pt x="2413" y="1"/>
                </a:cubicBezTo>
                <a:cubicBezTo>
                  <a:pt x="2940" y="0"/>
                  <a:pt x="3423" y="50"/>
                  <a:pt x="3712" y="116"/>
                </a:cubicBezTo>
                <a:cubicBezTo>
                  <a:pt x="4001" y="182"/>
                  <a:pt x="4144" y="241"/>
                  <a:pt x="4147" y="398"/>
                </a:cubicBezTo>
                <a:cubicBezTo>
                  <a:pt x="4150" y="555"/>
                  <a:pt x="4027" y="968"/>
                  <a:pt x="3728" y="1060"/>
                </a:cubicBezTo>
                <a:cubicBezTo>
                  <a:pt x="3429" y="1152"/>
                  <a:pt x="2800" y="961"/>
                  <a:pt x="2352" y="948"/>
                </a:cubicBezTo>
                <a:cubicBezTo>
                  <a:pt x="1904" y="935"/>
                  <a:pt x="1369" y="1000"/>
                  <a:pt x="1040" y="980"/>
                </a:cubicBezTo>
                <a:cubicBezTo>
                  <a:pt x="711" y="960"/>
                  <a:pt x="514" y="858"/>
                  <a:pt x="376" y="826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FF66CC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56796" dir="6993903" algn="ctr" rotWithShape="0">
              <a:srgbClr val="B8007F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49530" y="601361"/>
            <a:ext cx="2963804" cy="3435037"/>
          </a:xfrm>
          <a:custGeom>
            <a:avLst/>
            <a:gdLst>
              <a:gd name="connsiteX0" fmla="*/ 0 w 4320480"/>
              <a:gd name="connsiteY0" fmla="*/ 1800200 h 1800200"/>
              <a:gd name="connsiteX1" fmla="*/ 2160240 w 4320480"/>
              <a:gd name="connsiteY1" fmla="*/ 0 h 1800200"/>
              <a:gd name="connsiteX2" fmla="*/ 4320480 w 4320480"/>
              <a:gd name="connsiteY2" fmla="*/ 1800200 h 1800200"/>
              <a:gd name="connsiteX3" fmla="*/ 0 w 4320480"/>
              <a:gd name="connsiteY3" fmla="*/ 1800200 h 1800200"/>
              <a:gd name="connsiteX0" fmla="*/ 735360 w 2160240"/>
              <a:gd name="connsiteY0" fmla="*/ 2811582 h 2811582"/>
              <a:gd name="connsiteX1" fmla="*/ 0 w 2160240"/>
              <a:gd name="connsiteY1" fmla="*/ 0 h 2811582"/>
              <a:gd name="connsiteX2" fmla="*/ 2160240 w 2160240"/>
              <a:gd name="connsiteY2" fmla="*/ 1800200 h 2811582"/>
              <a:gd name="connsiteX3" fmla="*/ 735360 w 2160240"/>
              <a:gd name="connsiteY3" fmla="*/ 2811582 h 2811582"/>
              <a:gd name="connsiteX0" fmla="*/ 735360 w 2368059"/>
              <a:gd name="connsiteY0" fmla="*/ 2811582 h 2811582"/>
              <a:gd name="connsiteX1" fmla="*/ 0 w 2368059"/>
              <a:gd name="connsiteY1" fmla="*/ 0 h 2811582"/>
              <a:gd name="connsiteX2" fmla="*/ 2368059 w 2368059"/>
              <a:gd name="connsiteY2" fmla="*/ 1730927 h 2811582"/>
              <a:gd name="connsiteX3" fmla="*/ 735360 w 2368059"/>
              <a:gd name="connsiteY3" fmla="*/ 2811582 h 2811582"/>
              <a:gd name="connsiteX0" fmla="*/ 1331105 w 2963804"/>
              <a:gd name="connsiteY0" fmla="*/ 3435037 h 3435037"/>
              <a:gd name="connsiteX1" fmla="*/ 0 w 2963804"/>
              <a:gd name="connsiteY1" fmla="*/ 0 h 3435037"/>
              <a:gd name="connsiteX2" fmla="*/ 2963804 w 2963804"/>
              <a:gd name="connsiteY2" fmla="*/ 2354382 h 3435037"/>
              <a:gd name="connsiteX3" fmla="*/ 1331105 w 2963804"/>
              <a:gd name="connsiteY3" fmla="*/ 3435037 h 343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804" h="3435037">
                <a:moveTo>
                  <a:pt x="1331105" y="3435037"/>
                </a:moveTo>
                <a:lnTo>
                  <a:pt x="0" y="0"/>
                </a:lnTo>
                <a:lnTo>
                  <a:pt x="2963804" y="2354382"/>
                </a:lnTo>
                <a:lnTo>
                  <a:pt x="1331105" y="343503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04048" y="692696"/>
            <a:ext cx="2106246" cy="289964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835255"/>
            <a:ext cx="90022" cy="26836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1412776"/>
            <a:ext cx="20342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18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9"/>
          <p:cNvSpPr>
            <a:spLocks/>
          </p:cNvSpPr>
          <p:nvPr/>
        </p:nvSpPr>
        <p:spPr bwMode="auto">
          <a:xfrm>
            <a:off x="304800" y="3933056"/>
            <a:ext cx="7867600" cy="2162944"/>
          </a:xfrm>
          <a:custGeom>
            <a:avLst/>
            <a:gdLst>
              <a:gd name="T0" fmla="*/ 596900 w 4150"/>
              <a:gd name="T1" fmla="*/ 1311275 h 1152"/>
              <a:gd name="T2" fmla="*/ 46038 w 4150"/>
              <a:gd name="T3" fmla="*/ 681038 h 1152"/>
              <a:gd name="T4" fmla="*/ 871538 w 4150"/>
              <a:gd name="T5" fmla="*/ 195263 h 1152"/>
              <a:gd name="T6" fmla="*/ 3830638 w 4150"/>
              <a:gd name="T7" fmla="*/ 1588 h 1152"/>
              <a:gd name="T8" fmla="*/ 5892800 w 4150"/>
              <a:gd name="T9" fmla="*/ 184150 h 1152"/>
              <a:gd name="T10" fmla="*/ 6583363 w 4150"/>
              <a:gd name="T11" fmla="*/ 631825 h 1152"/>
              <a:gd name="T12" fmla="*/ 5918200 w 4150"/>
              <a:gd name="T13" fmla="*/ 1682750 h 1152"/>
              <a:gd name="T14" fmla="*/ 3733800 w 4150"/>
              <a:gd name="T15" fmla="*/ 1504950 h 1152"/>
              <a:gd name="T16" fmla="*/ 1651000 w 4150"/>
              <a:gd name="T17" fmla="*/ 1555750 h 1152"/>
              <a:gd name="T18" fmla="*/ 596900 w 4150"/>
              <a:gd name="T19" fmla="*/ 1311275 h 1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0" h="1152">
                <a:moveTo>
                  <a:pt x="376" y="826"/>
                </a:moveTo>
                <a:cubicBezTo>
                  <a:pt x="231" y="744"/>
                  <a:pt x="0" y="546"/>
                  <a:pt x="29" y="429"/>
                </a:cubicBezTo>
                <a:cubicBezTo>
                  <a:pt x="58" y="312"/>
                  <a:pt x="152" y="195"/>
                  <a:pt x="549" y="123"/>
                </a:cubicBezTo>
                <a:cubicBezTo>
                  <a:pt x="946" y="52"/>
                  <a:pt x="1886" y="2"/>
                  <a:pt x="2413" y="1"/>
                </a:cubicBezTo>
                <a:cubicBezTo>
                  <a:pt x="2940" y="0"/>
                  <a:pt x="3423" y="50"/>
                  <a:pt x="3712" y="116"/>
                </a:cubicBezTo>
                <a:cubicBezTo>
                  <a:pt x="4001" y="182"/>
                  <a:pt x="4144" y="241"/>
                  <a:pt x="4147" y="398"/>
                </a:cubicBezTo>
                <a:cubicBezTo>
                  <a:pt x="4150" y="555"/>
                  <a:pt x="4027" y="968"/>
                  <a:pt x="3728" y="1060"/>
                </a:cubicBezTo>
                <a:cubicBezTo>
                  <a:pt x="3429" y="1152"/>
                  <a:pt x="2800" y="961"/>
                  <a:pt x="2352" y="948"/>
                </a:cubicBezTo>
                <a:cubicBezTo>
                  <a:pt x="1904" y="935"/>
                  <a:pt x="1369" y="1000"/>
                  <a:pt x="1040" y="980"/>
                </a:cubicBezTo>
                <a:cubicBezTo>
                  <a:pt x="711" y="960"/>
                  <a:pt x="514" y="858"/>
                  <a:pt x="376" y="826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FF66CC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56796" dir="6993903" algn="ctr" rotWithShape="0">
              <a:srgbClr val="B8007F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51313" y="407399"/>
            <a:ext cx="3545695" cy="3435037"/>
          </a:xfrm>
          <a:custGeom>
            <a:avLst/>
            <a:gdLst>
              <a:gd name="connsiteX0" fmla="*/ 0 w 4320480"/>
              <a:gd name="connsiteY0" fmla="*/ 1800200 h 1800200"/>
              <a:gd name="connsiteX1" fmla="*/ 2160240 w 4320480"/>
              <a:gd name="connsiteY1" fmla="*/ 0 h 1800200"/>
              <a:gd name="connsiteX2" fmla="*/ 4320480 w 4320480"/>
              <a:gd name="connsiteY2" fmla="*/ 1800200 h 1800200"/>
              <a:gd name="connsiteX3" fmla="*/ 0 w 4320480"/>
              <a:gd name="connsiteY3" fmla="*/ 1800200 h 1800200"/>
              <a:gd name="connsiteX0" fmla="*/ 735360 w 2160240"/>
              <a:gd name="connsiteY0" fmla="*/ 2811582 h 2811582"/>
              <a:gd name="connsiteX1" fmla="*/ 0 w 2160240"/>
              <a:gd name="connsiteY1" fmla="*/ 0 h 2811582"/>
              <a:gd name="connsiteX2" fmla="*/ 2160240 w 2160240"/>
              <a:gd name="connsiteY2" fmla="*/ 1800200 h 2811582"/>
              <a:gd name="connsiteX3" fmla="*/ 735360 w 2160240"/>
              <a:gd name="connsiteY3" fmla="*/ 2811582 h 2811582"/>
              <a:gd name="connsiteX0" fmla="*/ 735360 w 2368059"/>
              <a:gd name="connsiteY0" fmla="*/ 2811582 h 2811582"/>
              <a:gd name="connsiteX1" fmla="*/ 0 w 2368059"/>
              <a:gd name="connsiteY1" fmla="*/ 0 h 2811582"/>
              <a:gd name="connsiteX2" fmla="*/ 2368059 w 2368059"/>
              <a:gd name="connsiteY2" fmla="*/ 1730927 h 2811582"/>
              <a:gd name="connsiteX3" fmla="*/ 735360 w 2368059"/>
              <a:gd name="connsiteY3" fmla="*/ 2811582 h 2811582"/>
              <a:gd name="connsiteX0" fmla="*/ 1331105 w 2963804"/>
              <a:gd name="connsiteY0" fmla="*/ 3435037 h 3435037"/>
              <a:gd name="connsiteX1" fmla="*/ 0 w 2963804"/>
              <a:gd name="connsiteY1" fmla="*/ 0 h 3435037"/>
              <a:gd name="connsiteX2" fmla="*/ 2963804 w 2963804"/>
              <a:gd name="connsiteY2" fmla="*/ 2354382 h 3435037"/>
              <a:gd name="connsiteX3" fmla="*/ 1331105 w 2963804"/>
              <a:gd name="connsiteY3" fmla="*/ 3435037 h 3435037"/>
              <a:gd name="connsiteX0" fmla="*/ 1331105 w 3545695"/>
              <a:gd name="connsiteY0" fmla="*/ 3435037 h 3435037"/>
              <a:gd name="connsiteX1" fmla="*/ 0 w 3545695"/>
              <a:gd name="connsiteY1" fmla="*/ 0 h 3435037"/>
              <a:gd name="connsiteX2" fmla="*/ 3545695 w 3545695"/>
              <a:gd name="connsiteY2" fmla="*/ 2770019 h 3435037"/>
              <a:gd name="connsiteX3" fmla="*/ 1331105 w 3545695"/>
              <a:gd name="connsiteY3" fmla="*/ 3435037 h 343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5695" h="3435037">
                <a:moveTo>
                  <a:pt x="1331105" y="3435037"/>
                </a:moveTo>
                <a:lnTo>
                  <a:pt x="0" y="0"/>
                </a:lnTo>
                <a:lnTo>
                  <a:pt x="3545695" y="2770019"/>
                </a:lnTo>
                <a:lnTo>
                  <a:pt x="1331105" y="3435037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04048" y="692696"/>
            <a:ext cx="2106246" cy="289964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835255"/>
            <a:ext cx="90022" cy="26836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1412776"/>
            <a:ext cx="20342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45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9"/>
          <p:cNvSpPr>
            <a:spLocks/>
          </p:cNvSpPr>
          <p:nvPr/>
        </p:nvSpPr>
        <p:spPr bwMode="auto">
          <a:xfrm>
            <a:off x="304800" y="3933056"/>
            <a:ext cx="7867600" cy="2162944"/>
          </a:xfrm>
          <a:custGeom>
            <a:avLst/>
            <a:gdLst>
              <a:gd name="T0" fmla="*/ 596900 w 4150"/>
              <a:gd name="T1" fmla="*/ 1311275 h 1152"/>
              <a:gd name="T2" fmla="*/ 46038 w 4150"/>
              <a:gd name="T3" fmla="*/ 681038 h 1152"/>
              <a:gd name="T4" fmla="*/ 871538 w 4150"/>
              <a:gd name="T5" fmla="*/ 195263 h 1152"/>
              <a:gd name="T6" fmla="*/ 3830638 w 4150"/>
              <a:gd name="T7" fmla="*/ 1588 h 1152"/>
              <a:gd name="T8" fmla="*/ 5892800 w 4150"/>
              <a:gd name="T9" fmla="*/ 184150 h 1152"/>
              <a:gd name="T10" fmla="*/ 6583363 w 4150"/>
              <a:gd name="T11" fmla="*/ 631825 h 1152"/>
              <a:gd name="T12" fmla="*/ 5918200 w 4150"/>
              <a:gd name="T13" fmla="*/ 1682750 h 1152"/>
              <a:gd name="T14" fmla="*/ 3733800 w 4150"/>
              <a:gd name="T15" fmla="*/ 1504950 h 1152"/>
              <a:gd name="T16" fmla="*/ 1651000 w 4150"/>
              <a:gd name="T17" fmla="*/ 1555750 h 1152"/>
              <a:gd name="T18" fmla="*/ 596900 w 4150"/>
              <a:gd name="T19" fmla="*/ 1311275 h 1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0" h="1152">
                <a:moveTo>
                  <a:pt x="376" y="826"/>
                </a:moveTo>
                <a:cubicBezTo>
                  <a:pt x="231" y="744"/>
                  <a:pt x="0" y="546"/>
                  <a:pt x="29" y="429"/>
                </a:cubicBezTo>
                <a:cubicBezTo>
                  <a:pt x="58" y="312"/>
                  <a:pt x="152" y="195"/>
                  <a:pt x="549" y="123"/>
                </a:cubicBezTo>
                <a:cubicBezTo>
                  <a:pt x="946" y="52"/>
                  <a:pt x="1886" y="2"/>
                  <a:pt x="2413" y="1"/>
                </a:cubicBezTo>
                <a:cubicBezTo>
                  <a:pt x="2940" y="0"/>
                  <a:pt x="3423" y="50"/>
                  <a:pt x="3712" y="116"/>
                </a:cubicBezTo>
                <a:cubicBezTo>
                  <a:pt x="4001" y="182"/>
                  <a:pt x="4144" y="241"/>
                  <a:pt x="4147" y="398"/>
                </a:cubicBezTo>
                <a:cubicBezTo>
                  <a:pt x="4150" y="555"/>
                  <a:pt x="4027" y="968"/>
                  <a:pt x="3728" y="1060"/>
                </a:cubicBezTo>
                <a:cubicBezTo>
                  <a:pt x="3429" y="1152"/>
                  <a:pt x="2800" y="961"/>
                  <a:pt x="2352" y="948"/>
                </a:cubicBezTo>
                <a:cubicBezTo>
                  <a:pt x="1904" y="935"/>
                  <a:pt x="1369" y="1000"/>
                  <a:pt x="1040" y="980"/>
                </a:cubicBezTo>
                <a:cubicBezTo>
                  <a:pt x="711" y="960"/>
                  <a:pt x="514" y="858"/>
                  <a:pt x="376" y="826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FF66CC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56796" dir="6993903" algn="ctr" rotWithShape="0">
              <a:srgbClr val="B8007F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0419020">
            <a:off x="1158240" y="592889"/>
            <a:ext cx="2016224" cy="31683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04048" y="692696"/>
            <a:ext cx="2106246" cy="289964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835255"/>
            <a:ext cx="90022" cy="26836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1412776"/>
            <a:ext cx="20342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8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9"/>
          <p:cNvSpPr>
            <a:spLocks/>
          </p:cNvSpPr>
          <p:nvPr/>
        </p:nvSpPr>
        <p:spPr bwMode="auto">
          <a:xfrm>
            <a:off x="304800" y="3933056"/>
            <a:ext cx="7867600" cy="2162944"/>
          </a:xfrm>
          <a:custGeom>
            <a:avLst/>
            <a:gdLst>
              <a:gd name="T0" fmla="*/ 596900 w 4150"/>
              <a:gd name="T1" fmla="*/ 1311275 h 1152"/>
              <a:gd name="T2" fmla="*/ 46038 w 4150"/>
              <a:gd name="T3" fmla="*/ 681038 h 1152"/>
              <a:gd name="T4" fmla="*/ 871538 w 4150"/>
              <a:gd name="T5" fmla="*/ 195263 h 1152"/>
              <a:gd name="T6" fmla="*/ 3830638 w 4150"/>
              <a:gd name="T7" fmla="*/ 1588 h 1152"/>
              <a:gd name="T8" fmla="*/ 5892800 w 4150"/>
              <a:gd name="T9" fmla="*/ 184150 h 1152"/>
              <a:gd name="T10" fmla="*/ 6583363 w 4150"/>
              <a:gd name="T11" fmla="*/ 631825 h 1152"/>
              <a:gd name="T12" fmla="*/ 5918200 w 4150"/>
              <a:gd name="T13" fmla="*/ 1682750 h 1152"/>
              <a:gd name="T14" fmla="*/ 3733800 w 4150"/>
              <a:gd name="T15" fmla="*/ 1504950 h 1152"/>
              <a:gd name="T16" fmla="*/ 1651000 w 4150"/>
              <a:gd name="T17" fmla="*/ 1555750 h 1152"/>
              <a:gd name="T18" fmla="*/ 596900 w 4150"/>
              <a:gd name="T19" fmla="*/ 1311275 h 1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0" h="1152">
                <a:moveTo>
                  <a:pt x="376" y="826"/>
                </a:moveTo>
                <a:cubicBezTo>
                  <a:pt x="231" y="744"/>
                  <a:pt x="0" y="546"/>
                  <a:pt x="29" y="429"/>
                </a:cubicBezTo>
                <a:cubicBezTo>
                  <a:pt x="58" y="312"/>
                  <a:pt x="152" y="195"/>
                  <a:pt x="549" y="123"/>
                </a:cubicBezTo>
                <a:cubicBezTo>
                  <a:pt x="946" y="52"/>
                  <a:pt x="1886" y="2"/>
                  <a:pt x="2413" y="1"/>
                </a:cubicBezTo>
                <a:cubicBezTo>
                  <a:pt x="2940" y="0"/>
                  <a:pt x="3423" y="50"/>
                  <a:pt x="3712" y="116"/>
                </a:cubicBezTo>
                <a:cubicBezTo>
                  <a:pt x="4001" y="182"/>
                  <a:pt x="4144" y="241"/>
                  <a:pt x="4147" y="398"/>
                </a:cubicBezTo>
                <a:cubicBezTo>
                  <a:pt x="4150" y="555"/>
                  <a:pt x="4027" y="968"/>
                  <a:pt x="3728" y="1060"/>
                </a:cubicBezTo>
                <a:cubicBezTo>
                  <a:pt x="3429" y="1152"/>
                  <a:pt x="2800" y="961"/>
                  <a:pt x="2352" y="948"/>
                </a:cubicBezTo>
                <a:cubicBezTo>
                  <a:pt x="1904" y="935"/>
                  <a:pt x="1369" y="1000"/>
                  <a:pt x="1040" y="980"/>
                </a:cubicBezTo>
                <a:cubicBezTo>
                  <a:pt x="711" y="960"/>
                  <a:pt x="514" y="858"/>
                  <a:pt x="376" y="826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FF66CC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56796" dir="6993903" algn="ctr" rotWithShape="0">
              <a:srgbClr val="B8007F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876844">
            <a:off x="1107687" y="598462"/>
            <a:ext cx="1997108" cy="3088111"/>
          </a:xfrm>
          <a:custGeom>
            <a:avLst/>
            <a:gdLst>
              <a:gd name="connsiteX0" fmla="*/ 0 w 1679546"/>
              <a:gd name="connsiteY0" fmla="*/ 0 h 2438805"/>
              <a:gd name="connsiteX1" fmla="*/ 1679546 w 1679546"/>
              <a:gd name="connsiteY1" fmla="*/ 0 h 2438805"/>
              <a:gd name="connsiteX2" fmla="*/ 1679546 w 1679546"/>
              <a:gd name="connsiteY2" fmla="*/ 2438805 h 2438805"/>
              <a:gd name="connsiteX3" fmla="*/ 0 w 1679546"/>
              <a:gd name="connsiteY3" fmla="*/ 2438805 h 2438805"/>
              <a:gd name="connsiteX4" fmla="*/ 0 w 1679546"/>
              <a:gd name="connsiteY4" fmla="*/ 0 h 2438805"/>
              <a:gd name="connsiteX0" fmla="*/ 0 w 1842597"/>
              <a:gd name="connsiteY0" fmla="*/ 0 h 3150677"/>
              <a:gd name="connsiteX1" fmla="*/ 1679546 w 1842597"/>
              <a:gd name="connsiteY1" fmla="*/ 0 h 3150677"/>
              <a:gd name="connsiteX2" fmla="*/ 1842597 w 1842597"/>
              <a:gd name="connsiteY2" fmla="*/ 3150677 h 3150677"/>
              <a:gd name="connsiteX3" fmla="*/ 0 w 1842597"/>
              <a:gd name="connsiteY3" fmla="*/ 2438805 h 3150677"/>
              <a:gd name="connsiteX4" fmla="*/ 0 w 1842597"/>
              <a:gd name="connsiteY4" fmla="*/ 0 h 3150677"/>
              <a:gd name="connsiteX0" fmla="*/ 0 w 1900201"/>
              <a:gd name="connsiteY0" fmla="*/ 0 h 3663646"/>
              <a:gd name="connsiteX1" fmla="*/ 1737150 w 1900201"/>
              <a:gd name="connsiteY1" fmla="*/ 512969 h 3663646"/>
              <a:gd name="connsiteX2" fmla="*/ 1900201 w 1900201"/>
              <a:gd name="connsiteY2" fmla="*/ 3663646 h 3663646"/>
              <a:gd name="connsiteX3" fmla="*/ 57604 w 1900201"/>
              <a:gd name="connsiteY3" fmla="*/ 2951774 h 3663646"/>
              <a:gd name="connsiteX4" fmla="*/ 0 w 1900201"/>
              <a:gd name="connsiteY4" fmla="*/ 0 h 3663646"/>
              <a:gd name="connsiteX0" fmla="*/ 0 w 1928621"/>
              <a:gd name="connsiteY0" fmla="*/ 0 h 3731692"/>
              <a:gd name="connsiteX1" fmla="*/ 1765570 w 1928621"/>
              <a:gd name="connsiteY1" fmla="*/ 581015 h 3731692"/>
              <a:gd name="connsiteX2" fmla="*/ 1928621 w 1928621"/>
              <a:gd name="connsiteY2" fmla="*/ 3731692 h 3731692"/>
              <a:gd name="connsiteX3" fmla="*/ 86024 w 1928621"/>
              <a:gd name="connsiteY3" fmla="*/ 3019820 h 3731692"/>
              <a:gd name="connsiteX4" fmla="*/ 0 w 1928621"/>
              <a:gd name="connsiteY4" fmla="*/ 0 h 373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8621" h="3731692">
                <a:moveTo>
                  <a:pt x="0" y="0"/>
                </a:moveTo>
                <a:lnTo>
                  <a:pt x="1765570" y="581015"/>
                </a:lnTo>
                <a:lnTo>
                  <a:pt x="1928621" y="3731692"/>
                </a:lnTo>
                <a:lnTo>
                  <a:pt x="86024" y="30198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04048" y="692696"/>
            <a:ext cx="2106246" cy="289964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835255"/>
            <a:ext cx="90022" cy="26836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1412776"/>
            <a:ext cx="20342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35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9"/>
          <p:cNvSpPr>
            <a:spLocks/>
          </p:cNvSpPr>
          <p:nvPr/>
        </p:nvSpPr>
        <p:spPr bwMode="auto">
          <a:xfrm>
            <a:off x="304800" y="3933056"/>
            <a:ext cx="7867600" cy="2739008"/>
          </a:xfrm>
          <a:custGeom>
            <a:avLst/>
            <a:gdLst>
              <a:gd name="T0" fmla="*/ 596900 w 4150"/>
              <a:gd name="T1" fmla="*/ 1311275 h 1152"/>
              <a:gd name="T2" fmla="*/ 46038 w 4150"/>
              <a:gd name="T3" fmla="*/ 681038 h 1152"/>
              <a:gd name="T4" fmla="*/ 871538 w 4150"/>
              <a:gd name="T5" fmla="*/ 195263 h 1152"/>
              <a:gd name="T6" fmla="*/ 3830638 w 4150"/>
              <a:gd name="T7" fmla="*/ 1588 h 1152"/>
              <a:gd name="T8" fmla="*/ 5892800 w 4150"/>
              <a:gd name="T9" fmla="*/ 184150 h 1152"/>
              <a:gd name="T10" fmla="*/ 6583363 w 4150"/>
              <a:gd name="T11" fmla="*/ 631825 h 1152"/>
              <a:gd name="T12" fmla="*/ 5918200 w 4150"/>
              <a:gd name="T13" fmla="*/ 1682750 h 1152"/>
              <a:gd name="T14" fmla="*/ 3733800 w 4150"/>
              <a:gd name="T15" fmla="*/ 1504950 h 1152"/>
              <a:gd name="T16" fmla="*/ 1651000 w 4150"/>
              <a:gd name="T17" fmla="*/ 1555750 h 1152"/>
              <a:gd name="T18" fmla="*/ 596900 w 4150"/>
              <a:gd name="T19" fmla="*/ 1311275 h 1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0" h="1152">
                <a:moveTo>
                  <a:pt x="376" y="826"/>
                </a:moveTo>
                <a:cubicBezTo>
                  <a:pt x="231" y="744"/>
                  <a:pt x="0" y="546"/>
                  <a:pt x="29" y="429"/>
                </a:cubicBezTo>
                <a:cubicBezTo>
                  <a:pt x="58" y="312"/>
                  <a:pt x="152" y="195"/>
                  <a:pt x="549" y="123"/>
                </a:cubicBezTo>
                <a:cubicBezTo>
                  <a:pt x="946" y="52"/>
                  <a:pt x="1886" y="2"/>
                  <a:pt x="2413" y="1"/>
                </a:cubicBezTo>
                <a:cubicBezTo>
                  <a:pt x="2940" y="0"/>
                  <a:pt x="3423" y="50"/>
                  <a:pt x="3712" y="116"/>
                </a:cubicBezTo>
                <a:cubicBezTo>
                  <a:pt x="4001" y="182"/>
                  <a:pt x="4144" y="241"/>
                  <a:pt x="4147" y="398"/>
                </a:cubicBezTo>
                <a:cubicBezTo>
                  <a:pt x="4150" y="555"/>
                  <a:pt x="4027" y="968"/>
                  <a:pt x="3728" y="1060"/>
                </a:cubicBezTo>
                <a:cubicBezTo>
                  <a:pt x="3429" y="1152"/>
                  <a:pt x="2800" y="961"/>
                  <a:pt x="2352" y="948"/>
                </a:cubicBezTo>
                <a:cubicBezTo>
                  <a:pt x="1904" y="935"/>
                  <a:pt x="1369" y="1000"/>
                  <a:pt x="1040" y="980"/>
                </a:cubicBezTo>
                <a:cubicBezTo>
                  <a:pt x="711" y="960"/>
                  <a:pt x="514" y="858"/>
                  <a:pt x="376" y="826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FF66CC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56796" dir="6993903" algn="ctr" rotWithShape="0">
              <a:srgbClr val="B8007F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0273450">
            <a:off x="2122832" y="1927352"/>
            <a:ext cx="3789083" cy="3713993"/>
          </a:xfrm>
          <a:custGeom>
            <a:avLst/>
            <a:gdLst>
              <a:gd name="connsiteX0" fmla="*/ 0 w 2016224"/>
              <a:gd name="connsiteY0" fmla="*/ 0 h 3168352"/>
              <a:gd name="connsiteX1" fmla="*/ 2016224 w 2016224"/>
              <a:gd name="connsiteY1" fmla="*/ 0 h 3168352"/>
              <a:gd name="connsiteX2" fmla="*/ 2016224 w 2016224"/>
              <a:gd name="connsiteY2" fmla="*/ 3168352 h 3168352"/>
              <a:gd name="connsiteX3" fmla="*/ 0 w 2016224"/>
              <a:gd name="connsiteY3" fmla="*/ 3168352 h 3168352"/>
              <a:gd name="connsiteX4" fmla="*/ 0 w 2016224"/>
              <a:gd name="connsiteY4" fmla="*/ 0 h 3168352"/>
              <a:gd name="connsiteX0" fmla="*/ 0 w 2032668"/>
              <a:gd name="connsiteY0" fmla="*/ 0 h 3821663"/>
              <a:gd name="connsiteX1" fmla="*/ 2016224 w 2032668"/>
              <a:gd name="connsiteY1" fmla="*/ 0 h 3821663"/>
              <a:gd name="connsiteX2" fmla="*/ 2032668 w 2032668"/>
              <a:gd name="connsiteY2" fmla="*/ 3821663 h 3821663"/>
              <a:gd name="connsiteX3" fmla="*/ 0 w 2032668"/>
              <a:gd name="connsiteY3" fmla="*/ 3168352 h 3821663"/>
              <a:gd name="connsiteX4" fmla="*/ 0 w 2032668"/>
              <a:gd name="connsiteY4" fmla="*/ 0 h 3821663"/>
              <a:gd name="connsiteX0" fmla="*/ 0 w 2032668"/>
              <a:gd name="connsiteY0" fmla="*/ 0 h 3821663"/>
              <a:gd name="connsiteX1" fmla="*/ 2004669 w 2032668"/>
              <a:gd name="connsiteY1" fmla="*/ 731580 h 3821663"/>
              <a:gd name="connsiteX2" fmla="*/ 2032668 w 2032668"/>
              <a:gd name="connsiteY2" fmla="*/ 3821663 h 3821663"/>
              <a:gd name="connsiteX3" fmla="*/ 0 w 2032668"/>
              <a:gd name="connsiteY3" fmla="*/ 3168352 h 3821663"/>
              <a:gd name="connsiteX4" fmla="*/ 0 w 2032668"/>
              <a:gd name="connsiteY4" fmla="*/ 0 h 3821663"/>
              <a:gd name="connsiteX0" fmla="*/ 0 w 2032668"/>
              <a:gd name="connsiteY0" fmla="*/ 0 h 4537249"/>
              <a:gd name="connsiteX1" fmla="*/ 2004669 w 2032668"/>
              <a:gd name="connsiteY1" fmla="*/ 731580 h 4537249"/>
              <a:gd name="connsiteX2" fmla="*/ 2032668 w 2032668"/>
              <a:gd name="connsiteY2" fmla="*/ 3821663 h 4537249"/>
              <a:gd name="connsiteX3" fmla="*/ 343749 w 2032668"/>
              <a:gd name="connsiteY3" fmla="*/ 4537249 h 4537249"/>
              <a:gd name="connsiteX4" fmla="*/ 0 w 2032668"/>
              <a:gd name="connsiteY4" fmla="*/ 0 h 4537249"/>
              <a:gd name="connsiteX0" fmla="*/ 0 w 1913702"/>
              <a:gd name="connsiteY0" fmla="*/ 707644 h 3805669"/>
              <a:gd name="connsiteX1" fmla="*/ 1885703 w 1913702"/>
              <a:gd name="connsiteY1" fmla="*/ 0 h 3805669"/>
              <a:gd name="connsiteX2" fmla="*/ 1913702 w 1913702"/>
              <a:gd name="connsiteY2" fmla="*/ 3090083 h 3805669"/>
              <a:gd name="connsiteX3" fmla="*/ 224783 w 1913702"/>
              <a:gd name="connsiteY3" fmla="*/ 3805669 h 3805669"/>
              <a:gd name="connsiteX4" fmla="*/ 0 w 1913702"/>
              <a:gd name="connsiteY4" fmla="*/ 707644 h 3805669"/>
              <a:gd name="connsiteX0" fmla="*/ 0 w 1933752"/>
              <a:gd name="connsiteY0" fmla="*/ 649018 h 3805669"/>
              <a:gd name="connsiteX1" fmla="*/ 1905753 w 1933752"/>
              <a:gd name="connsiteY1" fmla="*/ 0 h 3805669"/>
              <a:gd name="connsiteX2" fmla="*/ 1933752 w 1933752"/>
              <a:gd name="connsiteY2" fmla="*/ 3090083 h 3805669"/>
              <a:gd name="connsiteX3" fmla="*/ 244833 w 1933752"/>
              <a:gd name="connsiteY3" fmla="*/ 3805669 h 3805669"/>
              <a:gd name="connsiteX4" fmla="*/ 0 w 1933752"/>
              <a:gd name="connsiteY4" fmla="*/ 649018 h 3805669"/>
              <a:gd name="connsiteX0" fmla="*/ 0 w 1933752"/>
              <a:gd name="connsiteY0" fmla="*/ 579605 h 3736256"/>
              <a:gd name="connsiteX1" fmla="*/ 1798527 w 1933752"/>
              <a:gd name="connsiteY1" fmla="*/ 0 h 3736256"/>
              <a:gd name="connsiteX2" fmla="*/ 1933752 w 1933752"/>
              <a:gd name="connsiteY2" fmla="*/ 3020670 h 3736256"/>
              <a:gd name="connsiteX3" fmla="*/ 244833 w 1933752"/>
              <a:gd name="connsiteY3" fmla="*/ 3736256 h 3736256"/>
              <a:gd name="connsiteX4" fmla="*/ 0 w 1933752"/>
              <a:gd name="connsiteY4" fmla="*/ 579605 h 3736256"/>
              <a:gd name="connsiteX0" fmla="*/ 1813162 w 3746914"/>
              <a:gd name="connsiteY0" fmla="*/ 579605 h 3654302"/>
              <a:gd name="connsiteX1" fmla="*/ 3611689 w 3746914"/>
              <a:gd name="connsiteY1" fmla="*/ 0 h 3654302"/>
              <a:gd name="connsiteX2" fmla="*/ 3746914 w 3746914"/>
              <a:gd name="connsiteY2" fmla="*/ 3020670 h 3654302"/>
              <a:gd name="connsiteX3" fmla="*/ 0 w 3746914"/>
              <a:gd name="connsiteY3" fmla="*/ 3654302 h 3654302"/>
              <a:gd name="connsiteX4" fmla="*/ 1813162 w 3746914"/>
              <a:gd name="connsiteY4" fmla="*/ 579605 h 3654302"/>
              <a:gd name="connsiteX0" fmla="*/ 1813162 w 3746914"/>
              <a:gd name="connsiteY0" fmla="*/ 579453 h 3654150"/>
              <a:gd name="connsiteX1" fmla="*/ 3592097 w 3746914"/>
              <a:gd name="connsiteY1" fmla="*/ 0 h 3654150"/>
              <a:gd name="connsiteX2" fmla="*/ 3746914 w 3746914"/>
              <a:gd name="connsiteY2" fmla="*/ 3020518 h 3654150"/>
              <a:gd name="connsiteX3" fmla="*/ 0 w 3746914"/>
              <a:gd name="connsiteY3" fmla="*/ 3654150 h 3654150"/>
              <a:gd name="connsiteX4" fmla="*/ 1813162 w 3746914"/>
              <a:gd name="connsiteY4" fmla="*/ 579453 h 3654150"/>
              <a:gd name="connsiteX0" fmla="*/ 1813162 w 4079837"/>
              <a:gd name="connsiteY0" fmla="*/ 579453 h 3654150"/>
              <a:gd name="connsiteX1" fmla="*/ 3592097 w 4079837"/>
              <a:gd name="connsiteY1" fmla="*/ 0 h 3654150"/>
              <a:gd name="connsiteX2" fmla="*/ 4079837 w 4079837"/>
              <a:gd name="connsiteY2" fmla="*/ 2998334 h 3654150"/>
              <a:gd name="connsiteX3" fmla="*/ 0 w 4079837"/>
              <a:gd name="connsiteY3" fmla="*/ 3654150 h 3654150"/>
              <a:gd name="connsiteX4" fmla="*/ 1813162 w 4079837"/>
              <a:gd name="connsiteY4" fmla="*/ 579453 h 3654150"/>
              <a:gd name="connsiteX0" fmla="*/ 1813162 w 4079837"/>
              <a:gd name="connsiteY0" fmla="*/ 579453 h 3654150"/>
              <a:gd name="connsiteX1" fmla="*/ 3592097 w 4079837"/>
              <a:gd name="connsiteY1" fmla="*/ 0 h 3654150"/>
              <a:gd name="connsiteX2" fmla="*/ 4079837 w 4079837"/>
              <a:gd name="connsiteY2" fmla="*/ 2998334 h 3654150"/>
              <a:gd name="connsiteX3" fmla="*/ 0 w 4079837"/>
              <a:gd name="connsiteY3" fmla="*/ 3654150 h 3654150"/>
              <a:gd name="connsiteX4" fmla="*/ 1813162 w 4079837"/>
              <a:gd name="connsiteY4" fmla="*/ 579453 h 3654150"/>
              <a:gd name="connsiteX0" fmla="*/ 1813162 w 4079837"/>
              <a:gd name="connsiteY0" fmla="*/ 579453 h 3654150"/>
              <a:gd name="connsiteX1" fmla="*/ 3592097 w 4079837"/>
              <a:gd name="connsiteY1" fmla="*/ 0 h 3654150"/>
              <a:gd name="connsiteX2" fmla="*/ 4079837 w 4079837"/>
              <a:gd name="connsiteY2" fmla="*/ 2998334 h 3654150"/>
              <a:gd name="connsiteX3" fmla="*/ 0 w 4079837"/>
              <a:gd name="connsiteY3" fmla="*/ 3654150 h 3654150"/>
              <a:gd name="connsiteX4" fmla="*/ 1813162 w 4079837"/>
              <a:gd name="connsiteY4" fmla="*/ 579453 h 3654150"/>
              <a:gd name="connsiteX0" fmla="*/ 1813162 w 4079837"/>
              <a:gd name="connsiteY0" fmla="*/ 549225 h 3623922"/>
              <a:gd name="connsiteX1" fmla="*/ 3484565 w 4079837"/>
              <a:gd name="connsiteY1" fmla="*/ 0 h 3623922"/>
              <a:gd name="connsiteX2" fmla="*/ 4079837 w 4079837"/>
              <a:gd name="connsiteY2" fmla="*/ 2968106 h 3623922"/>
              <a:gd name="connsiteX3" fmla="*/ 0 w 4079837"/>
              <a:gd name="connsiteY3" fmla="*/ 3623922 h 3623922"/>
              <a:gd name="connsiteX4" fmla="*/ 1813162 w 4079837"/>
              <a:gd name="connsiteY4" fmla="*/ 549225 h 3623922"/>
              <a:gd name="connsiteX0" fmla="*/ 1813162 w 4079837"/>
              <a:gd name="connsiteY0" fmla="*/ 549225 h 3623922"/>
              <a:gd name="connsiteX1" fmla="*/ 3484565 w 4079837"/>
              <a:gd name="connsiteY1" fmla="*/ 0 h 3623922"/>
              <a:gd name="connsiteX2" fmla="*/ 4079837 w 4079837"/>
              <a:gd name="connsiteY2" fmla="*/ 2968106 h 3623922"/>
              <a:gd name="connsiteX3" fmla="*/ 0 w 4079837"/>
              <a:gd name="connsiteY3" fmla="*/ 3623922 h 3623922"/>
              <a:gd name="connsiteX4" fmla="*/ 1813162 w 4079837"/>
              <a:gd name="connsiteY4" fmla="*/ 549225 h 3623922"/>
              <a:gd name="connsiteX0" fmla="*/ 1813162 w 4079837"/>
              <a:gd name="connsiteY0" fmla="*/ 549225 h 3623922"/>
              <a:gd name="connsiteX1" fmla="*/ 3484565 w 4079837"/>
              <a:gd name="connsiteY1" fmla="*/ 0 h 3623922"/>
              <a:gd name="connsiteX2" fmla="*/ 4079837 w 4079837"/>
              <a:gd name="connsiteY2" fmla="*/ 2968106 h 3623922"/>
              <a:gd name="connsiteX3" fmla="*/ 0 w 4079837"/>
              <a:gd name="connsiteY3" fmla="*/ 3623922 h 3623922"/>
              <a:gd name="connsiteX4" fmla="*/ 1813162 w 4079837"/>
              <a:gd name="connsiteY4" fmla="*/ 549225 h 3623922"/>
              <a:gd name="connsiteX0" fmla="*/ 1813162 w 4079837"/>
              <a:gd name="connsiteY0" fmla="*/ 407044 h 3481741"/>
              <a:gd name="connsiteX1" fmla="*/ 2839073 w 4079837"/>
              <a:gd name="connsiteY1" fmla="*/ 0 h 3481741"/>
              <a:gd name="connsiteX2" fmla="*/ 4079837 w 4079837"/>
              <a:gd name="connsiteY2" fmla="*/ 2825925 h 3481741"/>
              <a:gd name="connsiteX3" fmla="*/ 0 w 4079837"/>
              <a:gd name="connsiteY3" fmla="*/ 3481741 h 3481741"/>
              <a:gd name="connsiteX4" fmla="*/ 1813162 w 4079837"/>
              <a:gd name="connsiteY4" fmla="*/ 407044 h 3481741"/>
              <a:gd name="connsiteX0" fmla="*/ 1813162 w 4079837"/>
              <a:gd name="connsiteY0" fmla="*/ 407044 h 3481741"/>
              <a:gd name="connsiteX1" fmla="*/ 2839073 w 4079837"/>
              <a:gd name="connsiteY1" fmla="*/ 0 h 3481741"/>
              <a:gd name="connsiteX2" fmla="*/ 4079837 w 4079837"/>
              <a:gd name="connsiteY2" fmla="*/ 2825925 h 3481741"/>
              <a:gd name="connsiteX3" fmla="*/ 0 w 4079837"/>
              <a:gd name="connsiteY3" fmla="*/ 3481741 h 3481741"/>
              <a:gd name="connsiteX4" fmla="*/ 1813162 w 4079837"/>
              <a:gd name="connsiteY4" fmla="*/ 407044 h 3481741"/>
              <a:gd name="connsiteX0" fmla="*/ 1813162 w 4079837"/>
              <a:gd name="connsiteY0" fmla="*/ 407044 h 3481741"/>
              <a:gd name="connsiteX1" fmla="*/ 2839073 w 4079837"/>
              <a:gd name="connsiteY1" fmla="*/ 0 h 3481741"/>
              <a:gd name="connsiteX2" fmla="*/ 4079837 w 4079837"/>
              <a:gd name="connsiteY2" fmla="*/ 2825925 h 3481741"/>
              <a:gd name="connsiteX3" fmla="*/ 0 w 4079837"/>
              <a:gd name="connsiteY3" fmla="*/ 3481741 h 3481741"/>
              <a:gd name="connsiteX4" fmla="*/ 1813162 w 4079837"/>
              <a:gd name="connsiteY4" fmla="*/ 407044 h 3481741"/>
              <a:gd name="connsiteX0" fmla="*/ 1813162 w 4079837"/>
              <a:gd name="connsiteY0" fmla="*/ 407044 h 3481741"/>
              <a:gd name="connsiteX1" fmla="*/ 2839073 w 4079837"/>
              <a:gd name="connsiteY1" fmla="*/ 0 h 3481741"/>
              <a:gd name="connsiteX2" fmla="*/ 4079837 w 4079837"/>
              <a:gd name="connsiteY2" fmla="*/ 2825925 h 3481741"/>
              <a:gd name="connsiteX3" fmla="*/ 0 w 4079837"/>
              <a:gd name="connsiteY3" fmla="*/ 3481741 h 3481741"/>
              <a:gd name="connsiteX4" fmla="*/ 1813162 w 4079837"/>
              <a:gd name="connsiteY4" fmla="*/ 407044 h 3481741"/>
              <a:gd name="connsiteX0" fmla="*/ 1813162 w 4079837"/>
              <a:gd name="connsiteY0" fmla="*/ 407044 h 3481741"/>
              <a:gd name="connsiteX1" fmla="*/ 2839073 w 4079837"/>
              <a:gd name="connsiteY1" fmla="*/ 0 h 3481741"/>
              <a:gd name="connsiteX2" fmla="*/ 4079837 w 4079837"/>
              <a:gd name="connsiteY2" fmla="*/ 2825925 h 3481741"/>
              <a:gd name="connsiteX3" fmla="*/ 0 w 4079837"/>
              <a:gd name="connsiteY3" fmla="*/ 3481741 h 3481741"/>
              <a:gd name="connsiteX4" fmla="*/ 1813162 w 4079837"/>
              <a:gd name="connsiteY4" fmla="*/ 407044 h 3481741"/>
              <a:gd name="connsiteX0" fmla="*/ 1813162 w 4079837"/>
              <a:gd name="connsiteY0" fmla="*/ 407044 h 3481741"/>
              <a:gd name="connsiteX1" fmla="*/ 2839073 w 4079837"/>
              <a:gd name="connsiteY1" fmla="*/ 0 h 3481741"/>
              <a:gd name="connsiteX2" fmla="*/ 4079837 w 4079837"/>
              <a:gd name="connsiteY2" fmla="*/ 2825925 h 3481741"/>
              <a:gd name="connsiteX3" fmla="*/ 0 w 4079837"/>
              <a:gd name="connsiteY3" fmla="*/ 3481741 h 3481741"/>
              <a:gd name="connsiteX4" fmla="*/ 1813162 w 4079837"/>
              <a:gd name="connsiteY4" fmla="*/ 407044 h 3481741"/>
              <a:gd name="connsiteX0" fmla="*/ 1177085 w 3443760"/>
              <a:gd name="connsiteY0" fmla="*/ 407044 h 3388618"/>
              <a:gd name="connsiteX1" fmla="*/ 2202996 w 3443760"/>
              <a:gd name="connsiteY1" fmla="*/ 0 h 3388618"/>
              <a:gd name="connsiteX2" fmla="*/ 3443760 w 3443760"/>
              <a:gd name="connsiteY2" fmla="*/ 2825925 h 3388618"/>
              <a:gd name="connsiteX3" fmla="*/ 0 w 3443760"/>
              <a:gd name="connsiteY3" fmla="*/ 3388618 h 3388618"/>
              <a:gd name="connsiteX4" fmla="*/ 1177085 w 3443760"/>
              <a:gd name="connsiteY4" fmla="*/ 407044 h 3388618"/>
              <a:gd name="connsiteX0" fmla="*/ 1177085 w 3179334"/>
              <a:gd name="connsiteY0" fmla="*/ 407044 h 3388618"/>
              <a:gd name="connsiteX1" fmla="*/ 2202996 w 3179334"/>
              <a:gd name="connsiteY1" fmla="*/ 0 h 3388618"/>
              <a:gd name="connsiteX2" fmla="*/ 3179334 w 3179334"/>
              <a:gd name="connsiteY2" fmla="*/ 2837780 h 3388618"/>
              <a:gd name="connsiteX3" fmla="*/ 0 w 3179334"/>
              <a:gd name="connsiteY3" fmla="*/ 3388618 h 3388618"/>
              <a:gd name="connsiteX4" fmla="*/ 1177085 w 3179334"/>
              <a:gd name="connsiteY4" fmla="*/ 407044 h 3388618"/>
              <a:gd name="connsiteX0" fmla="*/ 1177085 w 3179334"/>
              <a:gd name="connsiteY0" fmla="*/ 407044 h 3388618"/>
              <a:gd name="connsiteX1" fmla="*/ 2202996 w 3179334"/>
              <a:gd name="connsiteY1" fmla="*/ 0 h 3388618"/>
              <a:gd name="connsiteX2" fmla="*/ 3179334 w 3179334"/>
              <a:gd name="connsiteY2" fmla="*/ 2837780 h 3388618"/>
              <a:gd name="connsiteX3" fmla="*/ 0 w 3179334"/>
              <a:gd name="connsiteY3" fmla="*/ 3388618 h 3388618"/>
              <a:gd name="connsiteX4" fmla="*/ 1177085 w 3179334"/>
              <a:gd name="connsiteY4" fmla="*/ 407044 h 3388618"/>
              <a:gd name="connsiteX0" fmla="*/ 1177085 w 3179334"/>
              <a:gd name="connsiteY0" fmla="*/ 407044 h 3388618"/>
              <a:gd name="connsiteX1" fmla="*/ 2202996 w 3179334"/>
              <a:gd name="connsiteY1" fmla="*/ 0 h 3388618"/>
              <a:gd name="connsiteX2" fmla="*/ 3179334 w 3179334"/>
              <a:gd name="connsiteY2" fmla="*/ 2837780 h 3388618"/>
              <a:gd name="connsiteX3" fmla="*/ 0 w 3179334"/>
              <a:gd name="connsiteY3" fmla="*/ 3388618 h 3388618"/>
              <a:gd name="connsiteX4" fmla="*/ 1177085 w 3179334"/>
              <a:gd name="connsiteY4" fmla="*/ 407044 h 3388618"/>
              <a:gd name="connsiteX0" fmla="*/ 1786834 w 3789083"/>
              <a:gd name="connsiteY0" fmla="*/ 407044 h 3713993"/>
              <a:gd name="connsiteX1" fmla="*/ 2812745 w 3789083"/>
              <a:gd name="connsiteY1" fmla="*/ 0 h 3713993"/>
              <a:gd name="connsiteX2" fmla="*/ 3789083 w 3789083"/>
              <a:gd name="connsiteY2" fmla="*/ 2837780 h 3713993"/>
              <a:gd name="connsiteX3" fmla="*/ 0 w 3789083"/>
              <a:gd name="connsiteY3" fmla="*/ 3713993 h 3713993"/>
              <a:gd name="connsiteX4" fmla="*/ 1786834 w 3789083"/>
              <a:gd name="connsiteY4" fmla="*/ 407044 h 371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9083" h="3713993">
                <a:moveTo>
                  <a:pt x="1786834" y="407044"/>
                </a:moveTo>
                <a:lnTo>
                  <a:pt x="2812745" y="0"/>
                </a:lnTo>
                <a:cubicBezTo>
                  <a:pt x="3269467" y="1348751"/>
                  <a:pt x="3211755" y="1098089"/>
                  <a:pt x="3789083" y="2837780"/>
                </a:cubicBezTo>
                <a:lnTo>
                  <a:pt x="0" y="3713993"/>
                </a:lnTo>
                <a:lnTo>
                  <a:pt x="1786834" y="40704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382102" y="476672"/>
            <a:ext cx="90022" cy="26836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066154" y="2334524"/>
            <a:ext cx="2106246" cy="289964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24128" y="1818483"/>
            <a:ext cx="20342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39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Школа</cp:lastModifiedBy>
  <cp:revision>3</cp:revision>
  <dcterms:created xsi:type="dcterms:W3CDTF">2017-02-20T09:03:13Z</dcterms:created>
  <dcterms:modified xsi:type="dcterms:W3CDTF">2017-02-20T09:27:14Z</dcterms:modified>
</cp:coreProperties>
</file>