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8" r:id="rId7"/>
    <p:sldId id="261" r:id="rId8"/>
    <p:sldId id="282" r:id="rId9"/>
    <p:sldId id="283" r:id="rId10"/>
    <p:sldId id="281" r:id="rId11"/>
    <p:sldId id="262" r:id="rId12"/>
    <p:sldId id="263" r:id="rId13"/>
    <p:sldId id="264" r:id="rId14"/>
    <p:sldId id="265" r:id="rId15"/>
    <p:sldId id="266" r:id="rId16"/>
    <p:sldId id="267" r:id="rId17"/>
    <p:sldId id="271" r:id="rId18"/>
    <p:sldId id="272" r:id="rId19"/>
    <p:sldId id="273" r:id="rId20"/>
    <p:sldId id="269" r:id="rId21"/>
    <p:sldId id="284" r:id="rId22"/>
    <p:sldId id="285" r:id="rId23"/>
    <p:sldId id="270" r:id="rId24"/>
    <p:sldId id="286" r:id="rId25"/>
    <p:sldId id="287" r:id="rId26"/>
    <p:sldId id="288" r:id="rId27"/>
    <p:sldId id="274" r:id="rId28"/>
    <p:sldId id="275" r:id="rId29"/>
    <p:sldId id="27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78BCDE"/>
    <a:srgbClr val="54ABD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33" autoAdjust="0"/>
    <p:restoredTop sz="94660"/>
  </p:normalViewPr>
  <p:slideViewPr>
    <p:cSldViewPr>
      <p:cViewPr varScale="1">
        <p:scale>
          <a:sx n="76" d="100"/>
          <a:sy n="76" d="100"/>
        </p:scale>
        <p:origin x="-1003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5915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9627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1220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73743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2671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78811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3972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2752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5058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605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0460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4ABD6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64288D-7791-4FD3-A6D2-F2C3E4451A7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1D8D24-2295-459A-80B3-9FA5B6F0D1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9399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microsoft.com/office/2007/relationships/media" Target="../media/media1.mp3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microsoft.com/office/2007/relationships/media" Target="../media/media2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trk-saratov.ru/images/cms/data/2013/%D0%BE%D0%BA%D1%82%D1%8F%D0%B1%D1%80%D1%8C/10/winter_007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5039" cy="69637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76603" y="153827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425260" y="548680"/>
            <a:ext cx="643451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«Зимующие птицы»</a:t>
            </a:r>
            <a:endParaRPr lang="ru-RU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5813" y="5341920"/>
            <a:ext cx="393428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Подготовила воспитатель</a:t>
            </a: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Прибытко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Т.С.</a:t>
            </a:r>
          </a:p>
          <a:p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МБДОУ №7 </a:t>
            </a:r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2019 г. </a:t>
            </a:r>
            <a:r>
              <a:rPr lang="ru-RU" sz="2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Г.Новоузнецк</a:t>
            </a:r>
            <a:endParaRPr lang="ru-RU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21217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4.infourok.ru/uploads/ex/0227/000161b6-b0895b4f/640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36971" cy="65527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802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692694"/>
            <a:ext cx="552619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Зимующие птицы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http://grib-oxota.ru/wp-content/uploads/2013/04/s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3333750" cy="20478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Прямоугольник 5"/>
          <p:cNvSpPr/>
          <p:nvPr/>
        </p:nvSpPr>
        <p:spPr>
          <a:xfrm>
            <a:off x="4211960" y="1700808"/>
            <a:ext cx="4535070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Летом синицы питаются только насекомыми. Зимой насекомые прячутся, и птичкам приходится плохо, зимой они прилетают к нашим домам за помощью. Они будут клевать всё, что дадите: зерно, крупу, крошки хлеба, кусочки мяса, несолёного сала. 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378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20580" y="1695427"/>
            <a:ext cx="4535070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Снегирь чуть крупнее воробья, очень плотного сложения, сверху голубовато-серая с чёрным шапочка, подбородком, крыльями и хвостом, белыми надхвостьем и полосой на крыле, щёки и грудь у самцов красные или красно-розовые.</a:t>
            </a:r>
          </a:p>
        </p:txBody>
      </p:sp>
      <p:pic>
        <p:nvPicPr>
          <p:cNvPr id="4098" name="Picture 2" descr="http://pics.livejournal.com/ulitka_kg/pic/000ap7y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87968"/>
            <a:ext cx="3839790" cy="20944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7" name="Прямоугольник 6"/>
          <p:cNvSpPr/>
          <p:nvPr/>
        </p:nvSpPr>
        <p:spPr>
          <a:xfrm>
            <a:off x="611560" y="692694"/>
            <a:ext cx="552619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Зимующие птицы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220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26420" y="1534242"/>
            <a:ext cx="4535070" cy="31085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 голубей туловище светло-серое, с беловатым надхвостьем и двумя тёмными полосами на внешней стороне крыльев. Обладает прекрасным зрением – различает цвета</a:t>
            </a:r>
          </a:p>
        </p:txBody>
      </p:sp>
      <p:pic>
        <p:nvPicPr>
          <p:cNvPr id="5122" name="Picture 2" descr="http://upload.wikimedia.org/wikipedia/commons/d/de/Orsopapera-colombo_00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765203"/>
            <a:ext cx="3270844" cy="24531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8" name="Прямоугольник 7"/>
          <p:cNvSpPr/>
          <p:nvPr/>
        </p:nvSpPr>
        <p:spPr>
          <a:xfrm>
            <a:off x="611560" y="692694"/>
            <a:ext cx="552619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Зимующие птицы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07119" y="4510408"/>
            <a:ext cx="7454369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радуги и ультрафиолетовые лучи. Питается растительными кормами: семенами, ягодами, плодами фруктовых деревьев.</a:t>
            </a:r>
          </a:p>
          <a:p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834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26420" y="1534242"/>
            <a:ext cx="4535070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Летом пёстрые дятлы питаются древесными насекомыми, а зимой – семенами хвойных деревьев. Весной дятел пьёт берёзовый сок. Это одна из очень полезных птиц наших лесов: работает круглый год по уничтожению вредителей.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692694"/>
            <a:ext cx="552619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Зимующие птицы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http://www.latoro.ru/oboi/animals/17500-oboi-dyatel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3524636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133920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26420" y="1534242"/>
            <a:ext cx="4535070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Воробей – бойкая, жизнерадостная, находчивая и общительная птица. Клюёт овёс, пшено, зимой селится вблизи жилища человека, клюёт всё, что найдёт – всеядная птица.</a:t>
            </a:r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692694"/>
            <a:ext cx="552619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Зимующие птицы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nature.sfu-kras.ru/files/nature/%D0%92%D0%BE%D1%80%D0%BE%D0%B1%D0%B5%D0%B9%20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3240360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238882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26420" y="1534242"/>
            <a:ext cx="4535070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Вороны очень умны. Фигура у вороны довольно неуклюжая. Ест ворона всё. Падаль, мыши, птички и их яйца, всякого рода черви и жуки, слизняки, рыба, овощи, фрукты, сыр, творог – всё ей годится. В природе ворона безусловно полезна, но вблизи человеческого жилья становится воровкой.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692694"/>
            <a:ext cx="552619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Зимующие птицы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://f3.foto.rambler.ru/preview/r/668x514/4ecc94cd-17fd-4f59-cd94-937cc43d4f76/%D0%92%D0%BE%D1%80%D0%BE%D0%BD%D0%B0_%D0%A1%D0%B5%D1%80%D0%B0%D1%8F_%D0%B2%D0%BE%D1%80%D0%BE%D0%BD%D0%B0_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811633"/>
            <a:ext cx="3096344" cy="23825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279527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76503" y="692694"/>
            <a:ext cx="580190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Отгадайте загадки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02729" y="1977631"/>
            <a:ext cx="28747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Спинкою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зеленовата,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Животиком желтовата,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Чёрненькая шапочка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полоска шарфика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http://sergvlar.ru/wp-content/uploads/2011/04/46654_or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0558" y="1647681"/>
            <a:ext cx="2342820" cy="19833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1" name="Прямоугольник 10"/>
          <p:cNvSpPr/>
          <p:nvPr/>
        </p:nvSpPr>
        <p:spPr>
          <a:xfrm>
            <a:off x="4860032" y="4230959"/>
            <a:ext cx="287472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небе кружит птичек стая,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Стая, вовсе не простая!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Стаю эту ты не бей: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Стаю сизых … .</a:t>
            </a:r>
          </a:p>
        </p:txBody>
      </p:sp>
      <p:pic>
        <p:nvPicPr>
          <p:cNvPr id="1030" name="Picture 6" descr="http://upload.wikimedia.org/wikipedia/commons/a/aa/Go%C5%82%C4%85b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0750" y="4039125"/>
            <a:ext cx="2057890" cy="20148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278880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76503" y="692694"/>
            <a:ext cx="580190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Отгадайте загадки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19949" y="1728939"/>
            <a:ext cx="287472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Найдешь её в своём дворе,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Она на радость детворе.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Ты обижать её не смей!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Эта птичка - ...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375756" y="4022642"/>
            <a:ext cx="2874728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лесу, под щебет,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Звон и свист,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Стучит лесной телеграфист: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"Здорово, дрозд, приятель!"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ставит подпись ...</a:t>
            </a:r>
          </a:p>
        </p:txBody>
      </p:sp>
      <p:pic>
        <p:nvPicPr>
          <p:cNvPr id="2050" name="Picture 2" descr="http://pticyrus.info/wp-content/uploads/2012/02/1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755075"/>
            <a:ext cx="2520280" cy="18902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2" name="Picture 4" descr="http://www.goldensites.ru/media/1/B_7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8430" y="4005064"/>
            <a:ext cx="1919964" cy="201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301274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76503" y="692694"/>
            <a:ext cx="580190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Отгадайте загадки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1168" y="1700808"/>
            <a:ext cx="287472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Хочет с детства эта птица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Стать известною певицей.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День и ночь неугомонно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" Кар–кар–кар! " – поёт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73400" y="4077072"/>
            <a:ext cx="287472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Чернокрылый,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Красногрудый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зимой найдет приют: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боится он простуды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С первым снегом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Тут как тут!</a:t>
            </a:r>
          </a:p>
        </p:txBody>
      </p:sp>
      <p:pic>
        <p:nvPicPr>
          <p:cNvPr id="1028" name="Picture 4" descr="http://www.ua.all.biz/img/ua/catalog/1948833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3308" y="3971383"/>
            <a:ext cx="2234149" cy="2150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4" name="Picture 2" descr="http://www.catarrh.narod.ru/gallery/raven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906" y="1551568"/>
            <a:ext cx="2317654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200059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80970" y="1484784"/>
            <a:ext cx="8782084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Образовательные цели:</a:t>
            </a:r>
          </a:p>
          <a:p>
            <a:pPr algn="ctr"/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Закрепление представления о зимующих птицах.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Расширение словарного запаса по теме «Зимующие птицы»</a:t>
            </a:r>
          </a:p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(снегирь, ворона, синица, воробей, голубь, кормить, </a:t>
            </a:r>
          </a:p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голодный, помогать, кормушка, крыло, хвост, клюв).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5748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1534242"/>
            <a:ext cx="7589890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Зимующие птицы не боятся морозов и ухитряются добывать еду даже в самую холодную погоду. Они отыскивают насекомых, спрятавшихся в трещины коры, в щели домов и заборов, отыскивают плоды и семена лиственных растений, шишки хвойных деревьев с семенами. Но во время снегопадов, метелей и сильных морозов птицы голодают и даже погибают. Они прилетают к нашим жилищам за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</a:p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помощью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И мы с вами должны помочь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пережить 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зиму пернатым друзьям.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692694"/>
            <a:ext cx="607711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Помогайте птицам!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644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td3.mycdn.me/image?id=851111613154&amp;t=20&amp;plc=WEB&amp;tkn=*E8Gs04ty_x_tjIEu3aH7eu1rX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232" y="116632"/>
            <a:ext cx="6480720" cy="64807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9472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ramdou50.edumsko.ru/uploads/3000/2695/section/180153/stolovaya.jpg?14852445855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73" y="980728"/>
            <a:ext cx="8657970" cy="41784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2285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692694"/>
            <a:ext cx="68198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Постройте кормушки!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http://www.barbariki.ru/images/feeder/2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911432"/>
            <a:ext cx="2592288" cy="199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4" name="Picture 4" descr="http://4gazon.ru/wp-content/uploads/2013/07/kormushka-dlya-ptic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12" y="1659135"/>
            <a:ext cx="2254651" cy="24949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6" name="Picture 6" descr="http://img0.liveinternet.ru/images/attach/c/4/82/447/82447664_0006278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6875" y="4007906"/>
            <a:ext cx="2669021" cy="19529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30" name="Picture 10" descr="http://500ptiz.ru/wp-content/uploads/2011/11/kormushki_birds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12" y="4154130"/>
            <a:ext cx="2306949" cy="2043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8" name="Picture 8" descr="http://xn----8sbiecm6bhdx8i.xn--p1ai/sites/default/files/kormushka_butilk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351" y="3460934"/>
            <a:ext cx="2297661" cy="1559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0" name="Прямоугольник 9"/>
          <p:cNvSpPr/>
          <p:nvPr/>
        </p:nvSpPr>
        <p:spPr>
          <a:xfrm>
            <a:off x="5724128" y="1534242"/>
            <a:ext cx="2837362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морозы птицы с радостью полакомятся кормом, оставленным людьми в кормушках. Это поможет им пережить сильные холода.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061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img-fotki.yandex.ru/get/9112/27641414.c6/0_9b481_c8da68a7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3503452" cy="25925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mydesignclub.info/wp-content/uploads/2016/06/%D0%9A%D0%BE%D1%80%D0%BC%D1%83%D1%88%D0%BA%D0%B8-%D0%B4%D0%BB%D1%8F-%D0%BF%D1%82%D0%B8%D1%86-%D1%81%D0%B2%D0%BE%D0%B8%D0%BC%D0%B8-%D1%80%D1%83%D0%BA%D0%B0%D0%BC%D0%B8-4-1024x6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88049"/>
            <a:ext cx="3960440" cy="26531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http://zvezda15.ucoz.ru/_nw/1/533039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89" y="3573016"/>
            <a:ext cx="3720594" cy="27904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https://i.mycdn.me/image?id=839597704369&amp;t=0&amp;plc=WEB&amp;tkn=*yBzwtwQMVAAp6oL4dSIc_k3CCj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93132"/>
            <a:ext cx="3960440" cy="29703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2213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ЛН\Desktop\кормушки с детьми\IMG-f64e426bd89d9bbc68ffac5828be5235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4103"/>
            <a:ext cx="1656184" cy="22068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ЛН\Desktop\кормушки с детьми\IMG_20181119_1133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032" y="341093"/>
            <a:ext cx="1779662" cy="23728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ЛН\Desktop\кормушки с детьми\IMG_20181119_1136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768" y="446847"/>
            <a:ext cx="3099362" cy="41324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ЛН\Desktop\кормушки с детьми\IMG_20181129_1507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66" y="2852936"/>
            <a:ext cx="2248323" cy="38336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ЛН\Desktop\кормушки с детьми\IMG-1c0b8483437c1c3d2e6132b74722345a-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068960"/>
            <a:ext cx="2697088" cy="30207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Users\ЛН\Desktop\кормушки с детьми\IMG_20181119_11205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183560"/>
            <a:ext cx="1877280" cy="25030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0601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ЛН\Desktop\кормушки с детьми\IMG_20181119_1120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889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8583" y="692694"/>
            <a:ext cx="67977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Угадай, кто спрятался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9" name="Picture 5" descr="C:\Users\Sergei\Desktop\28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628800"/>
            <a:ext cx="2861696" cy="2712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funnypainters.com/uploads/vetki-elki-png/%D0%B2%D0%B5%D1%82%D0%BA%D0%B8%20%D0%B5%D0%BB%D0%BA%D0%B8%20png%200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9694" y="1498600"/>
            <a:ext cx="4968552" cy="45559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1628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8583" y="692694"/>
            <a:ext cx="67977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Угадай, кто спрятался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Sergei\Desktop\bird2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12" y="1985962"/>
            <a:ext cx="3810000" cy="28860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funnypainters.com/uploads/vetki-elki-png/%D0%B2%D0%B5%D1%82%D0%BA%D0%B8%20%D0%B5%D0%BB%D0%BA%D0%B8%20png%200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9694" y="1498600"/>
            <a:ext cx="4968552" cy="45559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2128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8583" y="692694"/>
            <a:ext cx="67977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Угадай, кто спрятался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Sergei\Desktop\bombycilla_garrulu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278" y="2348880"/>
            <a:ext cx="3155627" cy="34943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funnypainters.com/uploads/vetki-elki-png/%D0%B2%D0%B5%D1%82%D0%BA%D0%B8%20%D0%B5%D0%BB%D0%BA%D0%B8%20png%200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9694" y="1498600"/>
            <a:ext cx="4968552" cy="45559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8554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8BCDE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34465" y="1484784"/>
            <a:ext cx="7875105" cy="261610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Коррекционно-развивающие цели:</a:t>
            </a:r>
          </a:p>
          <a:p>
            <a:pPr algn="ctr"/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Развитие диалогической речи, зрительного </a:t>
            </a:r>
          </a:p>
          <a:p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внимания, мышления.</a:t>
            </a:r>
          </a:p>
          <a:p>
            <a:pPr algn="ctr"/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537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7545" y="1484784"/>
            <a:ext cx="8424936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Воспитательные цели:</a:t>
            </a:r>
          </a:p>
          <a:p>
            <a:pPr algn="ctr"/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Формирование навыков сотрудничества, взаимопонимания, доброжелательности, самостоятельности.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Воспитание любви и бережного отношения к природе.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742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484784"/>
            <a:ext cx="6984776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Оборудование:</a:t>
            </a:r>
          </a:p>
          <a:p>
            <a:pPr algn="ctr"/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Картинки с изображением зимующих птиц.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Презентация.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Пьесы П. И. Чайковского из цикла «Времена года»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13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lookmytrips.com/images/look6l8u/big-5842addeff9367475508931c-584d01dad76be-1c4q0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5215547"/>
            <a:ext cx="19050000" cy="12039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30741" y="620688"/>
            <a:ext cx="61764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НАСТУПИЛА ЗИМА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НАСТАЛИ ХОЛОДА…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" name="Государственный академический симфонический оркестр СССР — _Времена года_, 12 характерных картинок (Инструментовка Александра Гаука), Op.37-bis, 1. Январь. _У камелька_ (www.mixmuz.ru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387946" y="61114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5761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3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9090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elayfoto.ru/wp-content/uploads/2012/11/%D0%B7%D0%B8%D0%BC%D0%B0-2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829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99591" y="871319"/>
            <a:ext cx="6912338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 наступлением зимы многие птицы </a:t>
            </a:r>
          </a:p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покидают родные края. Однако, немало </a:t>
            </a:r>
          </a:p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 них остается зимовать вместе с нами…</a:t>
            </a:r>
            <a:endParaRPr lang="ru-RU" sz="4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588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2.best-wallpaper.net/wallpaper/1920x1080/1802/Child-boy-walk-in-the-snow-winter-back-view_1920x10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455246" cy="47560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3990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www.maam.ru/images/photos/medium/article38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17" y="188640"/>
            <a:ext cx="8544949" cy="64087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2.1 Разминка - На дворе мороз и ветер +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488088" y="6000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1420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6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645</Words>
  <Application>Microsoft Office PowerPoint</Application>
  <PresentationFormat>Экран (4:3)</PresentationFormat>
  <Paragraphs>81</Paragraphs>
  <Slides>29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Sergei</dc:creator>
  <cp:lastModifiedBy>Татьяна</cp:lastModifiedBy>
  <cp:revision>58</cp:revision>
  <dcterms:created xsi:type="dcterms:W3CDTF">2013-11-30T07:31:00Z</dcterms:created>
  <dcterms:modified xsi:type="dcterms:W3CDTF">2019-02-03T12:08:29Z</dcterms:modified>
</cp:coreProperties>
</file>