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4"/>
  </p:notesMasterIdLst>
  <p:sldIdLst>
    <p:sldId id="293" r:id="rId2"/>
    <p:sldId id="259" r:id="rId3"/>
    <p:sldId id="295" r:id="rId4"/>
    <p:sldId id="265" r:id="rId5"/>
    <p:sldId id="270" r:id="rId6"/>
    <p:sldId id="271" r:id="rId7"/>
    <p:sldId id="272" r:id="rId8"/>
    <p:sldId id="276" r:id="rId9"/>
    <p:sldId id="294" r:id="rId10"/>
    <p:sldId id="277" r:id="rId11"/>
    <p:sldId id="280" r:id="rId12"/>
    <p:sldId id="29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91B66-7328-495A-BBD9-16F12E31588A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8DA98-224E-4B3B-BE50-39B331058A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DA98-224E-4B3B-BE50-39B331058A2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AC19B-4E98-42E0-9805-B6FC6611716E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ECFC5-F962-4288-A532-9858794F0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9453B-4D66-4114-878F-813B8DF3E1C7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8700E-4948-4E49-946F-E8C55F133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05136-60FE-45D8-88E0-7981FEC9AC23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73DC7-9B77-4C4A-8681-824E95330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7ED4E-22D0-482C-BD48-61962061CBE5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3E51-4FA4-44B1-871B-9BC1DA7CC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F53DA-D0E3-4017-80C8-96E216566FD3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D501-F008-40CA-83FF-270777420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B6A10-3FB9-4E36-965F-80E26501A5C5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FE784-BAF9-45B6-9FCB-83E7B6542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A02F-4EF4-4887-8BB1-7DBC777413E4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50563-7AD4-418C-B125-2465A580C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5328F-179A-4BDE-8989-254B0CAA0FA4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1F9F-B339-4D34-9352-F5FDD8794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509CC-B6D6-4136-B017-2DBA74C46B94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8F859-D452-4C27-9911-B756374CD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AB0B-1967-48D3-B3AB-5E940095199A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C52D4-2C7C-490D-BB97-AF1B5CA76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6B96-7352-4F99-B355-63D765C7BA99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7ADFE-B8B9-484A-9E13-A1670AF2C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6E0783-8B8A-42A6-953C-9FE055010184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492AD7-270E-4648-AF46-04449A02D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5" r:id="rId3"/>
    <p:sldLayoutId id="2147483862" r:id="rId4"/>
    <p:sldLayoutId id="2147483861" r:id="rId5"/>
    <p:sldLayoutId id="2147483860" r:id="rId6"/>
    <p:sldLayoutId id="2147483859" r:id="rId7"/>
    <p:sldLayoutId id="2147483858" r:id="rId8"/>
    <p:sldLayoutId id="2147483866" r:id="rId9"/>
    <p:sldLayoutId id="2147483857" r:id="rId10"/>
    <p:sldLayoutId id="214748385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6" name="Picture 4" descr="1274475622_12months-255x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353425" cy="633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1928794" y="642918"/>
            <a:ext cx="59578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 smtClean="0"/>
              <a:t>Blumen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Winter? </a:t>
            </a:r>
            <a:r>
              <a:rPr lang="en-US" dirty="0" err="1" smtClean="0"/>
              <a:t>Aber</a:t>
            </a:r>
            <a:r>
              <a:rPr lang="en-US" dirty="0" smtClean="0"/>
              <a:t> </a:t>
            </a:r>
            <a:r>
              <a:rPr lang="en-US" dirty="0" err="1" smtClean="0"/>
              <a:t>warum</a:t>
            </a:r>
            <a:r>
              <a:rPr lang="en-US" dirty="0" smtClean="0"/>
              <a:t>?  </a:t>
            </a:r>
            <a:endParaRPr lang="ru-RU" dirty="0" smtClean="0"/>
          </a:p>
          <a:p>
            <a:r>
              <a:rPr lang="en-US" dirty="0" smtClean="0"/>
              <a:t>                   </a:t>
            </a:r>
            <a:r>
              <a:rPr lang="en-US" dirty="0" err="1" smtClean="0"/>
              <a:t>Armes</a:t>
            </a:r>
            <a:r>
              <a:rPr lang="en-US" dirty="0" smtClean="0"/>
              <a:t> </a:t>
            </a:r>
            <a:r>
              <a:rPr lang="en-US" dirty="0" err="1" smtClean="0"/>
              <a:t>Mädchen</a:t>
            </a:r>
            <a:r>
              <a:rPr lang="en-US" dirty="0" smtClean="0"/>
              <a:t>! Das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dumm</a:t>
            </a:r>
            <a:r>
              <a:rPr lang="en-US" dirty="0" smtClean="0"/>
              <a:t>!</a:t>
            </a:r>
            <a:endParaRPr lang="ru-RU" dirty="0" smtClean="0"/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35842" name="Рисунок 2" descr="http://audioskazki.net/wp-content/gallery/marshak/12_mecyacev/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001055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http://audioskazki.net/wp-content/gallery/marshak/12_mecyacev/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14488"/>
            <a:ext cx="50720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71670" y="500042"/>
            <a:ext cx="587051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1, 2, 3, hilf, lieber Mai! 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Liebe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Sonne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Komm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und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scheine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für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Groβen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für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Kleinen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Danke sehr!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Auf Wiedersehen!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1" descr="http://audioskazki.net/wp-content/gallery/marshak/12_mecyacev/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643050"/>
            <a:ext cx="60388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Прямоугольник 2"/>
          <p:cNvSpPr>
            <a:spLocks noChangeArrowheads="1"/>
          </p:cNvSpPr>
          <p:nvPr/>
        </p:nvSpPr>
        <p:spPr bwMode="auto">
          <a:xfrm rot="10800000" flipV="1">
            <a:off x="1142976" y="4714884"/>
            <a:ext cx="692948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de-DE" dirty="0" smtClean="0"/>
              <a:t>Sie sind blau, rot und </a:t>
            </a:r>
            <a:r>
              <a:rPr lang="de-DE" dirty="0" err="1" smtClean="0"/>
              <a:t>wei</a:t>
            </a:r>
            <a:r>
              <a:rPr lang="en-US" dirty="0" smtClean="0"/>
              <a:t>β</a:t>
            </a:r>
            <a:r>
              <a:rPr lang="de-DE" dirty="0" smtClean="0"/>
              <a:t>.</a:t>
            </a:r>
            <a:endParaRPr lang="ru-RU" dirty="0" smtClean="0"/>
          </a:p>
          <a:p>
            <a:r>
              <a:rPr lang="de-DE" dirty="0" smtClean="0"/>
              <a:t>                </a:t>
            </a:r>
            <a:r>
              <a:rPr lang="ru-RU" dirty="0" smtClean="0"/>
              <a:t>          </a:t>
            </a:r>
            <a:r>
              <a:rPr lang="de-DE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singen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Kreis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               </a:t>
            </a:r>
            <a:r>
              <a:rPr lang="ru-RU" dirty="0" smtClean="0"/>
              <a:t>                                   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singen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ein</a:t>
            </a:r>
            <a:r>
              <a:rPr lang="en-US" dirty="0" smtClean="0"/>
              <a:t> Lied.</a:t>
            </a:r>
            <a:endParaRPr lang="ru-RU" dirty="0" smtClean="0"/>
          </a:p>
          <a:p>
            <a:r>
              <a:rPr lang="en-US" dirty="0" smtClean="0"/>
              <a:t>                 </a:t>
            </a:r>
            <a:r>
              <a:rPr lang="ru-RU" dirty="0" smtClean="0"/>
              <a:t>                                                     </a:t>
            </a:r>
            <a:r>
              <a:rPr lang="en-US" dirty="0" err="1" smtClean="0"/>
              <a:t>Alle</a:t>
            </a:r>
            <a:r>
              <a:rPr lang="en-US" dirty="0" smtClean="0"/>
              <a:t> Kinder </a:t>
            </a:r>
            <a:r>
              <a:rPr lang="en-US" dirty="0" err="1" smtClean="0"/>
              <a:t>singen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!</a:t>
            </a:r>
            <a:endParaRPr lang="ru-RU" dirty="0" smtClean="0"/>
          </a:p>
          <a:p>
            <a:r>
              <a:rPr lang="ru-RU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457203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57224" y="642918"/>
            <a:ext cx="9072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Ich bin ein König.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heiße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Karl.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bin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dumm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und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böse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gebe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einen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Ball.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</a:t>
            </a: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Ist alles fertig?  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14488"/>
            <a:ext cx="4999819" cy="44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642918"/>
            <a:ext cx="553068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Natürlich, natürlich!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Gewiß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gewiß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gewiß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Jung und alt,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Geht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 den Wald!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Sucht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überall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Blumen zum Ball!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http://audioskazki.net/wp-content/gallery/marshak/12_mecyacev/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28604"/>
            <a:ext cx="635798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14480" y="5134451"/>
            <a:ext cx="807246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Gute Nacht! Schlaf, mein Kind!</a:t>
            </a:r>
          </a:p>
          <a:p>
            <a:pPr eaLnBrk="0" hangingPunct="0"/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Draußen weht kalter Wind.</a:t>
            </a:r>
          </a:p>
          <a:p>
            <a:pPr eaLnBrk="0" hangingPunct="0"/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Maus, Maus, komm heraus!</a:t>
            </a:r>
          </a:p>
          <a:p>
            <a:pPr eaLnBrk="0" hangingPunct="0"/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Es ist warm bei uns zu Haus.    </a:t>
            </a:r>
          </a:p>
          <a:p>
            <a:pPr eaLnBrk="0" hangingPunct="0"/>
            <a:r>
              <a:rPr lang="de-DE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</a:t>
            </a:r>
          </a:p>
          <a:p>
            <a:pPr eaLnBrk="0" hangingPunct="0"/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http://audioskazki.net/wp-content/gallery/marshak/12_mecyacev/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692948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 rot="10800000" flipV="1">
            <a:off x="2000232" y="5715016"/>
            <a:ext cx="52863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tantia" pitchFamily="18" charset="0"/>
              </a:rPr>
              <a:t>            </a:t>
            </a:r>
            <a:r>
              <a:rPr lang="de-DE" dirty="0" smtClean="0"/>
              <a:t>      Draußen weht kalter Wind.</a:t>
            </a:r>
            <a:endParaRPr lang="ru-RU" dirty="0" smtClean="0"/>
          </a:p>
          <a:p>
            <a:r>
              <a:rPr lang="de-DE" dirty="0" smtClean="0"/>
              <a:t>                 </a:t>
            </a:r>
            <a:r>
              <a:rPr lang="en-US" dirty="0" err="1" smtClean="0"/>
              <a:t>Bleib</a:t>
            </a:r>
            <a:r>
              <a:rPr lang="en-US" dirty="0" smtClean="0"/>
              <a:t> </a:t>
            </a:r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Haus</a:t>
            </a:r>
            <a:r>
              <a:rPr lang="en-US" dirty="0" smtClean="0"/>
              <a:t>, </a:t>
            </a:r>
            <a:r>
              <a:rPr lang="en-US" dirty="0" err="1" smtClean="0"/>
              <a:t>liebes</a:t>
            </a:r>
            <a:r>
              <a:rPr lang="en-US" dirty="0" smtClean="0"/>
              <a:t> Kind!</a:t>
            </a:r>
            <a:endParaRPr lang="ru-RU" dirty="0" smtClean="0"/>
          </a:p>
          <a:p>
            <a:r>
              <a:rPr lang="ru-RU" dirty="0" smtClean="0">
                <a:latin typeface="Constantia" pitchFamily="18" charset="0"/>
              </a:rPr>
              <a:t>         </a:t>
            </a:r>
            <a:r>
              <a:rPr lang="de-DE" dirty="0" smtClean="0"/>
              <a:t> 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smtClean="0"/>
              <a:t>              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http://audioskazki.net/wp-content/gallery/marshak/12_mecyacev/008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9294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рямоугольник 2"/>
          <p:cNvSpPr>
            <a:spLocks noChangeArrowheads="1"/>
          </p:cNvSpPr>
          <p:nvPr/>
        </p:nvSpPr>
        <p:spPr bwMode="auto">
          <a:xfrm>
            <a:off x="2285984" y="714356"/>
            <a:ext cx="46085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                   </a:t>
            </a:r>
            <a:r>
              <a:rPr lang="en-US" dirty="0" err="1" smtClean="0"/>
              <a:t>Doch</a:t>
            </a:r>
            <a:r>
              <a:rPr lang="en-US" dirty="0" smtClean="0"/>
              <a:t>!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gehe</a:t>
            </a:r>
            <a:r>
              <a:rPr lang="en-US" dirty="0" smtClean="0"/>
              <a:t> in den Wald. </a:t>
            </a:r>
            <a:endParaRPr lang="ru-RU" dirty="0" smtClean="0"/>
          </a:p>
          <a:p>
            <a:r>
              <a:rPr lang="en-US" dirty="0" smtClean="0"/>
              <a:t>                   </a:t>
            </a:r>
            <a:r>
              <a:rPr lang="en-US" dirty="0" err="1" smtClean="0"/>
              <a:t>Liebe</a:t>
            </a:r>
            <a:r>
              <a:rPr lang="en-US" dirty="0" smtClean="0"/>
              <a:t> </a:t>
            </a:r>
            <a:r>
              <a:rPr lang="en-US" dirty="0" err="1" smtClean="0"/>
              <a:t>Mutti</a:t>
            </a:r>
            <a:r>
              <a:rPr lang="en-US" dirty="0" smtClean="0"/>
              <a:t>! </a:t>
            </a:r>
            <a:r>
              <a:rPr lang="de-DE" dirty="0" smtClean="0"/>
              <a:t>Bis bald!                                                        </a:t>
            </a:r>
            <a:r>
              <a:rPr lang="ru-RU" dirty="0" smtClean="0"/>
              <a:t>       </a:t>
            </a:r>
            <a:r>
              <a:rPr lang="de-DE" dirty="0" smtClean="0"/>
              <a:t>Ich gehe in den Wald.</a:t>
            </a:r>
            <a:endParaRPr lang="ru-RU" dirty="0" smtClean="0"/>
          </a:p>
          <a:p>
            <a:r>
              <a:rPr lang="en-US" dirty="0" smtClean="0"/>
              <a:t>Es </a:t>
            </a:r>
            <a:r>
              <a:rPr lang="en-US" dirty="0" err="1" smtClean="0"/>
              <a:t>schneit</a:t>
            </a:r>
            <a:r>
              <a:rPr lang="en-US" dirty="0" smtClean="0"/>
              <a:t>. </a:t>
            </a:r>
            <a:r>
              <a:rPr lang="de-DE" dirty="0" smtClean="0"/>
              <a:t>Es ist kalt.  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de-DE" dirty="0" smtClean="0"/>
              <a:t>                            </a:t>
            </a:r>
            <a:endParaRPr lang="ru-RU" dirty="0" smtClean="0"/>
          </a:p>
          <a:p>
            <a:r>
              <a:rPr lang="de-DE" dirty="0" smtClean="0"/>
              <a:t>                     </a:t>
            </a:r>
            <a:endParaRPr lang="ru-RU" dirty="0" smtClean="0"/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http://audioskazki.net/wp-content/gallery/marshak/12_mecyacev/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500990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1928794" y="5380672"/>
            <a:ext cx="49498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                     </a:t>
            </a:r>
            <a:r>
              <a:rPr lang="de-DE" dirty="0" smtClean="0"/>
              <a:t>Es ist kalt, es ist kalt.                             </a:t>
            </a:r>
            <a:endParaRPr lang="ru-RU" dirty="0" smtClean="0"/>
          </a:p>
          <a:p>
            <a:r>
              <a:rPr lang="de-DE" dirty="0" smtClean="0"/>
              <a:t>                     </a:t>
            </a:r>
            <a:r>
              <a:rPr lang="en-US" dirty="0" err="1" smtClean="0"/>
              <a:t>Weiße</a:t>
            </a:r>
            <a:r>
              <a:rPr lang="en-US" dirty="0" smtClean="0"/>
              <a:t> </a:t>
            </a:r>
            <a:r>
              <a:rPr lang="en-US" dirty="0" err="1" smtClean="0"/>
              <a:t>Flocken</a:t>
            </a:r>
            <a:r>
              <a:rPr lang="en-US" dirty="0" smtClean="0"/>
              <a:t> fallen.                                         </a:t>
            </a:r>
            <a:endParaRPr lang="ru-RU" dirty="0" smtClean="0"/>
          </a:p>
          <a:p>
            <a:r>
              <a:rPr lang="en-US" dirty="0" smtClean="0"/>
              <a:t>                    </a:t>
            </a:r>
            <a:r>
              <a:rPr lang="ru-RU" dirty="0" smtClean="0"/>
              <a:t>          </a:t>
            </a:r>
            <a:r>
              <a:rPr lang="en-US" dirty="0" smtClean="0"/>
              <a:t> </a:t>
            </a:r>
            <a:r>
              <a:rPr lang="en-US" dirty="0" err="1" smtClean="0"/>
              <a:t>Weiße</a:t>
            </a:r>
            <a:r>
              <a:rPr lang="en-US" dirty="0" smtClean="0"/>
              <a:t> </a:t>
            </a:r>
            <a:r>
              <a:rPr lang="en-US" dirty="0" err="1" smtClean="0"/>
              <a:t>Flocken</a:t>
            </a:r>
            <a:r>
              <a:rPr lang="en-US" dirty="0" smtClean="0"/>
              <a:t> </a:t>
            </a:r>
            <a:r>
              <a:rPr lang="en-US" dirty="0" err="1" smtClean="0"/>
              <a:t>überall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                    </a:t>
            </a:r>
            <a:r>
              <a:rPr lang="ru-RU" dirty="0" smtClean="0"/>
              <a:t>          </a:t>
            </a:r>
            <a:r>
              <a:rPr lang="en-US" dirty="0" smtClean="0"/>
              <a:t>Und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tanzen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 descr="http://audioskazki.net/wp-content/gallery/marshak/12_mecyacev/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715304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 rot="10800000" flipV="1">
            <a:off x="1714480" y="6215082"/>
            <a:ext cx="54721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                </a:t>
            </a:r>
            <a:r>
              <a:rPr lang="de-DE" dirty="0" smtClean="0"/>
              <a:t>Guten Tag! Ich heiße Gretchen. 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http://audioskazki.net/wp-content/gallery/marshak/12_mecyacev/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785818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000232" y="642918"/>
            <a:ext cx="550182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Ich heiße März, ein gutes Herz.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Das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April,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macht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was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will.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</a:t>
            </a: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Und ich bin Mai.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Gehst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allein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</TotalTime>
  <Words>279</Words>
  <Application>Microsoft Office PowerPoint</Application>
  <PresentationFormat>Экран (4:3)</PresentationFormat>
  <Paragraphs>45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«Двенадцать месяцев»</dc:title>
  <cp:lastModifiedBy>Марина</cp:lastModifiedBy>
  <cp:revision>18</cp:revision>
  <dcterms:modified xsi:type="dcterms:W3CDTF">2013-12-04T06:29:54Z</dcterms:modified>
</cp:coreProperties>
</file>