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59" r:id="rId5"/>
    <p:sldId id="261" r:id="rId6"/>
    <p:sldId id="283" r:id="rId7"/>
    <p:sldId id="282" r:id="rId8"/>
    <p:sldId id="264" r:id="rId9"/>
    <p:sldId id="265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4" r:id="rId21"/>
    <p:sldId id="285" r:id="rId22"/>
    <p:sldId id="275" r:id="rId23"/>
    <p:sldId id="276" r:id="rId24"/>
    <p:sldId id="277" r:id="rId25"/>
    <p:sldId id="278" r:id="rId26"/>
    <p:sldId id="279" r:id="rId27"/>
    <p:sldId id="280" r:id="rId28"/>
    <p:sldId id="28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&#1055;&#1088;&#1077;&#1079;&#1077;&#1085;&#1090;&#1072;&#1094;&#1080;&#1103;%20&#1082;%20&#1091;&#1088;&#1086;&#1082;&#1091;%20&#1092;&#1080;&#1079;&#1080;&#1082;&#1080;\&#1074;&#1083;&#1072;&#1076;&#1080;&#1084;&#1080;&#1088;_&#1042;&#1099;&#1089;&#1086;&#1094;&#1082;&#1080;&#1081;_-_&#1059;&#1090;&#1088;&#1077;&#1085;&#1085;&#1103;&#1103;_&#1075;&#1080;&#1084;&#1085;&#1072;&#1089;&#1090;&#1080;&#1082;&#1072;_(-).mp3" TargetMode="Externa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5;&#1086;&#1083;&#1100;&#1079;&#1086;&#1074;&#1072;&#1090;&#1077;&#1083;&#1100;\Desktop\&#1055;&#1088;&#1077;&#1079;&#1077;&#1085;&#1090;&#1072;&#1094;&#1080;&#1103;%20&#1082;%20&#1091;&#1088;&#1086;&#1082;&#1091;%20&#1092;&#1080;&#1079;&#1080;&#1082;&#1080;\&#1093;&#1086;&#1095;&#1091;%20&#1074;&#1089;&#1077;%20&#1079;&#1085;&#1072;&#1090;&#1100;.mp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ег\Desktop\1024х76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928670"/>
            <a:ext cx="8501090" cy="52160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9592" y="764704"/>
            <a:ext cx="7168310" cy="4581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 еще не устал удивляться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Чудесам, что есть на земле,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Телевизору, голосу рации,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Вентилятору на столе.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Ток по проволоке струится,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Спутник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мчится по небесам.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Человеку стоит дивиться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Человеческим чудесам…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691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>
            <p:ph idx="1"/>
          </p:nvPr>
        </p:nvGraphicFramePr>
        <p:xfrm>
          <a:off x="0" y="1285860"/>
          <a:ext cx="9144000" cy="3413933"/>
        </p:xfrm>
        <a:graphic>
          <a:graphicData uri="http://schemas.openxmlformats.org/presentationml/2006/ole">
            <p:oleObj spid="_x0000_s3074" name="Документ" r:id="rId3" imgW="6101899" imgH="1959026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4414" y="1571612"/>
            <a:ext cx="7929586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</a:rPr>
              <a:t>Постарайтесь вбить гвоздь в пластилин. Один раз одной рукой, другой - двумя руками одновременно.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357166"/>
            <a:ext cx="3477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1: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9" name="Picture 3" descr="C:\Users\Пользователь\Desktop\IMAG000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2928934"/>
            <a:ext cx="1914536" cy="29249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6096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орехи\орех-д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33375"/>
            <a:ext cx="6840760" cy="6524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0503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</a:rPr>
              <a:t>Вбейте гвоздь в пластилин, изменив направление действующей силы.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4365104"/>
            <a:ext cx="36004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4860032" y="2636912"/>
            <a:ext cx="936104" cy="1728192"/>
          </a:xfrm>
          <a:prstGeom prst="straightConnector1">
            <a:avLst/>
          </a:prstGeom>
          <a:ln w="539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860032" y="2492896"/>
            <a:ext cx="0" cy="1872208"/>
          </a:xfrm>
          <a:prstGeom prst="straightConnector1">
            <a:avLst/>
          </a:prstGeom>
          <a:ln w="412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928926" y="357166"/>
            <a:ext cx="3477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2: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995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орехи\орех-давл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7" y="260350"/>
            <a:ext cx="7704856" cy="6597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4606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</a:rPr>
              <a:t>Расположите брусок пластилина под углом к поверхности парты и снова вбейте гвоздь.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357166"/>
            <a:ext cx="3477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3: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 descr="C:\Users\Пользователь\Desktop\IMAG000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780928"/>
            <a:ext cx="3124992" cy="36724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5597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орехи\орех-давле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33375"/>
            <a:ext cx="7344816" cy="6524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6706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0099"/>
                </a:solidFill>
              </a:rPr>
              <a:t>         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8640"/>
            <a:ext cx="335117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Минутка славы</a:t>
            </a:r>
          </a:p>
          <a:p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Флешмоб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«Лыжники»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 descr="F:\занятие Маковой Г.В\для физминутки\sport-skifond1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1828" y="1052736"/>
            <a:ext cx="6552171" cy="5805264"/>
          </a:xfrm>
          <a:prstGeom prst="rect">
            <a:avLst/>
          </a:prstGeom>
          <a:noFill/>
        </p:spPr>
      </p:pic>
      <p:pic>
        <p:nvPicPr>
          <p:cNvPr id="5" name="владимир_Высоцкий_-_Утренняя_гимнастика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5805264"/>
            <a:ext cx="304800" cy="304800"/>
          </a:xfrm>
          <a:prstGeom prst="rect">
            <a:avLst/>
          </a:prstGeom>
        </p:spPr>
      </p:pic>
      <p:pic>
        <p:nvPicPr>
          <p:cNvPr id="7" name="Picture 4" descr="F:\занятие Маковой Г.В\для физминутки\lyzhnik_yapfiles.ru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612576" y="1844824"/>
            <a:ext cx="4355976" cy="4536504"/>
          </a:xfrm>
          <a:prstGeom prst="rect">
            <a:avLst/>
          </a:prstGeom>
          <a:noFill/>
        </p:spPr>
      </p:pic>
      <p:pic>
        <p:nvPicPr>
          <p:cNvPr id="8" name="Picture 3" descr="F:\занятие Маковой Г.В\для физминутки\12301527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0"/>
            <a:ext cx="3214710" cy="3214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429780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8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0099"/>
                </a:solidFill>
              </a:rPr>
              <a:t>Давление, которое оказывают ваши сверстники, </a:t>
            </a:r>
            <a:r>
              <a:rPr lang="ru-RU" b="1" smtClean="0">
                <a:solidFill>
                  <a:srgbClr val="000099"/>
                </a:solidFill>
              </a:rPr>
              <a:t>изображенные на  </a:t>
            </a:r>
            <a:r>
              <a:rPr lang="ru-RU" b="1" dirty="0" smtClean="0">
                <a:solidFill>
                  <a:srgbClr val="000099"/>
                </a:solidFill>
              </a:rPr>
              <a:t>этой фотографии,  разное. Так ли это?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428604"/>
            <a:ext cx="34772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4: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C:\Users\Пользователь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928934"/>
            <a:ext cx="5238754" cy="39290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4714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орехи\орех-давле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33375"/>
            <a:ext cx="8280920" cy="6524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7355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19672" y="1340768"/>
            <a:ext cx="6768752" cy="4392488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6021288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latin typeface="Bookman Old Style" pitchFamily="18" charset="0"/>
                <a:ea typeface="Verdana" pitchFamily="34" charset="0"/>
                <a:cs typeface="Verdana" pitchFamily="34" charset="0"/>
              </a:rPr>
              <a:t>Ф.И.О</a:t>
            </a:r>
            <a:endParaRPr lang="ru-RU" sz="2000" b="1" i="1" dirty="0">
              <a:ln w="1800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</a:ln>
              <a:noFill/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85918" y="1500174"/>
            <a:ext cx="6643734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Шила в мешке не утаишь.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C:\Users\Пользователь\Desktop\шило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08" y="2357430"/>
            <a:ext cx="5722392" cy="30665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7667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орехи\орех-давле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2000264" cy="1576029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6063" y="0"/>
            <a:ext cx="6327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7355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Олег\Desktop\1024х76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928670"/>
            <a:ext cx="8501090" cy="52160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76" y="928670"/>
            <a:ext cx="7215238" cy="5000660"/>
          </a:xfrm>
        </p:spPr>
        <p:txBody>
          <a:bodyPr/>
          <a:lstStyle/>
          <a:p>
            <a:pPr marL="0" indent="0" algn="ctr">
              <a:buNone/>
            </a:pPr>
            <a:r>
              <a:rPr lang="en-US" sz="8800" b="1" dirty="0" smtClean="0">
                <a:solidFill>
                  <a:srgbClr val="C00000"/>
                </a:solidFill>
              </a:rPr>
              <a:t>p</a:t>
            </a:r>
            <a:r>
              <a:rPr lang="ru-RU" sz="8800" b="1" dirty="0" smtClean="0">
                <a:solidFill>
                  <a:srgbClr val="C00000"/>
                </a:solidFill>
              </a:rPr>
              <a:t> = </a:t>
            </a:r>
            <a:r>
              <a:rPr lang="en-US" sz="8800" b="1" dirty="0" smtClean="0">
                <a:solidFill>
                  <a:srgbClr val="C00000"/>
                </a:solidFill>
              </a:rPr>
              <a:t>F/S</a:t>
            </a:r>
          </a:p>
          <a:p>
            <a:pPr marL="0" indent="0">
              <a:buNone/>
            </a:pPr>
            <a:r>
              <a:rPr lang="ru-RU" b="1" dirty="0" smtClean="0"/>
              <a:t>Чем больше действующая сила, тем …… давление.</a:t>
            </a:r>
          </a:p>
          <a:p>
            <a:pPr marL="0" indent="0">
              <a:buNone/>
            </a:pPr>
            <a:r>
              <a:rPr lang="ru-RU" b="1" dirty="0" smtClean="0"/>
              <a:t>Чем больше площадь опоры, тем …… давление.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66130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Олег\Desktop\1024х76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928670"/>
            <a:ext cx="8501090" cy="52160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5852" y="357166"/>
            <a:ext cx="7429552" cy="5096607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en-US" sz="8800" b="1" dirty="0" smtClean="0">
                <a:solidFill>
                  <a:srgbClr val="C00000"/>
                </a:solidFill>
              </a:rPr>
              <a:t>p</a:t>
            </a:r>
            <a:r>
              <a:rPr lang="ru-RU" sz="8800" b="1" dirty="0" smtClean="0">
                <a:solidFill>
                  <a:srgbClr val="C00000"/>
                </a:solidFill>
              </a:rPr>
              <a:t> = </a:t>
            </a:r>
            <a:r>
              <a:rPr lang="en-US" sz="8800" b="1" dirty="0" smtClean="0">
                <a:solidFill>
                  <a:srgbClr val="C00000"/>
                </a:solidFill>
              </a:rPr>
              <a:t>F/S</a:t>
            </a:r>
          </a:p>
          <a:p>
            <a:pPr marL="0" indent="0">
              <a:buNone/>
            </a:pPr>
            <a:r>
              <a:rPr lang="ru-RU" b="1" dirty="0" smtClean="0"/>
              <a:t>Чем</a:t>
            </a:r>
            <a:r>
              <a:rPr lang="ru-RU" b="1" u="sng" dirty="0" smtClean="0"/>
              <a:t> больше </a:t>
            </a:r>
            <a:r>
              <a:rPr lang="ru-RU" b="1" dirty="0" smtClean="0"/>
              <a:t>действующая сила, тем </a:t>
            </a:r>
            <a:r>
              <a:rPr lang="ru-RU" b="1" u="sng" dirty="0" smtClean="0"/>
              <a:t>больше</a:t>
            </a:r>
            <a:r>
              <a:rPr lang="ru-RU" b="1" dirty="0" smtClean="0"/>
              <a:t> давление.</a:t>
            </a:r>
          </a:p>
          <a:p>
            <a:pPr marL="0" indent="0">
              <a:buNone/>
            </a:pPr>
            <a:r>
              <a:rPr lang="ru-RU" b="1" dirty="0" smtClean="0"/>
              <a:t>Чем </a:t>
            </a:r>
            <a:r>
              <a:rPr lang="ru-RU" b="1" u="sng" dirty="0" smtClean="0"/>
              <a:t>больше</a:t>
            </a:r>
            <a:r>
              <a:rPr lang="ru-RU" b="1" dirty="0" smtClean="0"/>
              <a:t> площадь опоры, тем </a:t>
            </a:r>
            <a:r>
              <a:rPr lang="ru-RU" b="1" u="sng" dirty="0" smtClean="0"/>
              <a:t>меньше</a:t>
            </a:r>
            <a:r>
              <a:rPr lang="ru-RU" b="1" dirty="0" smtClean="0"/>
              <a:t> давление.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25890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290" y="1600200"/>
            <a:ext cx="7500990" cy="482919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0099"/>
                </a:solidFill>
              </a:rPr>
              <a:t>Па</a:t>
            </a:r>
          </a:p>
          <a:p>
            <a:pPr marL="0" indent="0">
              <a:buNone/>
            </a:pPr>
            <a:r>
              <a:rPr lang="ru-RU" b="1" dirty="0" err="1" smtClean="0">
                <a:solidFill>
                  <a:srgbClr val="000099"/>
                </a:solidFill>
              </a:rPr>
              <a:t>гПа</a:t>
            </a:r>
            <a:r>
              <a:rPr lang="ru-RU" b="1" dirty="0" smtClean="0">
                <a:solidFill>
                  <a:srgbClr val="000099"/>
                </a:solidFill>
              </a:rPr>
              <a:t> = 100 Па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</a:rPr>
              <a:t>кПа = 1000 Па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</a:rPr>
              <a:t>Мпа = 1000000 Па</a:t>
            </a:r>
          </a:p>
          <a:p>
            <a:pPr marL="0" indent="0">
              <a:buNone/>
            </a:pPr>
            <a:endParaRPr lang="ru-RU" b="1" dirty="0">
              <a:solidFill>
                <a:srgbClr val="000099"/>
              </a:solidFill>
            </a:endParaRPr>
          </a:p>
          <a:p>
            <a:pPr marL="0" indent="0" algn="r">
              <a:buNone/>
            </a:pPr>
            <a:endParaRPr lang="ru-RU" b="1" dirty="0" smtClean="0">
              <a:solidFill>
                <a:srgbClr val="000099"/>
              </a:solidFill>
            </a:endParaRPr>
          </a:p>
          <a:p>
            <a:pPr marL="0" indent="0" algn="r">
              <a:buNone/>
            </a:pPr>
            <a:r>
              <a:rPr lang="ru-RU" b="1" dirty="0" smtClean="0">
                <a:solidFill>
                  <a:srgbClr val="000099"/>
                </a:solidFill>
              </a:rPr>
              <a:t>(1623 – 1662)</a:t>
            </a:r>
          </a:p>
          <a:p>
            <a:pPr marL="0" indent="0" algn="r">
              <a:buNone/>
            </a:pPr>
            <a:r>
              <a:rPr lang="ru-RU" b="1" dirty="0" err="1" smtClean="0">
                <a:solidFill>
                  <a:srgbClr val="000099"/>
                </a:solidFill>
              </a:rPr>
              <a:t>Блез</a:t>
            </a:r>
            <a:r>
              <a:rPr lang="ru-RU" b="1" dirty="0" smtClean="0">
                <a:solidFill>
                  <a:srgbClr val="000099"/>
                </a:solidFill>
              </a:rPr>
              <a:t> Паскаль</a:t>
            </a:r>
          </a:p>
          <a:p>
            <a:pPr marL="0" indent="0" algn="r">
              <a:buNone/>
            </a:pPr>
            <a:r>
              <a:rPr lang="ru-RU" b="1" dirty="0" smtClean="0">
                <a:solidFill>
                  <a:srgbClr val="000099"/>
                </a:solidFill>
              </a:rPr>
              <a:t>Открыл и исследовал важные свойства жидкостей и газов.</a:t>
            </a:r>
          </a:p>
          <a:p>
            <a:pPr marL="0" indent="0">
              <a:buNone/>
            </a:pPr>
            <a:endParaRPr lang="ru-RU" b="1" dirty="0"/>
          </a:p>
        </p:txBody>
      </p:sp>
      <p:pic>
        <p:nvPicPr>
          <p:cNvPr id="1026" name="Picture 2" descr="C:\Users\Пользователь\Desktop\интернет\Паскаль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1285860"/>
            <a:ext cx="2880320" cy="2952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71604" y="428604"/>
            <a:ext cx="63085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Единицы давления: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833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Тест: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4303025"/>
              </p:ext>
            </p:extLst>
          </p:nvPr>
        </p:nvGraphicFramePr>
        <p:xfrm>
          <a:off x="0" y="1428736"/>
          <a:ext cx="9144000" cy="3672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91807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Вариант 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Вариант 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Вариант 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Вариант 4</a:t>
                      </a:r>
                      <a:endParaRPr lang="ru-RU" b="1" dirty="0"/>
                    </a:p>
                  </a:txBody>
                  <a:tcPr/>
                </a:tc>
              </a:tr>
              <a:tr h="9180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в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б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б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в</a:t>
                      </a:r>
                      <a:endParaRPr lang="ru-RU" sz="2400" b="1" dirty="0"/>
                    </a:p>
                  </a:txBody>
                  <a:tcPr/>
                </a:tc>
              </a:tr>
              <a:tr h="9180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в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в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в</a:t>
                      </a:r>
                      <a:endParaRPr lang="ru-RU" sz="2400" b="1" dirty="0"/>
                    </a:p>
                  </a:txBody>
                  <a:tcPr/>
                </a:tc>
              </a:tr>
              <a:tr h="918077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б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б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б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 descr="C:\Users\Пользователь\Desktop\картинки и анимации\физические картинки\18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301208"/>
            <a:ext cx="1417676" cy="15567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9766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Олег\Desktop\1024х76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928670"/>
            <a:ext cx="8501090" cy="52160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1590" y="642918"/>
            <a:ext cx="7872410" cy="4525963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r>
              <a:rPr lang="ru-RU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Могу</a:t>
            </a:r>
            <a:endParaRPr lang="ru-RU" b="1" dirty="0">
              <a:solidFill>
                <a:srgbClr val="000099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Смогу, если постараюсь</a:t>
            </a:r>
          </a:p>
          <a:p>
            <a:r>
              <a:rPr lang="ru-RU" b="1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Смогу, если помогут</a:t>
            </a:r>
          </a:p>
          <a:p>
            <a:r>
              <a:rPr lang="ru-RU" b="1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Хочу знать и буду стараться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10073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38" y="1600201"/>
            <a:ext cx="7615262" cy="440056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§33, стр. 77 – 79,составить кластер по изученной </a:t>
            </a:r>
            <a:r>
              <a:rPr lang="ru-RU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теме. </a:t>
            </a:r>
          </a:p>
          <a:p>
            <a:r>
              <a:rPr lang="ru-RU" b="1" dirty="0" smtClean="0">
                <a:solidFill>
                  <a:srgbClr val="000099"/>
                </a:solidFill>
              </a:rPr>
              <a:t>Н</a:t>
            </a:r>
            <a:r>
              <a:rPr lang="ru-RU" b="1" dirty="0" smtClean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айти </a:t>
            </a:r>
            <a:r>
              <a:rPr lang="ru-RU" b="1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сказки или стихи, в которых говорится о давлении.</a:t>
            </a:r>
          </a:p>
          <a:p>
            <a:r>
              <a:rPr lang="ru-RU" b="1" dirty="0">
                <a:solidFill>
                  <a:srgbClr val="000099"/>
                </a:solidFill>
                <a:latin typeface="+mn-lt"/>
                <a:ea typeface="+mn-ea"/>
                <a:cs typeface="+mn-cs"/>
              </a:rPr>
              <a:t>!* Подготовить материал для создания проекта по теме: Переправа военной техники с помощью плавающих мостов в годы ВОВ. Плавающие танки.</a:t>
            </a:r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357166"/>
            <a:ext cx="64050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636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404664"/>
            <a:ext cx="8206990" cy="6453336"/>
          </a:xfrm>
        </p:spPr>
        <p:txBody>
          <a:bodyPr/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000099"/>
                </a:solidFill>
              </a:rPr>
              <a:t>Решать загадки можно вечно.</a:t>
            </a: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0099"/>
                </a:solidFill>
              </a:rPr>
              <a:t>Вселенная ведь бесконечна!</a:t>
            </a: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0099"/>
                </a:solidFill>
              </a:rPr>
              <a:t>Спасибо всем нам за урок,</a:t>
            </a: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0099"/>
                </a:solidFill>
              </a:rPr>
              <a:t>А главное, чтоб он был впрок!</a:t>
            </a:r>
          </a:p>
          <a:p>
            <a:pPr marL="0" indent="0">
              <a:buNone/>
            </a:pPr>
            <a:endParaRPr lang="ru-RU" sz="4000" b="1" dirty="0">
              <a:solidFill>
                <a:srgbClr val="000099"/>
              </a:solidFill>
            </a:endParaRPr>
          </a:p>
        </p:txBody>
      </p:sp>
      <p:pic>
        <p:nvPicPr>
          <p:cNvPr id="7170" name="Picture 2" descr="C:\Users\Пользователь\Desktop\fiz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973065"/>
            <a:ext cx="4775007" cy="31848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8656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404665"/>
            <a:ext cx="8893175" cy="6453336"/>
          </a:xfrm>
        </p:spPr>
        <p:txBody>
          <a:bodyPr/>
          <a:lstStyle/>
          <a:p>
            <a:pPr marL="514350" indent="-51435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1. </a:t>
            </a:r>
            <a:r>
              <a:rPr lang="ru-RU" b="1" dirty="0" smtClean="0"/>
              <a:t>На уроках технологии и дома вам приходилось забивать гвозди? </a:t>
            </a:r>
          </a:p>
          <a:p>
            <a:pPr marL="514350" indent="-514350">
              <a:buAutoNum type="arabicPeriod"/>
            </a:pPr>
            <a:endParaRPr lang="ru-RU" b="1" dirty="0"/>
          </a:p>
          <a:p>
            <a:pPr marL="514350" indent="-514350">
              <a:buAutoNum type="arabicPeriod"/>
            </a:pPr>
            <a:endParaRPr lang="ru-RU" b="1" dirty="0" smtClean="0"/>
          </a:p>
          <a:p>
            <a:pPr marL="514350" indent="-514350">
              <a:buNone/>
            </a:pPr>
            <a:endParaRPr lang="ru-RU" b="1" dirty="0" smtClean="0"/>
          </a:p>
          <a:p>
            <a:pPr marL="514350" indent="-51435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2</a:t>
            </a:r>
            <a:r>
              <a:rPr lang="ru-RU" b="1" dirty="0" smtClean="0"/>
              <a:t>. Как легче перемещаться по снегу: на лыжах или  в обычной обуви? Почему?</a:t>
            </a:r>
            <a:endParaRPr lang="ru-RU" b="1" dirty="0"/>
          </a:p>
        </p:txBody>
      </p:sp>
      <p:pic>
        <p:nvPicPr>
          <p:cNvPr id="7" name="Picture 2" descr="C:\Users\Пользователь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500174"/>
            <a:ext cx="3714750" cy="1809750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Desktop\23c58719d1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357694"/>
            <a:ext cx="4095750" cy="2238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2986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Олег\Desktop\1024х76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928670"/>
            <a:ext cx="8501090" cy="52160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71604" y="1357298"/>
            <a:ext cx="12883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0099"/>
                </a:solidFill>
              </a:rPr>
              <a:t>Тема:</a:t>
            </a:r>
            <a:endParaRPr lang="ru-RU" sz="3600" dirty="0">
              <a:solidFill>
                <a:srgbClr val="000099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285992"/>
            <a:ext cx="65137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/>
              <a:t>Давление и единицы давления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60648"/>
            <a:ext cx="7272808" cy="624075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Задачи:</a:t>
            </a:r>
          </a:p>
          <a:p>
            <a:pPr marL="0" indent="0">
              <a:buNone/>
            </a:pPr>
            <a:r>
              <a:rPr lang="ru-RU" b="1" dirty="0" smtClean="0"/>
              <a:t>          </a:t>
            </a:r>
            <a:r>
              <a:rPr lang="ru-RU" sz="2800" b="1" dirty="0" smtClean="0"/>
              <a:t>выяснить, от чего зависит давление;</a:t>
            </a:r>
          </a:p>
          <a:p>
            <a:pPr marL="0" indent="0">
              <a:buNone/>
            </a:pPr>
            <a:endParaRPr lang="ru-RU" sz="2800" b="1" dirty="0"/>
          </a:p>
          <a:p>
            <a:pPr marL="0" indent="0">
              <a:buNone/>
            </a:pPr>
            <a:r>
              <a:rPr lang="ru-RU" sz="2800" b="1" dirty="0" smtClean="0"/>
              <a:t>           изучить понятие давления;</a:t>
            </a:r>
          </a:p>
          <a:p>
            <a:pPr marL="0" indent="0">
              <a:buNone/>
            </a:pPr>
            <a:endParaRPr lang="ru-RU" sz="2800" b="1" dirty="0"/>
          </a:p>
          <a:p>
            <a:pPr marL="0" indent="0">
              <a:buNone/>
            </a:pPr>
            <a:r>
              <a:rPr lang="ru-RU" sz="2800" b="1" dirty="0" smtClean="0"/>
              <a:t>          узнать формулу давления;</a:t>
            </a:r>
          </a:p>
          <a:p>
            <a:pPr marL="0" indent="0">
              <a:buNone/>
            </a:pPr>
            <a:endParaRPr lang="ru-RU" sz="2800" b="1" dirty="0"/>
          </a:p>
          <a:p>
            <a:pPr marL="0" indent="0">
              <a:buNone/>
            </a:pPr>
            <a:r>
              <a:rPr lang="ru-RU" sz="2800" b="1" dirty="0" smtClean="0"/>
              <a:t>            проанализировать формулу давления;</a:t>
            </a:r>
          </a:p>
          <a:p>
            <a:pPr marL="0" indent="0">
              <a:buNone/>
            </a:pPr>
            <a:r>
              <a:rPr lang="ru-RU" sz="2800" b="1" dirty="0" smtClean="0"/>
              <a:t>          </a:t>
            </a:r>
          </a:p>
          <a:p>
            <a:pPr marL="0" indent="0">
              <a:buNone/>
            </a:pPr>
            <a:r>
              <a:rPr lang="ru-RU" sz="2800" b="1" dirty="0" smtClean="0"/>
              <a:t>          изучить   единицы измерения         </a:t>
            </a:r>
          </a:p>
          <a:p>
            <a:pPr marL="0" indent="0">
              <a:buNone/>
            </a:pPr>
            <a:r>
              <a:rPr lang="ru-RU" sz="2800" b="1" dirty="0" smtClean="0"/>
              <a:t>                                     давления.</a:t>
            </a:r>
          </a:p>
          <a:p>
            <a:pPr marL="0" indent="0">
              <a:buNone/>
            </a:pPr>
            <a:r>
              <a:rPr lang="ru-RU" sz="2800" b="1" dirty="0"/>
              <a:t> </a:t>
            </a:r>
            <a:r>
              <a:rPr lang="ru-RU" sz="2800" b="1" dirty="0" smtClean="0"/>
              <a:t>           </a:t>
            </a:r>
            <a:endParaRPr lang="ru-RU" sz="2800" b="1" dirty="0"/>
          </a:p>
        </p:txBody>
      </p:sp>
      <p:pic>
        <p:nvPicPr>
          <p:cNvPr id="1027" name="Picture 3" descr="C:\Users\Пользователь\Desktop\орехи\орех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928670"/>
            <a:ext cx="893068" cy="864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Пользователь\Desktop\орехи\орех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3857628"/>
            <a:ext cx="893068" cy="864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Пользователь\Desktop\орехи\орех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857364"/>
            <a:ext cx="893068" cy="864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Пользователь\Desktop\орехи\орех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013176"/>
            <a:ext cx="893068" cy="864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Пользователь\Desktop\орехи\орех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2857496"/>
            <a:ext cx="893068" cy="864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4463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хочу все знать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857232"/>
            <a:ext cx="9159648" cy="5148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ег\Desktop\1024х76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928670"/>
            <a:ext cx="8501090" cy="52160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034" y="1214422"/>
            <a:ext cx="5072098" cy="857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Девиз: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143116"/>
            <a:ext cx="62865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0099"/>
                </a:solidFill>
              </a:rPr>
              <a:t>Хочу   все   знать! </a:t>
            </a:r>
            <a:endParaRPr lang="ru-RU" sz="44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691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4480" y="1428736"/>
            <a:ext cx="7615262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1. Какую силу называют весом тела?</a:t>
            </a:r>
          </a:p>
          <a:p>
            <a:pPr marL="0" indent="0">
              <a:buNone/>
            </a:pPr>
            <a:r>
              <a:rPr lang="ru-RU" b="1" dirty="0" smtClean="0"/>
              <a:t>2. Как направлена эта сила?</a:t>
            </a:r>
          </a:p>
          <a:p>
            <a:pPr marL="0" indent="0">
              <a:buNone/>
            </a:pPr>
            <a:r>
              <a:rPr lang="ru-RU" b="1" dirty="0" smtClean="0"/>
              <a:t>3. Где расположена точка ее приложения?</a:t>
            </a:r>
          </a:p>
          <a:p>
            <a:pPr marL="0" indent="0">
              <a:buNone/>
            </a:pPr>
            <a:r>
              <a:rPr lang="ru-RU" b="1" dirty="0" smtClean="0"/>
              <a:t>4. Какую силу называют силой тяжести?</a:t>
            </a:r>
          </a:p>
          <a:p>
            <a:pPr marL="0" indent="0">
              <a:buNone/>
            </a:pPr>
            <a:r>
              <a:rPr lang="ru-RU" b="1" dirty="0" smtClean="0"/>
              <a:t>5. Как направлена эта сила?</a:t>
            </a:r>
          </a:p>
          <a:p>
            <a:pPr marL="0" indent="0">
              <a:buNone/>
            </a:pPr>
            <a:r>
              <a:rPr lang="ru-RU" b="1" dirty="0" smtClean="0"/>
              <a:t>6. Где расположена точка ее приложения?</a:t>
            </a: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endParaRPr lang="ru-RU" b="1" dirty="0" smtClean="0"/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428604"/>
            <a:ext cx="31037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Вспомни: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823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Олег\Desktop\1024х76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4918"/>
          <a:stretch>
            <a:fillRect/>
          </a:stretch>
        </p:blipFill>
        <p:spPr bwMode="auto">
          <a:xfrm>
            <a:off x="857224" y="928670"/>
            <a:ext cx="8286776" cy="52160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115616" y="2420888"/>
            <a:ext cx="31683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835696" y="1772816"/>
            <a:ext cx="1656184" cy="64807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628800"/>
            <a:ext cx="1682642" cy="67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276872"/>
            <a:ext cx="3170237" cy="1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Прямая со стрелкой 9"/>
          <p:cNvCxnSpPr>
            <a:stCxn id="5" idx="2"/>
          </p:cNvCxnSpPr>
          <p:nvPr/>
        </p:nvCxnSpPr>
        <p:spPr>
          <a:xfrm>
            <a:off x="2663788" y="2420888"/>
            <a:ext cx="0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2652615" y="2375169"/>
            <a:ext cx="45719" cy="4571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7165230" y="2081064"/>
            <a:ext cx="0" cy="216024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7165230" y="208106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885482" y="4267097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Вес тела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0232" y="42413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</a:rPr>
              <a:t>Сила тяжести</a:t>
            </a:r>
            <a:endParaRPr lang="ru-RU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369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431</Words>
  <Application>Microsoft Office PowerPoint</Application>
  <PresentationFormat>Экран (4:3)</PresentationFormat>
  <Paragraphs>100</Paragraphs>
  <Slides>28</Slides>
  <Notes>0</Notes>
  <HiddenSlides>0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Тема Office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Тест: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Пользователь</cp:lastModifiedBy>
  <cp:revision>29</cp:revision>
  <dcterms:created xsi:type="dcterms:W3CDTF">2012-08-01T10:59:38Z</dcterms:created>
  <dcterms:modified xsi:type="dcterms:W3CDTF">2016-01-18T13:51:57Z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601040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