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-3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7213600" y="3810000"/>
            <a:ext cx="49784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7213600" y="3897313"/>
            <a:ext cx="49784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7213600" y="4114800"/>
            <a:ext cx="49784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7213600" y="4164013"/>
            <a:ext cx="2620963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7213600" y="4198938"/>
            <a:ext cx="2620963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7213600" y="3962400"/>
            <a:ext cx="4084638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9834563" y="4060825"/>
            <a:ext cx="21336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12192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12192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8551863" y="3643313"/>
            <a:ext cx="3640137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12192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875"/>
            <a:ext cx="12795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C6F83-423F-4BEB-BE56-7619282D4DB8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0" y="1588"/>
            <a:ext cx="996950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3B60451-41B1-402C-BA9C-33C5FEF2F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7ADF7-3EFD-4753-AD6F-9B1DB0B01BEF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A625A-FA37-45A1-BD35-9D55E7A2C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C88B-3644-4968-931C-5BF1BA865BB5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E76BD-9010-4D8C-8E0B-C428D2C89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FD1A7-C273-4F71-B59E-458A6E546FFF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E9F39-0720-4BA5-AB40-9A2932AB7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9415B-90A0-4E9A-AB63-E6BBC72E0D37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F6027-0655-498E-83A2-E35217314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81A6D-6A32-47E6-A9BD-5635649BF91B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A280F-0F51-4B61-A07D-0C08C5ECD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4F545D3-26C9-42CC-B024-B92B2A102C7C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CD8D5A-945B-4ACF-98EF-C78344814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875" y="612775"/>
            <a:ext cx="12763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A735E-B5F5-44EE-849B-83DB7489F640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C9E1D-5EB3-4B0F-8A4A-23A260E25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3E92-CE64-4CD6-997D-9DA5BB32D6A2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4600-6659-4ED6-8EB5-B14B62755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7241-4CA0-4420-AE90-B3C0CB537FD3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2AC9A-A00A-438C-A55A-D8852AF46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013D2-DBB3-4528-A2D9-913D033BB918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F1F16-ED33-46AB-A958-3061858DB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12192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12192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12192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600" y="360363"/>
            <a:ext cx="49784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0" y="439738"/>
            <a:ext cx="49784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10425" y="496888"/>
            <a:ext cx="4083050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388" y="588963"/>
            <a:ext cx="21336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2625" y="-1588"/>
            <a:ext cx="77788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8650" y="-1588"/>
            <a:ext cx="3651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250" y="-1588"/>
            <a:ext cx="12700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6575" y="-1588"/>
            <a:ext cx="36513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200" y="0"/>
            <a:ext cx="73025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638" y="0"/>
            <a:ext cx="11112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143000"/>
            <a:ext cx="1097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2249488"/>
            <a:ext cx="10972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50" y="612775"/>
            <a:ext cx="1276350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8481D3-546F-4094-B132-9A5B62F61FEB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775"/>
            <a:ext cx="1768475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775" y="1588"/>
            <a:ext cx="1016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9691FB-A7F3-40A9-9302-35C00CFD5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2" r:id="rId3"/>
    <p:sldLayoutId id="2147483741" r:id="rId4"/>
    <p:sldLayoutId id="2147483745" r:id="rId5"/>
    <p:sldLayoutId id="2147483746" r:id="rId6"/>
    <p:sldLayoutId id="2147483740" r:id="rId7"/>
    <p:sldLayoutId id="2147483739" r:id="rId8"/>
    <p:sldLayoutId id="2147483738" r:id="rId9"/>
    <p:sldLayoutId id="2147483737" r:id="rId10"/>
    <p:sldLayoutId id="214748373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etskii-sad/osnovy-bezopasnosti-zhiznedeyatelnosti/2017/10/09/proekt-na-temu-azbuku-dorozhnuyu-zna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454150" y="409575"/>
            <a:ext cx="9069388" cy="2590800"/>
          </a:xfrm>
        </p:spPr>
        <p:txBody>
          <a:bodyPr/>
          <a:lstStyle/>
          <a:p>
            <a:pPr algn="ctr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Совместный проект по теме: «Азбуку дорожную знать каждому положено» в подготовительной к школе группе.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3835400"/>
            <a:ext cx="10244138" cy="3022600"/>
          </a:xfrm>
        </p:spPr>
        <p:txBody>
          <a:bodyPr>
            <a:normAutofit/>
          </a:bodyPr>
          <a:lstStyle/>
          <a:p>
            <a:pPr marL="63500" algn="r">
              <a:lnSpc>
                <a:spcPct val="80000"/>
              </a:lnSpc>
            </a:pPr>
            <a:endParaRPr lang="ru-RU" sz="2600" smtClean="0">
              <a:latin typeface="Times New Roman" pitchFamily="18" charset="0"/>
              <a:cs typeface="Times New Roman" pitchFamily="18" charset="0"/>
            </a:endParaRPr>
          </a:p>
          <a:p>
            <a:pPr marL="63500" algn="r">
              <a:lnSpc>
                <a:spcPct val="80000"/>
              </a:lnSpc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marL="63500" algn="r">
              <a:lnSpc>
                <a:spcPct val="80000"/>
              </a:lnSpc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marL="63500" algn="r">
              <a:lnSpc>
                <a:spcPct val="80000"/>
              </a:lnSpc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Кузнецова Елена Анатольевна</a:t>
            </a:r>
          </a:p>
          <a:p>
            <a:pPr marL="63500" algn="r">
              <a:lnSpc>
                <a:spcPct val="80000"/>
              </a:lnSpc>
            </a:pPr>
            <a:endParaRPr lang="ru-RU" sz="2600" smtClean="0">
              <a:latin typeface="Times New Roman" pitchFamily="18" charset="0"/>
              <a:cs typeface="Times New Roman" pitchFamily="18" charset="0"/>
            </a:endParaRPr>
          </a:p>
          <a:p>
            <a:pPr marL="63500" algn="r">
              <a:lnSpc>
                <a:spcPct val="80000"/>
              </a:lnSpc>
            </a:pPr>
            <a:endParaRPr lang="ru-RU" sz="2600" smtClean="0">
              <a:latin typeface="Times New Roman" pitchFamily="18" charset="0"/>
              <a:cs typeface="Times New Roman" pitchFamily="18" charset="0"/>
            </a:endParaRPr>
          </a:p>
          <a:p>
            <a:pPr marL="63500">
              <a:lnSpc>
                <a:spcPct val="80000"/>
              </a:lnSpc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63500" algn="ctr">
              <a:lnSpc>
                <a:spcPct val="80000"/>
              </a:lnSpc>
            </a:pPr>
            <a:r>
              <a:rPr lang="ru-RU" sz="2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Кемерово 2018.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409575" y="473075"/>
            <a:ext cx="4214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Проблема проекта: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409575" y="1584325"/>
            <a:ext cx="113680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Профилактика детского дорожно – транспортного травматизма остаётся приоритетной для общества проблемой, требующей решение на разных уровнях. Согласно статистике ситуация с дорожно – транспортными происшествиями, участниками которых становятся дети, имеет тенденцию к ухудшению. Это обусловлено резким ростом автомобильного парка, слабой подготовленностью детей к безопасному участию в дорожно – транспортном процессе. 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471488" y="282575"/>
            <a:ext cx="3294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471488" y="1296988"/>
            <a:ext cx="109251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Проблему детского дорожно – транспортного травматизма стоит считать весьма актуальной, ведь от их решений зависит жизнь не только детей но и взрослых. Так же и родители находятся в постоянном поиске эффективных методов формирования у воспитанников основ безопасного поведения на улицах города.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600" y="363538"/>
            <a:ext cx="11090275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наименование проекта: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«Азбуку дорожную знать каждому положено»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Творческо-игровой.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старшего дошкольного возраста навыков осознанного безопасного поведения на улице.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457200" y="323850"/>
            <a:ext cx="3587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347663" y="1228725"/>
            <a:ext cx="11430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Расширить знания воспитанников о правилах дорожного движения.</a:t>
            </a:r>
          </a:p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Поощрять и поддерживать самостоятельные наблюдения детей.</a:t>
            </a:r>
          </a:p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Воспитывать у детей безопасность на дороге.</a:t>
            </a:r>
          </a:p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Дать детям представления о проблеме правилах дорожного движения и путях ее решения.</a:t>
            </a:r>
          </a:p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Развивать познавательную активность, мышление, воображение.</a:t>
            </a:r>
          </a:p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Формировать продуктивную деятельность детей , совершенствовать навыки и умения в рисовании и аппликации.</a:t>
            </a:r>
          </a:p>
          <a:p>
            <a:pPr marL="457200" indent="-457200">
              <a:buFont typeface="Trebuchet MS" pitchFamily="34" charset="0"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Активизировать взаимодействие родителей и детей, привлечь родителей к проблеме проекта при выполнении совместной деятельности.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373063" y="392113"/>
            <a:ext cx="115966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Краткосрочный 2-ух недельный.</a:t>
            </a:r>
          </a:p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3600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области: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Познавательная, социально-коммуникативная, речевая, художественно-эстетическая, физическая.</a:t>
            </a:r>
          </a:p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Обеспечение проекта: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Дидактически-методическое.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20663" y="450850"/>
            <a:ext cx="11212512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Для детей: будет сформированы представления о правилах дорожного движения,о ее проблемах и путях решения;</a:t>
            </a:r>
          </a:p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Для педагогов: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систематизация и обогащение материала по данной теме;</a:t>
            </a:r>
          </a:p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Для родителей: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повыситься интерес родителей к проблеме, обогащения и углубления знаний детей в правилах дорожного движения.</a:t>
            </a:r>
          </a:p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Дети, родители, воспитатели.</a:t>
            </a:r>
          </a:p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Продукт проекта: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Дорожный макет «Жизнь – это наша безопасность».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539750" y="473075"/>
            <a:ext cx="60563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u="sng">
                <a:latin typeface="Times New Roman" pitchFamily="18" charset="0"/>
                <a:cs typeface="Times New Roman" pitchFamily="18" charset="0"/>
              </a:rPr>
              <a:t>Информационные источники:</a:t>
            </a:r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246063" y="1296988"/>
            <a:ext cx="11736387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1. Воронова Е.А. Красный. Жёлтый. Зелёный! ПДД во внеклассной работе. Издание 4-е. – Ростов н/Д: Феникс, 2016</a:t>
            </a: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2. Шалаева Г.П. Азбука маленького пешехода. М.: Филол. о-во Слово, Эксмо, 2012</a:t>
            </a: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3. Дорожная безопасность: обучение и воспитание младшего школьника: Учебно – методическое пособие для общеобразовательных учреждений и системы дополнительного образования/ Под общ. Ред. В.Н. Кирьянова. – М.: Издательский Дом Третий Рим, 2010</a:t>
            </a: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4. Вахнюк Б. Дорожные знаки. Раскраска в стихах. Издательство «Хатбер - М», 2013</a:t>
            </a: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5.</a:t>
            </a:r>
            <a:r>
              <a:rPr lang="en-US">
                <a:latin typeface="Georgia" pitchFamily="18" charset="0"/>
              </a:rPr>
              <a:t> https://infourok.ru/azbuku-dorozhnuyu-znat-kazhdomu-polozheno-395113.html</a:t>
            </a:r>
            <a:endParaRPr lang="ru-RU">
              <a:latin typeface="Georgia" pitchFamily="18" charset="0"/>
            </a:endParaRP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6. </a:t>
            </a:r>
            <a:r>
              <a:rPr lang="en-US">
                <a:latin typeface="Georgia" pitchFamily="18" charset="0"/>
              </a:rPr>
              <a:t>https://nsportal.ru/detskiy-sad/raznoe/2015/06/13/proekt-azbuku-dorozhnuyu-znat-kazhdomu-polozheno</a:t>
            </a:r>
            <a:endParaRPr lang="ru-RU">
              <a:latin typeface="Georgia" pitchFamily="18" charset="0"/>
            </a:endParaRP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7. </a:t>
            </a:r>
            <a:r>
              <a:rPr lang="en-US">
                <a:latin typeface="Georgia" pitchFamily="18" charset="0"/>
              </a:rPr>
              <a:t>https://nsportal.ru/detskii-sad/osnovy-bezopasnosti-zhiznedeyatelnosti/2017/10/09/proekt-na-temu-azbuku-dorozhnuyu-znat</a:t>
            </a:r>
            <a:endParaRPr lang="en-US">
              <a:latin typeface="Georgia" pitchFamily="18" charset="0"/>
              <a:hlinkClick r:id="rId2"/>
            </a:endParaRP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latin typeface="Georgia" pitchFamily="18" charset="0"/>
              </a:rPr>
              <a:t>8. </a:t>
            </a:r>
            <a:r>
              <a:rPr lang="en-US">
                <a:latin typeface="Georgia" pitchFamily="18" charset="0"/>
              </a:rPr>
              <a:t>https://www.maam.ru/detskijsad/pedagogicheskii-proekt-pravila-dorozhnye-znat-kazhdomu-polozheno.html</a:t>
            </a:r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</TotalTime>
  <Words>351</Words>
  <Application>Microsoft Office PowerPoint</Application>
  <PresentationFormat>Произвольный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Georgia</vt:lpstr>
      <vt:lpstr>Arial</vt:lpstr>
      <vt:lpstr>Trebuchet MS</vt:lpstr>
      <vt:lpstr>Wingdings 2</vt:lpstr>
      <vt:lpstr>Calibri</vt:lpstr>
      <vt:lpstr>Times New Roman</vt:lpstr>
      <vt:lpstr>Wingdings</vt:lpstr>
      <vt:lpstr>Городская</vt:lpstr>
      <vt:lpstr>Городская</vt:lpstr>
      <vt:lpstr>Городская</vt:lpstr>
      <vt:lpstr>Городская</vt:lpstr>
      <vt:lpstr>Совместный проект по теме: «Азбуку дорожную знать каждому положено» в подготовительной к школе группе.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Совместный проект по теме: «Азбуку дорожную знать каждому положено» в старшей возрастной группе</dc:title>
  <dc:creator>Сашенька</dc:creator>
  <cp:lastModifiedBy>пк</cp:lastModifiedBy>
  <cp:revision>13</cp:revision>
  <dcterms:created xsi:type="dcterms:W3CDTF">2018-09-24T14:57:54Z</dcterms:created>
  <dcterms:modified xsi:type="dcterms:W3CDTF">2019-01-20T11:51:30Z</dcterms:modified>
</cp:coreProperties>
</file>