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5" r:id="rId7"/>
    <p:sldId id="266" r:id="rId8"/>
    <p:sldId id="269" r:id="rId9"/>
    <p:sldId id="271" r:id="rId10"/>
    <p:sldId id="272" r:id="rId11"/>
    <p:sldId id="270" r:id="rId12"/>
    <p:sldId id="267" r:id="rId13"/>
    <p:sldId id="268" r:id="rId14"/>
    <p:sldId id="260" r:id="rId15"/>
    <p:sldId id="261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EC821-DE7E-4FEB-9D15-0016393BF764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BBCFA-1E61-429B-A26C-42A874FD08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eka6590@mail.ru" TargetMode="External"/><Relationship Id="rId3" Type="http://schemas.openxmlformats.org/officeDocument/2006/relationships/hyperlink" Target="mailto:l89602748198@yandex.ru" TargetMode="External"/><Relationship Id="rId7" Type="http://schemas.openxmlformats.org/officeDocument/2006/relationships/hyperlink" Target="mailto:32ira_fanfaron@mail.ru" TargetMode="External"/><Relationship Id="rId2" Type="http://schemas.openxmlformats.org/officeDocument/2006/relationships/hyperlink" Target="mailto:myrenok86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onya.lim@bk.ru" TargetMode="External"/><Relationship Id="rId11" Type="http://schemas.openxmlformats.org/officeDocument/2006/relationships/hyperlink" Target="mailto:oktibka@yandex.ru" TargetMode="External"/><Relationship Id="rId5" Type="http://schemas.openxmlformats.org/officeDocument/2006/relationships/hyperlink" Target="mailto:valeripavilov@yandex.ru" TargetMode="External"/><Relationship Id="rId10" Type="http://schemas.openxmlformats.org/officeDocument/2006/relationships/hyperlink" Target="mailto:svetlana.tchurackowa@mail.ru" TargetMode="External"/><Relationship Id="rId4" Type="http://schemas.openxmlformats.org/officeDocument/2006/relationships/hyperlink" Target="mailto:t.guseva.e@mail.ru" TargetMode="External"/><Relationship Id="rId9" Type="http://schemas.openxmlformats.org/officeDocument/2006/relationships/hyperlink" Target="mailto:irina.kotelnikova.59@mail.ru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mdou1.kngcit.ru/images/my_files/obrazovanie/master1.pdf" TargetMode="External"/><Relationship Id="rId3" Type="http://schemas.openxmlformats.org/officeDocument/2006/relationships/hyperlink" Target="https://mdou1.kngcit.ru/images/my_files/doc/Proekt_po_ekologicheskomu_vospitaniyu_s_detmi_s_OVZ-1.pdf" TargetMode="External"/><Relationship Id="rId7" Type="http://schemas.openxmlformats.org/officeDocument/2006/relationships/hyperlink" Target="https://mdou1.kngcit.ru/images/my_files/obrazovanie/prezentatia-Neiropsixologia--.pdf" TargetMode="External"/><Relationship Id="rId2" Type="http://schemas.openxmlformats.org/officeDocument/2006/relationships/hyperlink" Target="https://mdou1.kngcit.ru/images/my_files/obrazovanie/udalov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dou1.kngcit.ru/images/my_files/obrazovanie/uskova.pdf" TargetMode="External"/><Relationship Id="rId5" Type="http://schemas.openxmlformats.org/officeDocument/2006/relationships/hyperlink" Target="https://mdou1.kngcit.ru/images/my_files/obrazovanie/krupakova.pdf" TargetMode="External"/><Relationship Id="rId10" Type="http://schemas.openxmlformats.org/officeDocument/2006/relationships/hyperlink" Target="https://mdou1.kngcit.ru/images/my_files/obrazovanie/1.pdf" TargetMode="External"/><Relationship Id="rId4" Type="http://schemas.openxmlformats.org/officeDocument/2006/relationships/hyperlink" Target="https://mdou1.kngcit.ru/images/my_files/obrazovanie/Kotelnikova.pdf" TargetMode="External"/><Relationship Id="rId9" Type="http://schemas.openxmlformats.org/officeDocument/2006/relationships/hyperlink" Target="https://mdou1.kngcit.ru/images/my_files/obrazovanie/90.pdf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ingisepplo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mdou1@kngcit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215370" cy="164307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ИСПОЛЬЗОВАНИЯ ИНФОРМАЦИОННЫХ ТЕХНОЛОГИЙ В УПРАВЛЕНИИ МУНИЦИПАЛЬНОГО БЮДЖЕТНОГО ДОШКОЛЬНОГО ОБРАЗОВАТЕЛЬНОГО УЧРЕЖДЕНИЯ №1 «ДЕТСКИЙ САД» Г.КИНГИСЕПП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4509120"/>
            <a:ext cx="2917558" cy="1296144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Артемьева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Светлана Валерьевна</a:t>
            </a:r>
          </a:p>
          <a:p>
            <a:endParaRPr lang="ru-RU" dirty="0"/>
          </a:p>
        </p:txBody>
      </p:sp>
      <p:pic>
        <p:nvPicPr>
          <p:cNvPr id="1026" name="Picture 2" descr="C:\Users\Acer\Contacts\Pictures\2017-02-18\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8424"/>
            <a:ext cx="4824536" cy="3618402"/>
          </a:xfrm>
          <a:prstGeom prst="round2DiagRect">
            <a:avLst>
              <a:gd name="adj1" fmla="val 16667"/>
              <a:gd name="adj2" fmla="val 0"/>
            </a:avLst>
          </a:prstGeom>
          <a:ln w="76200"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4261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сайтом «Автоматизированная информационная система «Электронный детский сад» (АИС ЭДС) работает заведующий МБДОУ №1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г.Кингисепп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Соловьева Ирина Алексеевна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916832"/>
            <a:ext cx="8229600" cy="44234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659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32" y="149806"/>
            <a:ext cx="4019051" cy="228355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62" y="116632"/>
            <a:ext cx="4248472" cy="228355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30" y="2544933"/>
            <a:ext cx="3868907" cy="20953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04" y="2564365"/>
            <a:ext cx="3967962" cy="21140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29051"/>
            <a:ext cx="3639453" cy="195620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62" y="4843752"/>
            <a:ext cx="3584752" cy="19268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2552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администрации и сотрудников ДОУ по электронной почте,  обмен опытом.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myrenok86@mail.ru</a:t>
            </a:r>
            <a:r>
              <a:rPr lang="ru-RU" dirty="0">
                <a:ea typeface="Calibri"/>
                <a:cs typeface="Times New Roman"/>
              </a:rPr>
              <a:t> Васильева Н.А.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l89602748198@yandex.ru</a:t>
            </a:r>
            <a:r>
              <a:rPr lang="ru-RU" dirty="0">
                <a:ea typeface="Calibri"/>
                <a:cs typeface="Times New Roman"/>
              </a:rPr>
              <a:t> Иванова Е.Н.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4"/>
              </a:rPr>
              <a:t>t.guseva.e@mail.ru</a:t>
            </a:r>
            <a:r>
              <a:rPr lang="ru-RU" dirty="0">
                <a:ea typeface="Calibri"/>
                <a:cs typeface="Times New Roman"/>
              </a:rPr>
              <a:t> Гусева Т.Е.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valeripavilov@yandex.ru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Павилова</a:t>
            </a:r>
            <a:r>
              <a:rPr lang="ru-RU" dirty="0">
                <a:ea typeface="Calibri"/>
                <a:cs typeface="Times New Roman"/>
              </a:rPr>
              <a:t> Л.Г.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tonya.lim@bk.ru</a:t>
            </a:r>
            <a:r>
              <a:rPr lang="ru-RU" dirty="0">
                <a:ea typeface="Calibri"/>
                <a:cs typeface="Times New Roman"/>
              </a:rPr>
              <a:t> Ким А.А.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7"/>
              </a:rPr>
              <a:t>32ira_fanfaron@mail.ru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Задворнова</a:t>
            </a:r>
            <a:r>
              <a:rPr lang="ru-RU" dirty="0">
                <a:ea typeface="Calibri"/>
                <a:cs typeface="Times New Roman"/>
              </a:rPr>
              <a:t> И.Н.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8"/>
              </a:rPr>
              <a:t>eka6590@mail.ru</a:t>
            </a:r>
            <a:r>
              <a:rPr lang="ru-RU" dirty="0">
                <a:ea typeface="Calibri"/>
                <a:cs typeface="Times New Roman"/>
              </a:rPr>
              <a:t> Деревенская Е.Б.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9"/>
              </a:rPr>
              <a:t>irina.kotelnikova.59@mail.ru</a:t>
            </a:r>
            <a:r>
              <a:rPr lang="ru-RU" dirty="0">
                <a:ea typeface="Calibri"/>
                <a:cs typeface="Times New Roman"/>
              </a:rPr>
              <a:t> Котельникова И.В.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ea typeface="Calibri"/>
                <a:cs typeface="Times New Roman"/>
                <a:hlinkClick r:id="rId10"/>
              </a:rPr>
              <a:t>svetlana.tchurackowa@mail.ru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Чуракова</a:t>
            </a:r>
            <a:r>
              <a:rPr lang="ru-RU" dirty="0">
                <a:ea typeface="Calibri"/>
                <a:cs typeface="Times New Roman"/>
              </a:rPr>
              <a:t> С.А</a:t>
            </a:r>
            <a:r>
              <a:rPr lang="ru-RU" dirty="0" smtClean="0"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500" dirty="0" smtClean="0">
                <a:solidFill>
                  <a:srgbClr val="FF0000"/>
                </a:solidFill>
                <a:latin typeface="Arial"/>
                <a:hlinkClick r:id="rId11"/>
              </a:rPr>
              <a:t>o</a:t>
            </a:r>
            <a:r>
              <a:rPr lang="en-US" sz="2500" dirty="0" smtClean="0">
                <a:solidFill>
                  <a:srgbClr val="000000"/>
                </a:solidFill>
                <a:latin typeface="Arial"/>
                <a:hlinkClick r:id="rId11"/>
              </a:rPr>
              <a:t>ktibka@yandex.ru</a:t>
            </a:r>
            <a:r>
              <a:rPr lang="ru-RU" sz="2500" dirty="0" smtClean="0">
                <a:solidFill>
                  <a:srgbClr val="000000"/>
                </a:solidFill>
                <a:latin typeface="Arial"/>
              </a:rPr>
              <a:t> Артемьева С.В.</a:t>
            </a:r>
            <a:endParaRPr lang="ru-RU" sz="25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Презентации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 проекты на сайте МБДОУ№1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г.Кингисепп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для обмена опытом с другими ДОУ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2"/>
              </a:rPr>
              <a:t>Презентация на тему: "Конструктивно-модельная деятельность в ДОУ"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3"/>
              </a:rPr>
              <a:t>Презентация на тему: "Проект по экологическому воспитанию с детьми с ОВЗ "Волшебница вода"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4"/>
              </a:rPr>
              <a:t>Презентация на тему: "Особенности реализации стандарта в группах компенсирующей направленности"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5"/>
              </a:rPr>
              <a:t>Презентация на тему: "Говори. Чувствуй. Делай." Психологическая игра.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6"/>
              </a:rPr>
              <a:t>Презентация математической </a:t>
            </a:r>
            <a:r>
              <a:rPr lang="ru-RU" dirty="0" err="1">
                <a:solidFill>
                  <a:srgbClr val="000000"/>
                </a:solidFill>
                <a:latin typeface="Arial"/>
                <a:hlinkClick r:id="rId6"/>
              </a:rPr>
              <a:t>игры:"Почтальон</a:t>
            </a:r>
            <a:r>
              <a:rPr lang="ru-RU" dirty="0">
                <a:solidFill>
                  <a:srgbClr val="000000"/>
                </a:solidFill>
                <a:latin typeface="Arial"/>
                <a:hlinkClick r:id="rId6"/>
              </a:rPr>
              <a:t> - вычислитель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7"/>
              </a:rPr>
              <a:t>Презентация на тему: "Нейропсихология как метод работы с детьми с ТНР"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u="sng" dirty="0">
                <a:solidFill>
                  <a:srgbClr val="000000"/>
                </a:solidFill>
                <a:latin typeface="Arial"/>
                <a:hlinkClick r:id="rId8"/>
              </a:rPr>
              <a:t>Мастер-класс для воспитателей: "Играем с пальчиками -развиваем речь"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 err="1">
                <a:solidFill>
                  <a:srgbClr val="000000"/>
                </a:solidFill>
                <a:latin typeface="Arial"/>
                <a:hlinkClick r:id="rId9"/>
              </a:rPr>
              <a:t>Презентация:"Цели</a:t>
            </a:r>
            <a:r>
              <a:rPr lang="ru-RU" dirty="0">
                <a:solidFill>
                  <a:srgbClr val="000000"/>
                </a:solidFill>
                <a:latin typeface="Arial"/>
                <a:hlinkClick r:id="rId9"/>
              </a:rPr>
              <a:t> и задачи музыкального руководителя"</a:t>
            </a:r>
            <a:endParaRPr lang="ru-RU" dirty="0">
              <a:solidFill>
                <a:srgbClr val="0D0D0D"/>
              </a:solidFill>
              <a:latin typeface="Arial"/>
            </a:endParaRPr>
          </a:p>
          <a:p>
            <a:pPr algn="just" fontAlgn="base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Arial"/>
                <a:hlinkClick r:id="rId10"/>
              </a:rPr>
              <a:t>Презентация:"</a:t>
            </a:r>
            <a:r>
              <a:rPr lang="ru-RU" dirty="0" err="1">
                <a:solidFill>
                  <a:srgbClr val="000000"/>
                </a:solidFill>
                <a:latin typeface="Arial"/>
                <a:hlinkClick r:id="rId10"/>
              </a:rPr>
              <a:t>Логоритмика</a:t>
            </a:r>
            <a:r>
              <a:rPr lang="ru-RU" dirty="0">
                <a:solidFill>
                  <a:srgbClr val="000000"/>
                </a:solidFill>
                <a:latin typeface="Arial"/>
                <a:hlinkClick r:id="rId10"/>
              </a:rPr>
              <a:t> - эффективный метод преодоления</a:t>
            </a:r>
            <a:br>
              <a:rPr lang="ru-RU" dirty="0">
                <a:solidFill>
                  <a:srgbClr val="000000"/>
                </a:solidFill>
                <a:latin typeface="Arial"/>
                <a:hlinkClick r:id="rId10"/>
              </a:rPr>
            </a:br>
            <a:r>
              <a:rPr lang="ru-RU" dirty="0">
                <a:solidFill>
                  <a:srgbClr val="000000"/>
                </a:solidFill>
                <a:latin typeface="Arial"/>
                <a:hlinkClick r:id="rId10"/>
              </a:rPr>
              <a:t>речевых нарушений"</a:t>
            </a:r>
            <a:endParaRPr lang="ru-RU" b="0" i="0" u="none" strike="noStrike" dirty="0">
              <a:solidFill>
                <a:srgbClr val="0D0D0D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38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Проблемы использования ИТ</a:t>
            </a:r>
            <a:b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2568"/>
          </a:xfrm>
        </p:spPr>
        <p:txBody>
          <a:bodyPr>
            <a:normAutofit/>
          </a:bodyPr>
          <a:lstStyle/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Чрезмерная загруженность педагогического и административного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персонала.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Недостаточная методическая подготовленность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педагога.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Слабая мотивация персонала в освоении новых технологий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общения.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Недостаточный контроль со стороны руководителя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ОУ.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Неправильное определение дидактической роли и места ИТ 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занятиях.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Отсутствие инициативы в освоении сопутствующих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знаний.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Бесплановость, случайность применения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Недостаточный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уровень материального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обеспечения.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Перегруженность занятия демонстрацией. </a:t>
            </a:r>
          </a:p>
          <a:p>
            <a:pPr lvl="0">
              <a:buClr>
                <a:srgbClr val="B83D68"/>
              </a:buClr>
              <a:buFont typeface="Wingdings" pitchFamily="2" charset="2"/>
              <a:buChar char="Ø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Низкая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оперативность технической поддержки и решения проблем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пользователей.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936"/>
            <a:ext cx="8229600" cy="122413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Перспективы развития ИТ в управлении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№1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г.Кингисепп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Основными перспективами применения информационных технологий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управлении МБДОУ №1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г.Кингисепп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могут быть</a:t>
            </a:r>
            <a:r>
              <a:rPr lang="en-US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использование новых образовательных ресурсов;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открытие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порталов для связи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администрации и педагогов с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родителями по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образовательной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работе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buFont typeface="Wingdings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осуществление контроля и анализа учебно-воспитательного процесса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диагностики и составление индивидуальных маршрутов </a:t>
            </a:r>
            <a:r>
              <a:rPr lang="ru-RU" sz="1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развивающего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обучения (группы компенсирующей направленности для детей с ОВЗ) для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каждого ребёнка;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сетевое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общение с коллегами, обмен опытом;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электронные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консультации специалистов на интернет-сайте учреждения;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дистанционное обучение,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профессиального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роста педагогов;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возможностей партнёрства учреждения (перспектива возможности участия в конкурсах, круглых столах, марафонах, мастер-классах и т.д.);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трансляция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передового педагогического опыта педагогов ДОУ в области дошкольного образования через СМИ.</a:t>
            </a:r>
          </a:p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cer\Desktop\Новая папка (15)\PDNRi63r5X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624736" cy="4968552"/>
          </a:xfrm>
          <a:prstGeom prst="round2DiagRect">
            <a:avLst>
              <a:gd name="adj1" fmla="val 16667"/>
              <a:gd name="adj2" fmla="val 0"/>
            </a:avLst>
          </a:prstGeom>
          <a:ln w="76200"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сведения </a:t>
            </a:r>
            <a:b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МБДОУ №1 г.Кингисепп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№1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"Детский сад" г.Кингисепп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Учреждение функционирует с 16 февраля 2016 г. и действует на основе Устава, зарегистрированного 28.12.2015г. и лицензии № 375-16 от 14.09.2016г.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Учредитель: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Администрация МО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Кингисеппский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муниципальный район".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188480, Ленинградская область, г. Кингисепп, пр.Карла Маркса, д.2а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официальный сайт: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http://www.kingisepplo.ru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 адрес: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188480, Российская Федерация , Ленинградская область, г.Кингисепп,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ул. Ковалевского, д. 9а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Режим 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- пятница с 7.30 до 18.00 (10,5 ч.)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Функционируют 2 группы компенсирующей направленности для детей с ТНР (10,5 ч.).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Функционирует 1 круглосуточная группа (3-7 лет) (24 ч.):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с 7.00 - пятница до 21.00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Выходной: суббота, воскресенье, праздничные дни</a:t>
            </a:r>
          </a:p>
          <a:p>
            <a:pPr algn="ctr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mdou1@kngcit.ru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Адрес сайта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mdou1.kngcit.ru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Контактные телефоны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88137554086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Заведующий МБДОУ №1 г.Кингисепп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88137554085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Общее количество воспитанников – 151 человек.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цель использования информационных технологий в управлении МБДОУ №1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г.Кингисепп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147248" cy="33843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Информировать и  обеспечивать управленческую деятельность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применения современной вычислительной техники и средств связи с целью оптимизации функционирования педагогической системы, развития ее потенциала и расширения возможностей реализации социального заказа.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Перечень используемых технологий (ИТ) -  с примерами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Интерактивная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доска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Компьютер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Мультимедийный проектор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Принтер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Ноутбук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Музыкальный центр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Фотоаппарат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Видеокамера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Сканер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ИТ в работе с педагогами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Acer\Desktop\Новая папка (15)\-1V2yXCACu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79" y="908974"/>
            <a:ext cx="1889829" cy="25197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cer\Desktop\Новая папка (15)\J3eykLq3S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339" y="925801"/>
            <a:ext cx="1998222" cy="2664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cer\Desktop\Новая папка (15)\UEge0SvxPr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339" y="3854810"/>
            <a:ext cx="2105853" cy="28078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cer\Desktop\Новая папка (15)\4ln3ZTEGIV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56753"/>
            <a:ext cx="4212468" cy="42124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Acer\Desktop\Новая папка (15)\0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75" y="3645024"/>
            <a:ext cx="1926123" cy="14445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Acer\Desktop\Новая папка (15)\enWTtu-d7V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27" y="5366301"/>
            <a:ext cx="1879418" cy="14095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0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ИТ в работе с воспитанниками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Acer\Desktop\Новая папка (15)\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58" y="1393758"/>
            <a:ext cx="3335016" cy="25012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cer\Desktop\Новая папка (15)\ruALWcB2lA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93758"/>
            <a:ext cx="3384376" cy="25382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cer\Desktop\Новая папка (15)\w4uRCZ2G0z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74931"/>
            <a:ext cx="3337648" cy="25032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cer\Desktop\Новая папка (15)\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11414"/>
            <a:ext cx="3240359" cy="24302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48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администрации и педагогов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актуальными сайтами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36" y="1544798"/>
            <a:ext cx="4104456" cy="2399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4420050" cy="237577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21087"/>
            <a:ext cx="4032448" cy="244827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140" y="4221088"/>
            <a:ext cx="4451902" cy="250419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6105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официальным сайтом МБДОУ №1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г.Кингисепп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старший воспитатель Артемьева Светлана Валерьевна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440008" cy="45365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134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630</Words>
  <Application>Microsoft Office PowerPoint</Application>
  <PresentationFormat>Экран (4:3)</PresentationFormat>
  <Paragraphs>91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ОПЫТ ИСПОЛЬЗОВАНИЯ ИНФОРМАЦИОННЫХ ТЕХНОЛОГИЙ В УПРАВЛЕНИИ МУНИЦИПАЛЬНОГО БЮДЖЕТНОГО ДОШКОЛЬНОГО ОБРАЗОВАТЕЛЬНОГО УЧРЕЖДЕНИЯ №1 «ДЕТСКИЙ САД» Г.КИНГИСЕПП</vt:lpstr>
      <vt:lpstr>Основные сведения  об МБДОУ №1 г.Кингисепп </vt:lpstr>
      <vt:lpstr>Презентация PowerPoint</vt:lpstr>
      <vt:lpstr>Основная цель использования информационных технологий в управлении МБДОУ №1 г.Кингисепп  </vt:lpstr>
      <vt:lpstr>Перечень используемых технологий (ИТ) -  с примерами</vt:lpstr>
      <vt:lpstr>Использование ИТ в работе с педагогами</vt:lpstr>
      <vt:lpstr>Использование ИТ в работе с воспитанниками</vt:lpstr>
      <vt:lpstr>Работа администрации и педагогов  с актуальными сайтами</vt:lpstr>
      <vt:lpstr>С официальным сайтом МБДОУ №1 г.Кингисепп работает старший воспитатель Артемьева Светлана Валерьевна</vt:lpstr>
      <vt:lpstr>С сайтом «Автоматизированная информационная система «Электронный детский сад» (АИС ЭДС) работает заведующий МБДОУ №1 г.Кингисепп  Соловьева Ирина Алексеевна</vt:lpstr>
      <vt:lpstr>Презентация PowerPoint</vt:lpstr>
      <vt:lpstr>Общение администрации и сотрудников ДОУ по электронной почте,  обмен опытом.</vt:lpstr>
      <vt:lpstr>Презентации и проекты на сайте МБДОУ№1 г.Кингисепп для обмена опытом с другими ДОУ</vt:lpstr>
      <vt:lpstr>Проблемы использования ИТ </vt:lpstr>
      <vt:lpstr>Перспективы развития ИТ в управлении МБДОУ №1 г.Кингисепп 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ИСПОЛЬЗОВАНИЯ ИНФОРМАЦИОННЫХ ТЕХНОЛОГИЙ В УПРАВЛЕНИИ МУНИЦИПАЛЬНОГО БЮДЖЕТНОГО ДОШКОЛЬНОГО ОБРАЗОВАТЕЛЬНОГО УЧРЕЖДЕНИЯ №1 «ДЕТСКИЙ САД» Г.КИНГИСЕПП</dc:title>
  <dc:creator>Acer</dc:creator>
  <cp:lastModifiedBy>Зам. по безопасности</cp:lastModifiedBy>
  <cp:revision>21</cp:revision>
  <dcterms:created xsi:type="dcterms:W3CDTF">2018-05-21T17:42:21Z</dcterms:created>
  <dcterms:modified xsi:type="dcterms:W3CDTF">2018-05-29T12:11:19Z</dcterms:modified>
</cp:coreProperties>
</file>