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7" r:id="rId2"/>
    <p:sldId id="279" r:id="rId3"/>
    <p:sldId id="278" r:id="rId4"/>
    <p:sldId id="256" r:id="rId5"/>
    <p:sldId id="257" r:id="rId6"/>
    <p:sldId id="258" r:id="rId7"/>
    <p:sldId id="259" r:id="rId8"/>
    <p:sldId id="261" r:id="rId9"/>
    <p:sldId id="262" r:id="rId10"/>
    <p:sldId id="263" r:id="rId11"/>
    <p:sldId id="276" r:id="rId12"/>
    <p:sldId id="264" r:id="rId13"/>
    <p:sldId id="265" r:id="rId14"/>
    <p:sldId id="268" r:id="rId15"/>
    <p:sldId id="270" r:id="rId16"/>
    <p:sldId id="267" r:id="rId17"/>
    <p:sldId id="274" r:id="rId18"/>
    <p:sldId id="273" r:id="rId19"/>
    <p:sldId id="275" r:id="rId20"/>
    <p:sldId id="271" r:id="rId21"/>
    <p:sldId id="280" r:id="rId22"/>
    <p:sldId id="27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247C22-DA21-4F79-9F44-48DCC5BCD832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773238-EAFB-4766-BEA5-0F355BFE95D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практического опыта работы в центрах активности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7136" y="3289496"/>
            <a:ext cx="10472928" cy="1752600"/>
          </a:xfrm>
        </p:spPr>
        <p:txBody>
          <a:bodyPr>
            <a:normAutofit fontScale="850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Винявская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Александровна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86" y="3407606"/>
            <a:ext cx="5613934" cy="326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88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Открытое занятие «Зимующие птицы»</a:t>
            </a:r>
            <a:endParaRPr lang="ru-RU" dirty="0"/>
          </a:p>
        </p:txBody>
      </p:sp>
      <p:pic>
        <p:nvPicPr>
          <p:cNvPr id="3075" name="Picture 3" descr="G:\DCIM\100SANPH\SANY03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18519"/>
            <a:ext cx="5384800" cy="4038600"/>
          </a:xfrm>
          <a:prstGeom prst="rect">
            <a:avLst/>
          </a:prstGeom>
          <a:noFill/>
        </p:spPr>
      </p:pic>
      <p:pic>
        <p:nvPicPr>
          <p:cNvPr id="3076" name="Picture 4" descr="G:\DCIM\100SANPH\SANY03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2118519"/>
            <a:ext cx="53848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«Зимующие птицы»</a:t>
            </a:r>
            <a:endParaRPr lang="ru-RU" dirty="0"/>
          </a:p>
        </p:txBody>
      </p:sp>
      <p:pic>
        <p:nvPicPr>
          <p:cNvPr id="7" name="Содержимое 6" descr="SANY047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97600" y="2118519"/>
            <a:ext cx="5384800" cy="4038600"/>
          </a:xfrm>
        </p:spPr>
      </p:pic>
      <p:pic>
        <p:nvPicPr>
          <p:cNvPr id="10" name="Содержимое 9" descr="SANY048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09600" y="2118519"/>
            <a:ext cx="5384800" cy="40386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«Зимующие птицы»</a:t>
            </a:r>
            <a:endParaRPr lang="ru-RU" dirty="0"/>
          </a:p>
        </p:txBody>
      </p:sp>
      <p:pic>
        <p:nvPicPr>
          <p:cNvPr id="4098" name="Picture 2" descr="G:\DCIM\100SANPH\SANY04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292" y="1920875"/>
            <a:ext cx="3325416" cy="4433888"/>
          </a:xfrm>
          <a:prstGeom prst="rect">
            <a:avLst/>
          </a:prstGeom>
          <a:noFill/>
        </p:spPr>
      </p:pic>
      <p:pic>
        <p:nvPicPr>
          <p:cNvPr id="4099" name="Picture 3" descr="G:\DCIM\100SANPH\SANY04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2118519"/>
            <a:ext cx="53848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Реализация проектов наиболее актуальна в условиях летней оздоровительной компании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122" name="Picture 2" descr="F:\Подсолнух\IMG_20160817_0921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18519"/>
            <a:ext cx="5384800" cy="4038600"/>
          </a:xfrm>
          <a:prstGeom prst="rect">
            <a:avLst/>
          </a:prstGeom>
          <a:noFill/>
        </p:spPr>
      </p:pic>
      <p:pic>
        <p:nvPicPr>
          <p:cNvPr id="5123" name="Picture 3" descr="F:\Подсолнух\IMG_20160817_0937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292" y="1920875"/>
            <a:ext cx="3325416" cy="4433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проект «Подсолнушки и Божьи Коровки»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среднего дошкольного возраста «Буратино»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Винявская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Александра Александровна.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156" y="2160588"/>
            <a:ext cx="5177725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8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7698" y="1242597"/>
            <a:ext cx="3621293" cy="4310064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названии и об основных частях растений; учить видеть характерные особенности, ввести название растения в активный словарь; воспитывать бережное отношение ко всему живому.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12" y="967409"/>
            <a:ext cx="5615539" cy="481053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9828386" y="401085"/>
            <a:ext cx="196401" cy="645691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21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Расширять и уточнять знания детей о насекомых, об их характерных признаках; развивать умение видеть признаки сходства и различия и выражать их в речи; воспитывать бережное отношение ко всему живому.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91" y="2083470"/>
            <a:ext cx="5177725" cy="3881437"/>
          </a:xfrm>
          <a:prstGeom prst="rect">
            <a:avLst/>
          </a:prstGeom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314" y="2455959"/>
            <a:ext cx="4183062" cy="313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0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Долгосрочный проект «Огород на окне»</a:t>
            </a:r>
            <a:endParaRPr lang="ru-RU" dirty="0"/>
          </a:p>
        </p:txBody>
      </p:sp>
      <p:pic>
        <p:nvPicPr>
          <p:cNvPr id="5" name="Содержимое 4" descr="DSCN50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118519"/>
            <a:ext cx="5384800" cy="4038600"/>
          </a:xfrm>
        </p:spPr>
      </p:pic>
      <p:pic>
        <p:nvPicPr>
          <p:cNvPr id="6" name="Содержимое 5" descr="DSCN360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97600" y="1920085"/>
            <a:ext cx="5384800" cy="443484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Долгосрочный проект «Огород на окне»</a:t>
            </a:r>
            <a:endParaRPr lang="ru-RU" dirty="0"/>
          </a:p>
        </p:txBody>
      </p:sp>
      <p:pic>
        <p:nvPicPr>
          <p:cNvPr id="5" name="Содержимое 4" descr="DSCN525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118519"/>
            <a:ext cx="5384800" cy="4038600"/>
          </a:xfrm>
        </p:spPr>
      </p:pic>
      <p:pic>
        <p:nvPicPr>
          <p:cNvPr id="6" name="Содержимое 5" descr="DSCN496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97600" y="2118519"/>
            <a:ext cx="5384800" cy="40386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Долгосрочный проект «Огород на окне»</a:t>
            </a:r>
            <a:endParaRPr lang="ru-RU" dirty="0"/>
          </a:p>
        </p:txBody>
      </p:sp>
      <p:pic>
        <p:nvPicPr>
          <p:cNvPr id="5" name="Содержимое 4" descr="DSCN497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118519"/>
            <a:ext cx="5384800" cy="4038600"/>
          </a:xfrm>
        </p:spPr>
      </p:pic>
      <p:pic>
        <p:nvPicPr>
          <p:cNvPr id="6" name="Содержимое 5" descr="DSCN525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97600" y="2118519"/>
            <a:ext cx="5384800" cy="40386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31520"/>
            <a:ext cx="10972800" cy="559308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«Развивающая предметно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простраственная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среда»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материальных объектов и средств деятельности ребенка, функционально моделирующая содержание развития его духовного и физического облика в соответствии с требованиями основной общеобразовательной программы дошкольного образования.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982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Долгосрочный проект «Огород на окне»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N526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118519"/>
            <a:ext cx="5384800" cy="4038600"/>
          </a:xfrm>
        </p:spPr>
      </p:pic>
      <p:pic>
        <p:nvPicPr>
          <p:cNvPr id="7" name="Содержимое 6" descr="DSCN526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97600" y="2118519"/>
            <a:ext cx="5384800" cy="40386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18" y="1847088"/>
            <a:ext cx="6702363" cy="4703413"/>
          </a:xfrm>
        </p:spPr>
      </p:pic>
    </p:spTree>
    <p:extLst>
      <p:ext uri="{BB962C8B-B14F-4D97-AF65-F5344CB8AC3E}">
        <p14:creationId xmlns:p14="http://schemas.microsoft.com/office/powerpoint/2010/main" val="1632124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768898"/>
            <a:ext cx="10363200" cy="5381244"/>
          </a:xfrm>
        </p:spPr>
        <p:txBody>
          <a:bodyPr/>
          <a:lstStyle/>
          <a:p>
            <a:pPr algn="ctr"/>
            <a:r>
              <a:rPr lang="ru-RU" sz="4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 дошкольном возрасте — это совместное движение педагога и ребёнка. Наша задача заключается в том, чтобы деликатно и ненавязчиво вести ребёнка в том направлении, которое действительно соответствует его собственной траектории развития.</a:t>
            </a:r>
            <a:br>
              <a:rPr lang="ru-RU" sz="40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488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211856"/>
            <a:ext cx="10972800" cy="471522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Минздравсоцразвития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14.08.2009 № 593, определены должностные инструкции воспитателя ДОУ: «Воспитатель осуществляет текущее и перспективное тематическое планирование своей работы на основе проектного метода…»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47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873129"/>
            <a:ext cx="10515600" cy="5504811"/>
          </a:xfrm>
        </p:spPr>
        <p:txBody>
          <a:bodyPr>
            <a:normAutofit fontScale="90000"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проектов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педагогическая технология, стержнем которой является самостоятельная, исследовательская, познавательная, игровая, творческая, продуктивная деятельность детей. В процессе этой деятельности ребенок познает себя и окружающий мир, воплощает новые знания в реальные продукты.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2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65129"/>
            <a:ext cx="10439400" cy="439415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основе технологии проектной деятельности лежит интеграция образовательных областей, что дает возможность педагогу целостно организовать педагогический процесс.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5509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организации проектной деятельности :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Определение проблемы,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актуальной и интересной для всех участников проекта, разрешение которой посильно детям, а также соответствует материально – техническим возможностям ДОУ.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Мотивация деятельности и разработка плана действий.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создание проблемной ситуации, вызывающей у детей интерес, потребность участвовать в ее разрешении. Осознание сути проблемы позволяет сформулировать цель предстоящей работы и составить план действий.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Практическая деятельность по реализации проекта.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 и накопление материала. На этапе реализации проекта открываются широкие возможности для организации совместной познавательно-поисковой деятельности дошкольников, педагогов и родителей. Предусматривается интеграция образовательных областей.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Важной составляющей является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сопровождение проектов.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включает практические материалы, помогающие не только спланировать, но и реализовать проект: обращение к родителям, сценарии бесед, кроссворды, ребусы, пиктограммы, экологические игры, детское словесное и художественное творчество и т.д.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967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«Зимующие птицы»</a:t>
            </a:r>
            <a:endParaRPr lang="ru-RU" dirty="0"/>
          </a:p>
        </p:txBody>
      </p:sp>
      <p:pic>
        <p:nvPicPr>
          <p:cNvPr id="1026" name="Picture 2" descr="G:\DCIM\100SANPH\SANY03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292" y="1920875"/>
            <a:ext cx="3325416" cy="4433888"/>
          </a:xfrm>
          <a:prstGeom prst="rect">
            <a:avLst/>
          </a:prstGeom>
          <a:noFill/>
        </p:spPr>
      </p:pic>
      <p:pic>
        <p:nvPicPr>
          <p:cNvPr id="1027" name="Picture 3" descr="G:\DCIM\100SANPH\SANY03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2118519"/>
            <a:ext cx="53848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«Зимующие птицы»</a:t>
            </a:r>
            <a:endParaRPr lang="ru-RU" dirty="0"/>
          </a:p>
        </p:txBody>
      </p:sp>
      <p:pic>
        <p:nvPicPr>
          <p:cNvPr id="2050" name="Picture 2" descr="G:\DCIM\100SANPH\SANY04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18519"/>
            <a:ext cx="5384800" cy="4038600"/>
          </a:xfrm>
          <a:prstGeom prst="rect">
            <a:avLst/>
          </a:prstGeom>
          <a:noFill/>
        </p:spPr>
      </p:pic>
      <p:pic>
        <p:nvPicPr>
          <p:cNvPr id="2051" name="Picture 3" descr="G:\DCIM\100SANPH\SANY04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2118519"/>
            <a:ext cx="53848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414</TotalTime>
  <Words>221</Words>
  <Application>Microsoft Office PowerPoint</Application>
  <PresentationFormat>Широкоэкранный</PresentationFormat>
  <Paragraphs>26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Calibri</vt:lpstr>
      <vt:lpstr>Constantia</vt:lpstr>
      <vt:lpstr>Times New Roman</vt:lpstr>
      <vt:lpstr>Wingdings 2</vt:lpstr>
      <vt:lpstr>Поток</vt:lpstr>
      <vt:lpstr>Представление практического опыта работы в центрах активности </vt:lpstr>
      <vt:lpstr>Презентация PowerPoint</vt:lpstr>
      <vt:lpstr>Развитие в дошкольном возрасте — это совместное движение педагога и ребёнка. Наша задача заключается в том, чтобы деликатно и ненавязчиво вести ребёнка в том направлении, которое действительно соответствует его собственной траектории развития. </vt:lpstr>
      <vt:lpstr>Презентация PowerPoint</vt:lpstr>
      <vt:lpstr>  Метод проектов – это педагогическая технология, стержнем которой является самостоятельная, исследовательская, познавательная, игровая, творческая, продуктивная деятельность детей. В процессе этой деятельности ребенок познает себя и окружающий мир, воплощает новые знания в реальные продукты.</vt:lpstr>
      <vt:lpstr>      В основе технологии проектной деятельности лежит интеграция образовательных областей, что дает возможность педагогу целостно организовать педагогический процесс.</vt:lpstr>
      <vt:lpstr>       Алгоритм организации проектной деятельности : 1. Определение проблемы, актуальной и интересной для всех участников проекта, разрешение которой посильно детям, а также соответствует материально – техническим возможностям ДОУ. 2. Мотивация деятельности и разработка плана действий. Это создание проблемной ситуации, вызывающей у детей интерес, потребность участвовать в ее разрешении. Осознание сути проблемы позволяет сформулировать цель предстоящей работы и составить план действий. 3. Практическая деятельность по реализации проекта. Сбор информации и накопление материала. На этапе реализации проекта открываются широкие возможности для организации совместной познавательно-поисковой деятельности дошкольников, педагогов и родителей. Предусматривается интеграция образовательных областей. Важной составляющей является методическое сопровождение проектов. Оно включает практические материалы, помогающие не только спланировать, но и реализовать проект: обращение к родителям, сценарии бесед, кроссворды, ребусы, пиктограммы, экологические игры, детское словесное и художественное творчество и т.д.  </vt:lpstr>
      <vt:lpstr>Проект «Зимующие птицы»</vt:lpstr>
      <vt:lpstr>Проект «Зимующие птицы»</vt:lpstr>
      <vt:lpstr>Открытое занятие «Зимующие птицы»</vt:lpstr>
      <vt:lpstr>Проект «Зимующие птицы»</vt:lpstr>
      <vt:lpstr>Проект «Зимующие птицы»</vt:lpstr>
      <vt:lpstr>Реализация проектов наиболее актуальна в условиях летней оздоровительной компании</vt:lpstr>
      <vt:lpstr>Мини проект «Подсолнушки и Божьи Коровки» группа среднего дошкольного возраста «Буратино» Воспитатель: Винявская Александра Александровна.</vt:lpstr>
      <vt:lpstr>   Цель: Закреплять представления о названии и об основных частях растений; учить видеть характерные особенности, ввести название растения в активный словарь; воспитывать бережное отношение ко всему живому.</vt:lpstr>
      <vt:lpstr>Цель: Расширять и уточнять знания детей о насекомых, об их характерных признаках; развивать умение видеть признаки сходства и различия и выражать их в речи; воспитывать бережное отношение ко всему живому.</vt:lpstr>
      <vt:lpstr>Долгосрочный проект «Огород на окне»</vt:lpstr>
      <vt:lpstr>Долгосрочный проект «Огород на окне»</vt:lpstr>
      <vt:lpstr>Долгосрочный проект «Огород на окне»</vt:lpstr>
      <vt:lpstr>Долгосрочный проект «Огород на окне»</vt:lpstr>
      <vt:lpstr>Спасибо за внимание!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</dc:creator>
  <cp:lastModifiedBy>Александра</cp:lastModifiedBy>
  <cp:revision>17</cp:revision>
  <dcterms:created xsi:type="dcterms:W3CDTF">2017-02-15T13:32:06Z</dcterms:created>
  <dcterms:modified xsi:type="dcterms:W3CDTF">2017-02-19T16:06:36Z</dcterms:modified>
</cp:coreProperties>
</file>