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303" r:id="rId2"/>
    <p:sldId id="304" r:id="rId3"/>
    <p:sldId id="279" r:id="rId4"/>
    <p:sldId id="273" r:id="rId5"/>
    <p:sldId id="258" r:id="rId6"/>
    <p:sldId id="259" r:id="rId7"/>
    <p:sldId id="261" r:id="rId8"/>
    <p:sldId id="285" r:id="rId9"/>
    <p:sldId id="293" r:id="rId10"/>
    <p:sldId id="280" r:id="rId11"/>
    <p:sldId id="277" r:id="rId12"/>
    <p:sldId id="262" r:id="rId13"/>
    <p:sldId id="263" r:id="rId14"/>
    <p:sldId id="281" r:id="rId15"/>
    <p:sldId id="264" r:id="rId16"/>
    <p:sldId id="270" r:id="rId17"/>
    <p:sldId id="265" r:id="rId18"/>
    <p:sldId id="274" r:id="rId19"/>
    <p:sldId id="267" r:id="rId20"/>
    <p:sldId id="305" r:id="rId21"/>
    <p:sldId id="306" r:id="rId22"/>
    <p:sldId id="307" r:id="rId23"/>
    <p:sldId id="269" r:id="rId24"/>
    <p:sldId id="309" r:id="rId25"/>
    <p:sldId id="266" r:id="rId26"/>
    <p:sldId id="272" r:id="rId27"/>
    <p:sldId id="271" r:id="rId28"/>
    <p:sldId id="268" r:id="rId29"/>
    <p:sldId id="300" r:id="rId30"/>
    <p:sldId id="275" r:id="rId31"/>
    <p:sldId id="276" r:id="rId32"/>
    <p:sldId id="310" r:id="rId33"/>
    <p:sldId id="30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3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DD081-B44B-4A1C-9222-3086E074D73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116FD96-4DA6-456A-BCF8-3DC64CEB5E7B}">
      <dgm:prSet phldrT="[Текст]" custT="1"/>
      <dgm:spPr/>
      <dgm:t>
        <a:bodyPr/>
        <a:lstStyle/>
        <a:p>
          <a:r>
            <a:rPr lang="ru-RU" sz="1800" b="1" dirty="0" smtClean="0"/>
            <a:t>Создание развивающей здоровье сберегающей  среды </a:t>
          </a:r>
          <a:endParaRPr lang="ru-RU" sz="1800" b="1" dirty="0"/>
        </a:p>
      </dgm:t>
    </dgm:pt>
    <dgm:pt modelId="{1050BCC7-89F2-467B-8F9E-25929A61D177}" type="parTrans" cxnId="{851CBCE1-B95F-47CA-9A4C-DCD981669A7A}">
      <dgm:prSet/>
      <dgm:spPr/>
      <dgm:t>
        <a:bodyPr/>
        <a:lstStyle/>
        <a:p>
          <a:endParaRPr lang="ru-RU"/>
        </a:p>
      </dgm:t>
    </dgm:pt>
    <dgm:pt modelId="{0977DDEC-2223-4053-A553-C1628C1FE23C}" type="sibTrans" cxnId="{851CBCE1-B95F-47CA-9A4C-DCD981669A7A}">
      <dgm:prSet/>
      <dgm:spPr/>
      <dgm:t>
        <a:bodyPr/>
        <a:lstStyle/>
        <a:p>
          <a:endParaRPr lang="ru-RU"/>
        </a:p>
      </dgm:t>
    </dgm:pt>
    <dgm:pt modelId="{085C986E-EC0D-4F26-9F13-2D03EE52C121}">
      <dgm:prSet phldrT="[Текст]" custT="1"/>
      <dgm:spPr/>
      <dgm:t>
        <a:bodyPr/>
        <a:lstStyle/>
        <a:p>
          <a:r>
            <a:rPr lang="ru-RU" sz="2000" b="1" dirty="0" smtClean="0"/>
            <a:t>Работа с детьми</a:t>
          </a:r>
          <a:endParaRPr lang="ru-RU" sz="2000" b="1" dirty="0"/>
        </a:p>
      </dgm:t>
    </dgm:pt>
    <dgm:pt modelId="{0E80A2E1-CB5B-4B8C-A93D-DFC869499E8C}" type="parTrans" cxnId="{03EAEEFF-3CE7-44E4-899F-66CF3B352AD1}">
      <dgm:prSet/>
      <dgm:spPr/>
      <dgm:t>
        <a:bodyPr/>
        <a:lstStyle/>
        <a:p>
          <a:endParaRPr lang="ru-RU"/>
        </a:p>
      </dgm:t>
    </dgm:pt>
    <dgm:pt modelId="{98677C8A-5E0C-471A-B83D-FE85ABE2F962}" type="sibTrans" cxnId="{03EAEEFF-3CE7-44E4-899F-66CF3B352AD1}">
      <dgm:prSet/>
      <dgm:spPr/>
      <dgm:t>
        <a:bodyPr/>
        <a:lstStyle/>
        <a:p>
          <a:endParaRPr lang="ru-RU"/>
        </a:p>
      </dgm:t>
    </dgm:pt>
    <dgm:pt modelId="{C82F82DC-447A-4047-8171-F6BA1729415E}">
      <dgm:prSet phldrT="[Текст]" custT="1"/>
      <dgm:spPr/>
      <dgm:t>
        <a:bodyPr/>
        <a:lstStyle/>
        <a:p>
          <a:r>
            <a:rPr lang="ru-RU" sz="2000" b="1" dirty="0" smtClean="0"/>
            <a:t>Работа с родителями</a:t>
          </a:r>
          <a:endParaRPr lang="ru-RU" sz="2000" b="1" dirty="0"/>
        </a:p>
      </dgm:t>
    </dgm:pt>
    <dgm:pt modelId="{57C07CA2-D35B-44D6-A110-6F0557BD948C}" type="parTrans" cxnId="{5349B870-AD1F-409F-8FB2-8599CE3B2524}">
      <dgm:prSet/>
      <dgm:spPr/>
      <dgm:t>
        <a:bodyPr/>
        <a:lstStyle/>
        <a:p>
          <a:endParaRPr lang="ru-RU"/>
        </a:p>
      </dgm:t>
    </dgm:pt>
    <dgm:pt modelId="{BADF7F07-55CC-442E-B751-D687882EACDB}" type="sibTrans" cxnId="{5349B870-AD1F-409F-8FB2-8599CE3B2524}">
      <dgm:prSet/>
      <dgm:spPr/>
      <dgm:t>
        <a:bodyPr/>
        <a:lstStyle/>
        <a:p>
          <a:endParaRPr lang="ru-RU"/>
        </a:p>
      </dgm:t>
    </dgm:pt>
    <dgm:pt modelId="{8A4B8A42-D273-4BD4-9726-792D05507C52}" type="pres">
      <dgm:prSet presAssocID="{831DD081-B44B-4A1C-9222-3086E074D73F}" presName="compositeShape" presStyleCnt="0">
        <dgm:presLayoutVars>
          <dgm:dir/>
          <dgm:resizeHandles/>
        </dgm:presLayoutVars>
      </dgm:prSet>
      <dgm:spPr/>
    </dgm:pt>
    <dgm:pt modelId="{6277D2AC-3BB9-4F3A-8C23-AFF2DB92C04B}" type="pres">
      <dgm:prSet presAssocID="{831DD081-B44B-4A1C-9222-3086E074D73F}" presName="pyramid" presStyleLbl="node1" presStyleIdx="0" presStyleCnt="1"/>
      <dgm:spPr/>
    </dgm:pt>
    <dgm:pt modelId="{CE004A22-EB77-410C-BD17-CBE1D6EE10E4}" type="pres">
      <dgm:prSet presAssocID="{831DD081-B44B-4A1C-9222-3086E074D73F}" presName="theList" presStyleCnt="0"/>
      <dgm:spPr/>
    </dgm:pt>
    <dgm:pt modelId="{D34EA8AF-7006-42AA-8A8E-7D7F889C01BC}" type="pres">
      <dgm:prSet presAssocID="{C116FD96-4DA6-456A-BCF8-3DC64CEB5E7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C8967-FF36-4A5A-86A1-68058BC3A16E}" type="pres">
      <dgm:prSet presAssocID="{C116FD96-4DA6-456A-BCF8-3DC64CEB5E7B}" presName="aSpace" presStyleCnt="0"/>
      <dgm:spPr/>
    </dgm:pt>
    <dgm:pt modelId="{64CD9961-76A5-4F83-B81D-007470C4041F}" type="pres">
      <dgm:prSet presAssocID="{085C986E-EC0D-4F26-9F13-2D03EE52C12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E23FE-15A3-4D03-89CE-42A452D86156}" type="pres">
      <dgm:prSet presAssocID="{085C986E-EC0D-4F26-9F13-2D03EE52C121}" presName="aSpace" presStyleCnt="0"/>
      <dgm:spPr/>
    </dgm:pt>
    <dgm:pt modelId="{720721AE-3CE1-48D8-8479-F444FAC409E1}" type="pres">
      <dgm:prSet presAssocID="{C82F82DC-447A-4047-8171-F6BA1729415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971E4-7BA3-494F-B842-80083C54E1CE}" type="pres">
      <dgm:prSet presAssocID="{C82F82DC-447A-4047-8171-F6BA1729415E}" presName="aSpace" presStyleCnt="0"/>
      <dgm:spPr/>
    </dgm:pt>
  </dgm:ptLst>
  <dgm:cxnLst>
    <dgm:cxn modelId="{03EAEEFF-3CE7-44E4-899F-66CF3B352AD1}" srcId="{831DD081-B44B-4A1C-9222-3086E074D73F}" destId="{085C986E-EC0D-4F26-9F13-2D03EE52C121}" srcOrd="1" destOrd="0" parTransId="{0E80A2E1-CB5B-4B8C-A93D-DFC869499E8C}" sibTransId="{98677C8A-5E0C-471A-B83D-FE85ABE2F962}"/>
    <dgm:cxn modelId="{E81B8ECB-E4E9-4F99-8EB2-8CC4D338BCF6}" type="presOf" srcId="{C82F82DC-447A-4047-8171-F6BA1729415E}" destId="{720721AE-3CE1-48D8-8479-F444FAC409E1}" srcOrd="0" destOrd="0" presId="urn:microsoft.com/office/officeart/2005/8/layout/pyramid2"/>
    <dgm:cxn modelId="{54E0CEBB-AB63-49F1-9BC1-6F9DF23888AF}" type="presOf" srcId="{831DD081-B44B-4A1C-9222-3086E074D73F}" destId="{8A4B8A42-D273-4BD4-9726-792D05507C52}" srcOrd="0" destOrd="0" presId="urn:microsoft.com/office/officeart/2005/8/layout/pyramid2"/>
    <dgm:cxn modelId="{851CBCE1-B95F-47CA-9A4C-DCD981669A7A}" srcId="{831DD081-B44B-4A1C-9222-3086E074D73F}" destId="{C116FD96-4DA6-456A-BCF8-3DC64CEB5E7B}" srcOrd="0" destOrd="0" parTransId="{1050BCC7-89F2-467B-8F9E-25929A61D177}" sibTransId="{0977DDEC-2223-4053-A553-C1628C1FE23C}"/>
    <dgm:cxn modelId="{C6903EF6-B7C5-430F-BF97-284B294BC277}" type="presOf" srcId="{C116FD96-4DA6-456A-BCF8-3DC64CEB5E7B}" destId="{D34EA8AF-7006-42AA-8A8E-7D7F889C01BC}" srcOrd="0" destOrd="0" presId="urn:microsoft.com/office/officeart/2005/8/layout/pyramid2"/>
    <dgm:cxn modelId="{5349B870-AD1F-409F-8FB2-8599CE3B2524}" srcId="{831DD081-B44B-4A1C-9222-3086E074D73F}" destId="{C82F82DC-447A-4047-8171-F6BA1729415E}" srcOrd="2" destOrd="0" parTransId="{57C07CA2-D35B-44D6-A110-6F0557BD948C}" sibTransId="{BADF7F07-55CC-442E-B751-D687882EACDB}"/>
    <dgm:cxn modelId="{59F24F7D-F66E-426D-BDFD-023169D7838B}" type="presOf" srcId="{085C986E-EC0D-4F26-9F13-2D03EE52C121}" destId="{64CD9961-76A5-4F83-B81D-007470C4041F}" srcOrd="0" destOrd="0" presId="urn:microsoft.com/office/officeart/2005/8/layout/pyramid2"/>
    <dgm:cxn modelId="{A64E0C5F-214E-465A-A59E-5BFFAE399320}" type="presParOf" srcId="{8A4B8A42-D273-4BD4-9726-792D05507C52}" destId="{6277D2AC-3BB9-4F3A-8C23-AFF2DB92C04B}" srcOrd="0" destOrd="0" presId="urn:microsoft.com/office/officeart/2005/8/layout/pyramid2"/>
    <dgm:cxn modelId="{4D9875D4-101E-4BC6-923F-6D8FE80DA58B}" type="presParOf" srcId="{8A4B8A42-D273-4BD4-9726-792D05507C52}" destId="{CE004A22-EB77-410C-BD17-CBE1D6EE10E4}" srcOrd="1" destOrd="0" presId="urn:microsoft.com/office/officeart/2005/8/layout/pyramid2"/>
    <dgm:cxn modelId="{FC3D2D85-E7A0-4A91-8BE1-20E958FB3DDC}" type="presParOf" srcId="{CE004A22-EB77-410C-BD17-CBE1D6EE10E4}" destId="{D34EA8AF-7006-42AA-8A8E-7D7F889C01BC}" srcOrd="0" destOrd="0" presId="urn:microsoft.com/office/officeart/2005/8/layout/pyramid2"/>
    <dgm:cxn modelId="{F2A432E4-606C-4B62-B3FB-E5C33AAAB63E}" type="presParOf" srcId="{CE004A22-EB77-410C-BD17-CBE1D6EE10E4}" destId="{807C8967-FF36-4A5A-86A1-68058BC3A16E}" srcOrd="1" destOrd="0" presId="urn:microsoft.com/office/officeart/2005/8/layout/pyramid2"/>
    <dgm:cxn modelId="{79DFC770-C969-4E36-B02A-7EEE458B6551}" type="presParOf" srcId="{CE004A22-EB77-410C-BD17-CBE1D6EE10E4}" destId="{64CD9961-76A5-4F83-B81D-007470C4041F}" srcOrd="2" destOrd="0" presId="urn:microsoft.com/office/officeart/2005/8/layout/pyramid2"/>
    <dgm:cxn modelId="{81486465-897B-4EED-AC19-7F436958B877}" type="presParOf" srcId="{CE004A22-EB77-410C-BD17-CBE1D6EE10E4}" destId="{682E23FE-15A3-4D03-89CE-42A452D86156}" srcOrd="3" destOrd="0" presId="urn:microsoft.com/office/officeart/2005/8/layout/pyramid2"/>
    <dgm:cxn modelId="{60024097-C032-4A83-BB85-9E3907671D78}" type="presParOf" srcId="{CE004A22-EB77-410C-BD17-CBE1D6EE10E4}" destId="{720721AE-3CE1-48D8-8479-F444FAC409E1}" srcOrd="4" destOrd="0" presId="urn:microsoft.com/office/officeart/2005/8/layout/pyramid2"/>
    <dgm:cxn modelId="{82512EA4-3F22-40F3-BC23-47B2B7FF356D}" type="presParOf" srcId="{CE004A22-EB77-410C-BD17-CBE1D6EE10E4}" destId="{B9D971E4-7BA3-494F-B842-80083C54E1C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64DD80-97C3-4B14-9CB7-D4098A8EFF5B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9A0E3A-4C06-4EF0-9EDF-3DB35C643CDE}">
      <dgm:prSet phldrT="[Текст]"/>
      <dgm:spPr/>
      <dgm:t>
        <a:bodyPr/>
        <a:lstStyle/>
        <a:p>
          <a:r>
            <a:rPr lang="ru-RU" b="1" i="1" dirty="0" smtClean="0">
              <a:latin typeface="Arial" pitchFamily="34" charset="0"/>
              <a:cs typeface="Arial" pitchFamily="34" charset="0"/>
            </a:rPr>
            <a:t>  Движение</a:t>
          </a:r>
        </a:p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BE32B09E-306D-48A3-845D-B551074D0F8D}" type="parTrans" cxnId="{79C8AAD5-FBF3-41CF-854D-61D9C10B3B52}">
      <dgm:prSet/>
      <dgm:spPr/>
      <dgm:t>
        <a:bodyPr/>
        <a:lstStyle/>
        <a:p>
          <a:endParaRPr lang="ru-RU"/>
        </a:p>
      </dgm:t>
    </dgm:pt>
    <dgm:pt modelId="{54224DC6-02CE-49B6-B8C1-FE70AA984D03}" type="sibTrans" cxnId="{79C8AAD5-FBF3-41CF-854D-61D9C10B3B52}">
      <dgm:prSet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48DBA36C-03CE-46C6-90CD-2FAD35285306}">
      <dgm:prSet phldrT="[Текст]" custT="1"/>
      <dgm:spPr/>
      <dgm:t>
        <a:bodyPr/>
        <a:lstStyle/>
        <a:p>
          <a:r>
            <a:rPr lang="ru-RU" sz="3200" b="1" i="1" dirty="0" smtClean="0">
              <a:latin typeface="Arial" pitchFamily="34" charset="0"/>
              <a:cs typeface="Arial" pitchFamily="34" charset="0"/>
            </a:rPr>
            <a:t> Питание</a:t>
          </a:r>
        </a:p>
        <a:p>
          <a:endParaRPr lang="ru-RU" sz="2900" dirty="0"/>
        </a:p>
      </dgm:t>
    </dgm:pt>
    <dgm:pt modelId="{27564789-648C-4A7C-8217-B8FF18A62D9D}" type="parTrans" cxnId="{E4B50D85-BF98-4ECE-90F8-560788D04FFB}">
      <dgm:prSet/>
      <dgm:spPr/>
      <dgm:t>
        <a:bodyPr/>
        <a:lstStyle/>
        <a:p>
          <a:endParaRPr lang="ru-RU"/>
        </a:p>
      </dgm:t>
    </dgm:pt>
    <dgm:pt modelId="{89204AF2-5B9B-465D-812A-319866773AAF}" type="sibTrans" cxnId="{E4B50D85-BF98-4ECE-90F8-560788D04FFB}">
      <dgm:prSet/>
      <dgm:spPr>
        <a:solidFill>
          <a:schemeClr val="tx1">
            <a:lumMod val="95000"/>
            <a:alpha val="90000"/>
          </a:schemeClr>
        </a:solidFill>
        <a:ln>
          <a:solidFill>
            <a:schemeClr val="tx1">
              <a:lumMod val="9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3D505245-C691-4DE3-B894-DF6EC82D5FCF}">
      <dgm:prSet phldrT="[Текст]" custT="1"/>
      <dgm:spPr/>
      <dgm:t>
        <a:bodyPr/>
        <a:lstStyle/>
        <a:p>
          <a:r>
            <a:rPr lang="ru-RU" sz="3200" b="1" i="1" dirty="0" smtClean="0">
              <a:latin typeface="Arial" pitchFamily="34" charset="0"/>
              <a:cs typeface="Arial" pitchFamily="34" charset="0"/>
            </a:rPr>
            <a:t> Режим дня </a:t>
          </a:r>
          <a:endParaRPr lang="ru-RU" sz="3200" b="1" i="1" dirty="0">
            <a:latin typeface="Arial" pitchFamily="34" charset="0"/>
            <a:cs typeface="Arial" pitchFamily="34" charset="0"/>
          </a:endParaRPr>
        </a:p>
      </dgm:t>
    </dgm:pt>
    <dgm:pt modelId="{38A80CE7-D26C-49BF-9221-9D80B6403DAB}" type="parTrans" cxnId="{90375059-A138-4A8A-93F7-BE1D09B92EE8}">
      <dgm:prSet/>
      <dgm:spPr/>
      <dgm:t>
        <a:bodyPr/>
        <a:lstStyle/>
        <a:p>
          <a:endParaRPr lang="ru-RU"/>
        </a:p>
      </dgm:t>
    </dgm:pt>
    <dgm:pt modelId="{A9F241ED-9F69-4AF9-8C7B-6FB0E4ACC009}" type="sibTrans" cxnId="{90375059-A138-4A8A-93F7-BE1D09B92EE8}">
      <dgm:prSet/>
      <dgm:spPr/>
      <dgm:t>
        <a:bodyPr/>
        <a:lstStyle/>
        <a:p>
          <a:endParaRPr lang="ru-RU"/>
        </a:p>
      </dgm:t>
    </dgm:pt>
    <dgm:pt modelId="{A21D4B21-40A0-48D9-BE4C-14DBE0001C90}" type="pres">
      <dgm:prSet presAssocID="{5D64DD80-97C3-4B14-9CB7-D4098A8EFF5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07277-A84F-4763-BBC2-3FBF3DA53E4C}" type="pres">
      <dgm:prSet presAssocID="{5D64DD80-97C3-4B14-9CB7-D4098A8EFF5B}" presName="dummyMaxCanvas" presStyleCnt="0">
        <dgm:presLayoutVars/>
      </dgm:prSet>
      <dgm:spPr/>
    </dgm:pt>
    <dgm:pt modelId="{59E2577A-4DA7-4CD8-A72F-591BFEC7A957}" type="pres">
      <dgm:prSet presAssocID="{5D64DD80-97C3-4B14-9CB7-D4098A8EFF5B}" presName="ThreeNodes_1" presStyleLbl="node1" presStyleIdx="0" presStyleCnt="3" custLinFactNeighborX="-1814" custLinFactNeighborY="-26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41D14-0316-4A2B-BDBB-E9A7F4408FCA}" type="pres">
      <dgm:prSet presAssocID="{5D64DD80-97C3-4B14-9CB7-D4098A8EFF5B}" presName="ThreeNodes_2" presStyleLbl="node1" presStyleIdx="1" presStyleCnt="3" custLinFactNeighborX="-1126" custLinFactNeighborY="-18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3BE66-2126-4BFD-BBC5-9156CB7BA5F1}" type="pres">
      <dgm:prSet presAssocID="{5D64DD80-97C3-4B14-9CB7-D4098A8EFF5B}" presName="ThreeNodes_3" presStyleLbl="node1" presStyleIdx="2" presStyleCnt="3" custLinFactNeighborX="-1626" custLinFactNeighborY="-40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F3F4C-91DC-4AC6-9A8E-91E807FC53C5}" type="pres">
      <dgm:prSet presAssocID="{5D64DD80-97C3-4B14-9CB7-D4098A8EFF5B}" presName="ThreeConn_1-2" presStyleLbl="fgAccFollowNode1" presStyleIdx="0" presStyleCnt="2" custScaleX="81668" custScaleY="103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97422-6388-4404-908E-80A4B589ED69}" type="pres">
      <dgm:prSet presAssocID="{5D64DD80-97C3-4B14-9CB7-D4098A8EFF5B}" presName="ThreeConn_2-3" presStyleLbl="fgAccFollowNode1" presStyleIdx="1" presStyleCnt="2" custScaleX="75032" custScaleY="95430" custLinFactNeighborX="3536" custLinFactNeighborY="-17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0A286-D754-4BA0-966B-E4D2163FC8B1}" type="pres">
      <dgm:prSet presAssocID="{5D64DD80-97C3-4B14-9CB7-D4098A8EFF5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BBB56-878A-4F6A-A558-B5DAB448D943}" type="pres">
      <dgm:prSet presAssocID="{5D64DD80-97C3-4B14-9CB7-D4098A8EFF5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DE977-13FD-4E72-AE62-D06A9D51AFFC}" type="pres">
      <dgm:prSet presAssocID="{5D64DD80-97C3-4B14-9CB7-D4098A8EFF5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887AD3-8BAD-4EA7-A3D0-D53A26460493}" type="presOf" srcId="{5D64DD80-97C3-4B14-9CB7-D4098A8EFF5B}" destId="{A21D4B21-40A0-48D9-BE4C-14DBE0001C90}" srcOrd="0" destOrd="0" presId="urn:microsoft.com/office/officeart/2005/8/layout/vProcess5"/>
    <dgm:cxn modelId="{79453A6D-FF66-41C8-99A6-550F17229535}" type="presOf" srcId="{3D505245-C691-4DE3-B894-DF6EC82D5FCF}" destId="{AF6DE977-13FD-4E72-AE62-D06A9D51AFFC}" srcOrd="1" destOrd="0" presId="urn:microsoft.com/office/officeart/2005/8/layout/vProcess5"/>
    <dgm:cxn modelId="{0CD52A22-346C-4D55-832A-500A45DF369F}" type="presOf" srcId="{89204AF2-5B9B-465D-812A-319866773AAF}" destId="{94A97422-6388-4404-908E-80A4B589ED69}" srcOrd="0" destOrd="0" presId="urn:microsoft.com/office/officeart/2005/8/layout/vProcess5"/>
    <dgm:cxn modelId="{4F2306BE-9519-4156-A5C4-4B2F2F9398C7}" type="presOf" srcId="{3D505245-C691-4DE3-B894-DF6EC82D5FCF}" destId="{B373BE66-2126-4BFD-BBC5-9156CB7BA5F1}" srcOrd="0" destOrd="0" presId="urn:microsoft.com/office/officeart/2005/8/layout/vProcess5"/>
    <dgm:cxn modelId="{2918D3C3-7800-4FE9-BBD0-2AEDDAE192CA}" type="presOf" srcId="{809A0E3A-4C06-4EF0-9EDF-3DB35C643CDE}" destId="{D7F0A286-D754-4BA0-966B-E4D2163FC8B1}" srcOrd="1" destOrd="0" presId="urn:microsoft.com/office/officeart/2005/8/layout/vProcess5"/>
    <dgm:cxn modelId="{16B8ECB6-A5F9-4360-8D33-725DFC2EC5E2}" type="presOf" srcId="{48DBA36C-03CE-46C6-90CD-2FAD35285306}" destId="{CA441D14-0316-4A2B-BDBB-E9A7F4408FCA}" srcOrd="0" destOrd="0" presId="urn:microsoft.com/office/officeart/2005/8/layout/vProcess5"/>
    <dgm:cxn modelId="{79C8AAD5-FBF3-41CF-854D-61D9C10B3B52}" srcId="{5D64DD80-97C3-4B14-9CB7-D4098A8EFF5B}" destId="{809A0E3A-4C06-4EF0-9EDF-3DB35C643CDE}" srcOrd="0" destOrd="0" parTransId="{BE32B09E-306D-48A3-845D-B551074D0F8D}" sibTransId="{54224DC6-02CE-49B6-B8C1-FE70AA984D03}"/>
    <dgm:cxn modelId="{4BCB25C2-9FEC-4785-9EA1-88261B628911}" type="presOf" srcId="{54224DC6-02CE-49B6-B8C1-FE70AA984D03}" destId="{3CDF3F4C-91DC-4AC6-9A8E-91E807FC53C5}" srcOrd="0" destOrd="0" presId="urn:microsoft.com/office/officeart/2005/8/layout/vProcess5"/>
    <dgm:cxn modelId="{B860D1FC-4EE6-40F1-ABA6-F3B0065C136F}" type="presOf" srcId="{809A0E3A-4C06-4EF0-9EDF-3DB35C643CDE}" destId="{59E2577A-4DA7-4CD8-A72F-591BFEC7A957}" srcOrd="0" destOrd="0" presId="urn:microsoft.com/office/officeart/2005/8/layout/vProcess5"/>
    <dgm:cxn modelId="{90375059-A138-4A8A-93F7-BE1D09B92EE8}" srcId="{5D64DD80-97C3-4B14-9CB7-D4098A8EFF5B}" destId="{3D505245-C691-4DE3-B894-DF6EC82D5FCF}" srcOrd="2" destOrd="0" parTransId="{38A80CE7-D26C-49BF-9221-9D80B6403DAB}" sibTransId="{A9F241ED-9F69-4AF9-8C7B-6FB0E4ACC009}"/>
    <dgm:cxn modelId="{45FE2C6F-0A35-443C-9E83-68468037E242}" type="presOf" srcId="{48DBA36C-03CE-46C6-90CD-2FAD35285306}" destId="{EE0BBB56-878A-4F6A-A558-B5DAB448D943}" srcOrd="1" destOrd="0" presId="urn:microsoft.com/office/officeart/2005/8/layout/vProcess5"/>
    <dgm:cxn modelId="{E4B50D85-BF98-4ECE-90F8-560788D04FFB}" srcId="{5D64DD80-97C3-4B14-9CB7-D4098A8EFF5B}" destId="{48DBA36C-03CE-46C6-90CD-2FAD35285306}" srcOrd="1" destOrd="0" parTransId="{27564789-648C-4A7C-8217-B8FF18A62D9D}" sibTransId="{89204AF2-5B9B-465D-812A-319866773AAF}"/>
    <dgm:cxn modelId="{80247A58-0F21-43D2-BC9F-F19C081C77FB}" type="presParOf" srcId="{A21D4B21-40A0-48D9-BE4C-14DBE0001C90}" destId="{E8B07277-A84F-4763-BBC2-3FBF3DA53E4C}" srcOrd="0" destOrd="0" presId="urn:microsoft.com/office/officeart/2005/8/layout/vProcess5"/>
    <dgm:cxn modelId="{3F57B256-BBA2-460B-B732-4AA6B5293D59}" type="presParOf" srcId="{A21D4B21-40A0-48D9-BE4C-14DBE0001C90}" destId="{59E2577A-4DA7-4CD8-A72F-591BFEC7A957}" srcOrd="1" destOrd="0" presId="urn:microsoft.com/office/officeart/2005/8/layout/vProcess5"/>
    <dgm:cxn modelId="{AC71A7B5-FD71-4624-9DE9-131A2DA3D650}" type="presParOf" srcId="{A21D4B21-40A0-48D9-BE4C-14DBE0001C90}" destId="{CA441D14-0316-4A2B-BDBB-E9A7F4408FCA}" srcOrd="2" destOrd="0" presId="urn:microsoft.com/office/officeart/2005/8/layout/vProcess5"/>
    <dgm:cxn modelId="{1B579208-2EA7-43B9-AA19-FD2313E67B67}" type="presParOf" srcId="{A21D4B21-40A0-48D9-BE4C-14DBE0001C90}" destId="{B373BE66-2126-4BFD-BBC5-9156CB7BA5F1}" srcOrd="3" destOrd="0" presId="urn:microsoft.com/office/officeart/2005/8/layout/vProcess5"/>
    <dgm:cxn modelId="{8A924536-50CD-4D91-B65B-FC9AF48E0FD3}" type="presParOf" srcId="{A21D4B21-40A0-48D9-BE4C-14DBE0001C90}" destId="{3CDF3F4C-91DC-4AC6-9A8E-91E807FC53C5}" srcOrd="4" destOrd="0" presId="urn:microsoft.com/office/officeart/2005/8/layout/vProcess5"/>
    <dgm:cxn modelId="{E683D3ED-ADC6-49B4-991B-A4D17A9D7D8C}" type="presParOf" srcId="{A21D4B21-40A0-48D9-BE4C-14DBE0001C90}" destId="{94A97422-6388-4404-908E-80A4B589ED69}" srcOrd="5" destOrd="0" presId="urn:microsoft.com/office/officeart/2005/8/layout/vProcess5"/>
    <dgm:cxn modelId="{DBA9325B-E9E9-40D1-9CEC-69256993CED2}" type="presParOf" srcId="{A21D4B21-40A0-48D9-BE4C-14DBE0001C90}" destId="{D7F0A286-D754-4BA0-966B-E4D2163FC8B1}" srcOrd="6" destOrd="0" presId="urn:microsoft.com/office/officeart/2005/8/layout/vProcess5"/>
    <dgm:cxn modelId="{CECA3E86-DF78-4869-8D48-D6DBBE034ECF}" type="presParOf" srcId="{A21D4B21-40A0-48D9-BE4C-14DBE0001C90}" destId="{EE0BBB56-878A-4F6A-A558-B5DAB448D943}" srcOrd="7" destOrd="0" presId="urn:microsoft.com/office/officeart/2005/8/layout/vProcess5"/>
    <dgm:cxn modelId="{88F90686-0D29-4ADA-97AB-FB68E4A42EA1}" type="presParOf" srcId="{A21D4B21-40A0-48D9-BE4C-14DBE0001C90}" destId="{AF6DE977-13FD-4E72-AE62-D06A9D51AFF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0BF7E3-258F-4099-85FF-96F3D37E20B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C103B8-5C3A-45EE-AFE9-9175E9BDD75A}">
      <dgm:prSet phldrT="[Текст]"/>
      <dgm:spPr/>
      <dgm:t>
        <a:bodyPr/>
        <a:lstStyle/>
        <a:p>
          <a:r>
            <a:rPr lang="ru-RU" dirty="0" smtClean="0"/>
            <a:t>1этап - организационный</a:t>
          </a:r>
          <a:endParaRPr lang="ru-RU" dirty="0"/>
        </a:p>
      </dgm:t>
    </dgm:pt>
    <dgm:pt modelId="{4C85FCAE-E74C-43E4-8780-FE10071E5F2E}" type="parTrans" cxnId="{56E16209-0628-4659-86A4-FE18130FCD6D}">
      <dgm:prSet/>
      <dgm:spPr/>
      <dgm:t>
        <a:bodyPr/>
        <a:lstStyle/>
        <a:p>
          <a:endParaRPr lang="ru-RU"/>
        </a:p>
      </dgm:t>
    </dgm:pt>
    <dgm:pt modelId="{ADBA2847-65D6-450D-9C51-B66503990979}" type="sibTrans" cxnId="{56E16209-0628-4659-86A4-FE18130FCD6D}">
      <dgm:prSet/>
      <dgm:spPr/>
      <dgm:t>
        <a:bodyPr/>
        <a:lstStyle/>
        <a:p>
          <a:endParaRPr lang="ru-RU"/>
        </a:p>
      </dgm:t>
    </dgm:pt>
    <dgm:pt modelId="{66E8D0DD-DE2B-4438-B43C-B2CCA3D82D37}">
      <dgm:prSet phldrT="[Текст]"/>
      <dgm:spPr/>
      <dgm:t>
        <a:bodyPr/>
        <a:lstStyle/>
        <a:p>
          <a:r>
            <a:rPr lang="ru-RU" dirty="0" smtClean="0"/>
            <a:t>Консультации для родителей о целях и задачах внедряемого проекта</a:t>
          </a:r>
          <a:endParaRPr lang="ru-RU" dirty="0"/>
        </a:p>
      </dgm:t>
    </dgm:pt>
    <dgm:pt modelId="{C36D9C18-8430-40FF-87F8-AAD5916E494E}" type="parTrans" cxnId="{BD6D13EA-6928-4FC0-A8C7-F0974689EDDB}">
      <dgm:prSet/>
      <dgm:spPr/>
      <dgm:t>
        <a:bodyPr/>
        <a:lstStyle/>
        <a:p>
          <a:endParaRPr lang="ru-RU"/>
        </a:p>
      </dgm:t>
    </dgm:pt>
    <dgm:pt modelId="{0776B19D-E46F-4B9E-88C2-2AFC2C1D797C}" type="sibTrans" cxnId="{BD6D13EA-6928-4FC0-A8C7-F0974689EDDB}">
      <dgm:prSet/>
      <dgm:spPr/>
      <dgm:t>
        <a:bodyPr/>
        <a:lstStyle/>
        <a:p>
          <a:endParaRPr lang="ru-RU"/>
        </a:p>
      </dgm:t>
    </dgm:pt>
    <dgm:pt modelId="{E2F4D09E-E9C4-4DE8-9441-0AC5AC89B3F7}">
      <dgm:prSet phldrT="[Текст]"/>
      <dgm:spPr/>
      <dgm:t>
        <a:bodyPr/>
        <a:lstStyle/>
        <a:p>
          <a:r>
            <a:rPr lang="ru-RU" dirty="0" smtClean="0"/>
            <a:t>Дидактическое и методическое оснащение проекта. Анкетирование.</a:t>
          </a:r>
          <a:endParaRPr lang="ru-RU" dirty="0"/>
        </a:p>
      </dgm:t>
    </dgm:pt>
    <dgm:pt modelId="{5D9A6C75-F3DA-49C1-A660-A00502CC7748}" type="parTrans" cxnId="{6958AE8D-FE03-4BD5-BD25-7BDF8E2673E9}">
      <dgm:prSet/>
      <dgm:spPr/>
      <dgm:t>
        <a:bodyPr/>
        <a:lstStyle/>
        <a:p>
          <a:endParaRPr lang="ru-RU"/>
        </a:p>
      </dgm:t>
    </dgm:pt>
    <dgm:pt modelId="{D29AF021-468E-4D1A-A1D4-6E729806DDE2}" type="sibTrans" cxnId="{6958AE8D-FE03-4BD5-BD25-7BDF8E2673E9}">
      <dgm:prSet/>
      <dgm:spPr/>
      <dgm:t>
        <a:bodyPr/>
        <a:lstStyle/>
        <a:p>
          <a:endParaRPr lang="ru-RU"/>
        </a:p>
      </dgm:t>
    </dgm:pt>
    <dgm:pt modelId="{D2723451-4196-44B6-A6A3-BCEE7AB6FBB9}">
      <dgm:prSet phldrT="[Текст]"/>
      <dgm:spPr/>
      <dgm:t>
        <a:bodyPr/>
        <a:lstStyle/>
        <a:p>
          <a:r>
            <a:rPr lang="ru-RU" dirty="0" smtClean="0"/>
            <a:t>2 этап – практический</a:t>
          </a:r>
          <a:endParaRPr lang="ru-RU" dirty="0"/>
        </a:p>
      </dgm:t>
    </dgm:pt>
    <dgm:pt modelId="{061804B3-5531-49E4-8185-24A71CD1A429}" type="parTrans" cxnId="{38380199-D917-46A0-8FED-E6841A08E677}">
      <dgm:prSet/>
      <dgm:spPr/>
      <dgm:t>
        <a:bodyPr/>
        <a:lstStyle/>
        <a:p>
          <a:endParaRPr lang="ru-RU"/>
        </a:p>
      </dgm:t>
    </dgm:pt>
    <dgm:pt modelId="{5C25DF5E-FE41-44FB-BB7E-9EB6E6D28354}" type="sibTrans" cxnId="{38380199-D917-46A0-8FED-E6841A08E677}">
      <dgm:prSet/>
      <dgm:spPr/>
      <dgm:t>
        <a:bodyPr/>
        <a:lstStyle/>
        <a:p>
          <a:endParaRPr lang="ru-RU"/>
        </a:p>
      </dgm:t>
    </dgm:pt>
    <dgm:pt modelId="{5D9BF8A2-B9C2-4BDD-A67E-A9999DB65612}">
      <dgm:prSet phldrT="[Текст]"/>
      <dgm:spPr/>
      <dgm:t>
        <a:bodyPr/>
        <a:lstStyle/>
        <a:p>
          <a:r>
            <a:rPr lang="ru-RU" dirty="0" smtClean="0"/>
            <a:t>Мероприятия по реализации проекта с детьми.</a:t>
          </a:r>
          <a:endParaRPr lang="ru-RU" dirty="0"/>
        </a:p>
      </dgm:t>
    </dgm:pt>
    <dgm:pt modelId="{C809BAD6-5B6F-48A3-8C9D-9251E7FA8C3C}" type="parTrans" cxnId="{6F58D11C-C73E-470B-9997-DAA8169F8F0F}">
      <dgm:prSet/>
      <dgm:spPr/>
      <dgm:t>
        <a:bodyPr/>
        <a:lstStyle/>
        <a:p>
          <a:endParaRPr lang="ru-RU"/>
        </a:p>
      </dgm:t>
    </dgm:pt>
    <dgm:pt modelId="{434F3794-9009-45BD-BB7E-455A94026DE0}" type="sibTrans" cxnId="{6F58D11C-C73E-470B-9997-DAA8169F8F0F}">
      <dgm:prSet/>
      <dgm:spPr/>
      <dgm:t>
        <a:bodyPr/>
        <a:lstStyle/>
        <a:p>
          <a:endParaRPr lang="ru-RU"/>
        </a:p>
      </dgm:t>
    </dgm:pt>
    <dgm:pt modelId="{0BE850AF-7950-42FD-9C80-61744F6739D2}">
      <dgm:prSet phldrT="[Текст]"/>
      <dgm:spPr/>
      <dgm:t>
        <a:bodyPr/>
        <a:lstStyle/>
        <a:p>
          <a:r>
            <a:rPr lang="ru-RU" dirty="0" smtClean="0"/>
            <a:t>3 этап - заключительный</a:t>
          </a:r>
          <a:endParaRPr lang="ru-RU" dirty="0"/>
        </a:p>
      </dgm:t>
    </dgm:pt>
    <dgm:pt modelId="{1BE4CD77-089D-4333-9634-535A45552E9A}" type="parTrans" cxnId="{EE376D13-6ECE-44C6-A9B6-C37FF556029F}">
      <dgm:prSet/>
      <dgm:spPr/>
      <dgm:t>
        <a:bodyPr/>
        <a:lstStyle/>
        <a:p>
          <a:endParaRPr lang="ru-RU"/>
        </a:p>
      </dgm:t>
    </dgm:pt>
    <dgm:pt modelId="{21390029-10B2-4088-A598-C4DEE9067ADF}" type="sibTrans" cxnId="{EE376D13-6ECE-44C6-A9B6-C37FF556029F}">
      <dgm:prSet/>
      <dgm:spPr/>
      <dgm:t>
        <a:bodyPr/>
        <a:lstStyle/>
        <a:p>
          <a:endParaRPr lang="ru-RU"/>
        </a:p>
      </dgm:t>
    </dgm:pt>
    <dgm:pt modelId="{DB5769A9-C4E4-4E2E-82BC-894733157371}">
      <dgm:prSet phldrT="[Текст]"/>
      <dgm:spPr/>
      <dgm:t>
        <a:bodyPr/>
        <a:lstStyle/>
        <a:p>
          <a:r>
            <a:rPr lang="ru-RU" dirty="0" smtClean="0"/>
            <a:t>Анализ полученных результатов.</a:t>
          </a:r>
          <a:endParaRPr lang="ru-RU" dirty="0"/>
        </a:p>
      </dgm:t>
    </dgm:pt>
    <dgm:pt modelId="{E0775ED0-FA82-46FA-B5DF-409F9784C8AB}" type="parTrans" cxnId="{4A4632B7-D501-440F-910C-9679B9624409}">
      <dgm:prSet/>
      <dgm:spPr/>
      <dgm:t>
        <a:bodyPr/>
        <a:lstStyle/>
        <a:p>
          <a:endParaRPr lang="ru-RU"/>
        </a:p>
      </dgm:t>
    </dgm:pt>
    <dgm:pt modelId="{B1526713-3209-437B-B03D-FBFB420A6B7C}" type="sibTrans" cxnId="{4A4632B7-D501-440F-910C-9679B9624409}">
      <dgm:prSet/>
      <dgm:spPr/>
      <dgm:t>
        <a:bodyPr/>
        <a:lstStyle/>
        <a:p>
          <a:endParaRPr lang="ru-RU"/>
        </a:p>
      </dgm:t>
    </dgm:pt>
    <dgm:pt modelId="{87E17B46-7974-487C-9CCC-49763CC625DE}">
      <dgm:prSet phldrT="[Текст]"/>
      <dgm:spPr/>
      <dgm:t>
        <a:bodyPr/>
        <a:lstStyle/>
        <a:p>
          <a:r>
            <a:rPr lang="ru-RU" dirty="0" smtClean="0"/>
            <a:t>Мероприятия с родителями</a:t>
          </a:r>
          <a:endParaRPr lang="ru-RU" dirty="0"/>
        </a:p>
      </dgm:t>
    </dgm:pt>
    <dgm:pt modelId="{9E0C7939-1AC4-4EDB-8BBF-35813739DEF5}" type="parTrans" cxnId="{2D3C2F0E-EAEF-4D7E-ADA1-F2885B0C005A}">
      <dgm:prSet/>
      <dgm:spPr/>
      <dgm:t>
        <a:bodyPr/>
        <a:lstStyle/>
        <a:p>
          <a:endParaRPr lang="ru-RU"/>
        </a:p>
      </dgm:t>
    </dgm:pt>
    <dgm:pt modelId="{E53F1A8F-B612-4400-ACFC-7AE0CBC8D8DD}" type="sibTrans" cxnId="{2D3C2F0E-EAEF-4D7E-ADA1-F2885B0C005A}">
      <dgm:prSet/>
      <dgm:spPr/>
      <dgm:t>
        <a:bodyPr/>
        <a:lstStyle/>
        <a:p>
          <a:endParaRPr lang="ru-RU"/>
        </a:p>
      </dgm:t>
    </dgm:pt>
    <dgm:pt modelId="{9630F2FD-C55E-44A4-85C8-D44070A88196}">
      <dgm:prSet phldrT="[Текст]"/>
      <dgm:spPr/>
      <dgm:t>
        <a:bodyPr/>
        <a:lstStyle/>
        <a:p>
          <a:r>
            <a:rPr lang="ru-RU" dirty="0" smtClean="0"/>
            <a:t>Рекомендации родителям.</a:t>
          </a:r>
          <a:endParaRPr lang="ru-RU" dirty="0"/>
        </a:p>
      </dgm:t>
    </dgm:pt>
    <dgm:pt modelId="{F6CDE8DE-F228-450F-8357-B5CD27B60F25}" type="parTrans" cxnId="{FD53D7EB-D764-4D85-AD7D-35B1D23BC37C}">
      <dgm:prSet/>
      <dgm:spPr/>
      <dgm:t>
        <a:bodyPr/>
        <a:lstStyle/>
        <a:p>
          <a:endParaRPr lang="ru-RU"/>
        </a:p>
      </dgm:t>
    </dgm:pt>
    <dgm:pt modelId="{AA1BE754-60A6-4B72-8D3F-4EA3CE93DA45}" type="sibTrans" cxnId="{FD53D7EB-D764-4D85-AD7D-35B1D23BC37C}">
      <dgm:prSet/>
      <dgm:spPr/>
      <dgm:t>
        <a:bodyPr/>
        <a:lstStyle/>
        <a:p>
          <a:endParaRPr lang="ru-RU"/>
        </a:p>
      </dgm:t>
    </dgm:pt>
    <dgm:pt modelId="{1AB7D2B5-3F80-4B31-AB7F-0B0EB7D06B29}" type="pres">
      <dgm:prSet presAssocID="{BB0BF7E3-258F-4099-85FF-96F3D37E20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E96F65-7DDB-4DCA-8E31-B22C3633C7B2}" type="pres">
      <dgm:prSet presAssocID="{FFC103B8-5C3A-45EE-AFE9-9175E9BDD75A}" presName="linNode" presStyleCnt="0"/>
      <dgm:spPr/>
    </dgm:pt>
    <dgm:pt modelId="{4212665D-D1D9-44F2-AFC8-9E2F90074008}" type="pres">
      <dgm:prSet presAssocID="{FFC103B8-5C3A-45EE-AFE9-9175E9BDD75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A1767-E741-4803-AF38-18B6621846F7}" type="pres">
      <dgm:prSet presAssocID="{FFC103B8-5C3A-45EE-AFE9-9175E9BDD75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801B2-A320-447E-8F97-EE95B4B9BB28}" type="pres">
      <dgm:prSet presAssocID="{ADBA2847-65D6-450D-9C51-B66503990979}" presName="sp" presStyleCnt="0"/>
      <dgm:spPr/>
    </dgm:pt>
    <dgm:pt modelId="{6296E203-DA65-41FA-94CA-0C8EBC39DC8D}" type="pres">
      <dgm:prSet presAssocID="{D2723451-4196-44B6-A6A3-BCEE7AB6FBB9}" presName="linNode" presStyleCnt="0"/>
      <dgm:spPr/>
    </dgm:pt>
    <dgm:pt modelId="{FBF58BAE-CFA4-4F44-8AAE-7F0F7A4E958F}" type="pres">
      <dgm:prSet presAssocID="{D2723451-4196-44B6-A6A3-BCEE7AB6FBB9}" presName="parentText" presStyleLbl="node1" presStyleIdx="1" presStyleCnt="3" custLinFactNeighborY="17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623D3-C4E2-4196-933A-886F99AB9B8C}" type="pres">
      <dgm:prSet presAssocID="{D2723451-4196-44B6-A6A3-BCEE7AB6FBB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27AEF-2EFE-4055-8AA5-122DB82C9CC9}" type="pres">
      <dgm:prSet presAssocID="{5C25DF5E-FE41-44FB-BB7E-9EB6E6D28354}" presName="sp" presStyleCnt="0"/>
      <dgm:spPr/>
    </dgm:pt>
    <dgm:pt modelId="{C205FBD1-CB84-4377-A9B8-6E76CB24AA14}" type="pres">
      <dgm:prSet presAssocID="{0BE850AF-7950-42FD-9C80-61744F6739D2}" presName="linNode" presStyleCnt="0"/>
      <dgm:spPr/>
    </dgm:pt>
    <dgm:pt modelId="{52234E3F-1361-4B41-8921-45D271E8D9AE}" type="pres">
      <dgm:prSet presAssocID="{0BE850AF-7950-42FD-9C80-61744F6739D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855C2-5AAA-4614-801D-5B27F924C726}" type="pres">
      <dgm:prSet presAssocID="{0BE850AF-7950-42FD-9C80-61744F6739D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4DFB06-C174-4CF1-984F-F2E47F68497E}" type="presOf" srcId="{BB0BF7E3-258F-4099-85FF-96F3D37E20B3}" destId="{1AB7D2B5-3F80-4B31-AB7F-0B0EB7D06B29}" srcOrd="0" destOrd="0" presId="urn:microsoft.com/office/officeart/2005/8/layout/vList5"/>
    <dgm:cxn modelId="{EE376D13-6ECE-44C6-A9B6-C37FF556029F}" srcId="{BB0BF7E3-258F-4099-85FF-96F3D37E20B3}" destId="{0BE850AF-7950-42FD-9C80-61744F6739D2}" srcOrd="2" destOrd="0" parTransId="{1BE4CD77-089D-4333-9634-535A45552E9A}" sibTransId="{21390029-10B2-4088-A598-C4DEE9067ADF}"/>
    <dgm:cxn modelId="{4A4632B7-D501-440F-910C-9679B9624409}" srcId="{0BE850AF-7950-42FD-9C80-61744F6739D2}" destId="{DB5769A9-C4E4-4E2E-82BC-894733157371}" srcOrd="0" destOrd="0" parTransId="{E0775ED0-FA82-46FA-B5DF-409F9784C8AB}" sibTransId="{B1526713-3209-437B-B03D-FBFB420A6B7C}"/>
    <dgm:cxn modelId="{D701FD86-EA5A-41C0-9573-CFC8800C2FB6}" type="presOf" srcId="{87E17B46-7974-487C-9CCC-49763CC625DE}" destId="{321623D3-C4E2-4196-933A-886F99AB9B8C}" srcOrd="0" destOrd="1" presId="urn:microsoft.com/office/officeart/2005/8/layout/vList5"/>
    <dgm:cxn modelId="{FD53D7EB-D764-4D85-AD7D-35B1D23BC37C}" srcId="{0BE850AF-7950-42FD-9C80-61744F6739D2}" destId="{9630F2FD-C55E-44A4-85C8-D44070A88196}" srcOrd="1" destOrd="0" parTransId="{F6CDE8DE-F228-450F-8357-B5CD27B60F25}" sibTransId="{AA1BE754-60A6-4B72-8D3F-4EA3CE93DA45}"/>
    <dgm:cxn modelId="{E634E7B7-D0C4-4472-A82D-50DDD00F9E29}" type="presOf" srcId="{0BE850AF-7950-42FD-9C80-61744F6739D2}" destId="{52234E3F-1361-4B41-8921-45D271E8D9AE}" srcOrd="0" destOrd="0" presId="urn:microsoft.com/office/officeart/2005/8/layout/vList5"/>
    <dgm:cxn modelId="{38380199-D917-46A0-8FED-E6841A08E677}" srcId="{BB0BF7E3-258F-4099-85FF-96F3D37E20B3}" destId="{D2723451-4196-44B6-A6A3-BCEE7AB6FBB9}" srcOrd="1" destOrd="0" parTransId="{061804B3-5531-49E4-8185-24A71CD1A429}" sibTransId="{5C25DF5E-FE41-44FB-BB7E-9EB6E6D28354}"/>
    <dgm:cxn modelId="{FA8F4AD0-CDE3-4AF1-8D47-7120EAF6BB85}" type="presOf" srcId="{D2723451-4196-44B6-A6A3-BCEE7AB6FBB9}" destId="{FBF58BAE-CFA4-4F44-8AAE-7F0F7A4E958F}" srcOrd="0" destOrd="0" presId="urn:microsoft.com/office/officeart/2005/8/layout/vList5"/>
    <dgm:cxn modelId="{56E16209-0628-4659-86A4-FE18130FCD6D}" srcId="{BB0BF7E3-258F-4099-85FF-96F3D37E20B3}" destId="{FFC103B8-5C3A-45EE-AFE9-9175E9BDD75A}" srcOrd="0" destOrd="0" parTransId="{4C85FCAE-E74C-43E4-8780-FE10071E5F2E}" sibTransId="{ADBA2847-65D6-450D-9C51-B66503990979}"/>
    <dgm:cxn modelId="{6958AE8D-FE03-4BD5-BD25-7BDF8E2673E9}" srcId="{FFC103B8-5C3A-45EE-AFE9-9175E9BDD75A}" destId="{E2F4D09E-E9C4-4DE8-9441-0AC5AC89B3F7}" srcOrd="1" destOrd="0" parTransId="{5D9A6C75-F3DA-49C1-A660-A00502CC7748}" sibTransId="{D29AF021-468E-4D1A-A1D4-6E729806DDE2}"/>
    <dgm:cxn modelId="{6F58D11C-C73E-470B-9997-DAA8169F8F0F}" srcId="{D2723451-4196-44B6-A6A3-BCEE7AB6FBB9}" destId="{5D9BF8A2-B9C2-4BDD-A67E-A9999DB65612}" srcOrd="0" destOrd="0" parTransId="{C809BAD6-5B6F-48A3-8C9D-9251E7FA8C3C}" sibTransId="{434F3794-9009-45BD-BB7E-455A94026DE0}"/>
    <dgm:cxn modelId="{FC899C80-68BC-4770-A677-8101812B6DD8}" type="presOf" srcId="{FFC103B8-5C3A-45EE-AFE9-9175E9BDD75A}" destId="{4212665D-D1D9-44F2-AFC8-9E2F90074008}" srcOrd="0" destOrd="0" presId="urn:microsoft.com/office/officeart/2005/8/layout/vList5"/>
    <dgm:cxn modelId="{2D3C2F0E-EAEF-4D7E-ADA1-F2885B0C005A}" srcId="{D2723451-4196-44B6-A6A3-BCEE7AB6FBB9}" destId="{87E17B46-7974-487C-9CCC-49763CC625DE}" srcOrd="1" destOrd="0" parTransId="{9E0C7939-1AC4-4EDB-8BBF-35813739DEF5}" sibTransId="{E53F1A8F-B612-4400-ACFC-7AE0CBC8D8DD}"/>
    <dgm:cxn modelId="{DE66EA89-8498-426B-AF27-18FEE323B4EE}" type="presOf" srcId="{E2F4D09E-E9C4-4DE8-9441-0AC5AC89B3F7}" destId="{7F7A1767-E741-4803-AF38-18B6621846F7}" srcOrd="0" destOrd="1" presId="urn:microsoft.com/office/officeart/2005/8/layout/vList5"/>
    <dgm:cxn modelId="{5D1E9620-A2BC-44A0-BB29-4614326A8D73}" type="presOf" srcId="{5D9BF8A2-B9C2-4BDD-A67E-A9999DB65612}" destId="{321623D3-C4E2-4196-933A-886F99AB9B8C}" srcOrd="0" destOrd="0" presId="urn:microsoft.com/office/officeart/2005/8/layout/vList5"/>
    <dgm:cxn modelId="{BDE02BB1-734A-475B-853F-F23EE4B2D8E6}" type="presOf" srcId="{DB5769A9-C4E4-4E2E-82BC-894733157371}" destId="{23C855C2-5AAA-4614-801D-5B27F924C726}" srcOrd="0" destOrd="0" presId="urn:microsoft.com/office/officeart/2005/8/layout/vList5"/>
    <dgm:cxn modelId="{E155D218-13FA-42E6-9750-E4BE03B3E4B4}" type="presOf" srcId="{9630F2FD-C55E-44A4-85C8-D44070A88196}" destId="{23C855C2-5AAA-4614-801D-5B27F924C726}" srcOrd="0" destOrd="1" presId="urn:microsoft.com/office/officeart/2005/8/layout/vList5"/>
    <dgm:cxn modelId="{BD6D13EA-6928-4FC0-A8C7-F0974689EDDB}" srcId="{FFC103B8-5C3A-45EE-AFE9-9175E9BDD75A}" destId="{66E8D0DD-DE2B-4438-B43C-B2CCA3D82D37}" srcOrd="0" destOrd="0" parTransId="{C36D9C18-8430-40FF-87F8-AAD5916E494E}" sibTransId="{0776B19D-E46F-4B9E-88C2-2AFC2C1D797C}"/>
    <dgm:cxn modelId="{4565F713-413D-473E-BAAB-8C7E2EC9CB6E}" type="presOf" srcId="{66E8D0DD-DE2B-4438-B43C-B2CCA3D82D37}" destId="{7F7A1767-E741-4803-AF38-18B6621846F7}" srcOrd="0" destOrd="0" presId="urn:microsoft.com/office/officeart/2005/8/layout/vList5"/>
    <dgm:cxn modelId="{8DC4F280-592C-468E-BE55-E3CEAEE9508B}" type="presParOf" srcId="{1AB7D2B5-3F80-4B31-AB7F-0B0EB7D06B29}" destId="{5AE96F65-7DDB-4DCA-8E31-B22C3633C7B2}" srcOrd="0" destOrd="0" presId="urn:microsoft.com/office/officeart/2005/8/layout/vList5"/>
    <dgm:cxn modelId="{F9F85657-75DE-4932-A885-42545DD9D8EE}" type="presParOf" srcId="{5AE96F65-7DDB-4DCA-8E31-B22C3633C7B2}" destId="{4212665D-D1D9-44F2-AFC8-9E2F90074008}" srcOrd="0" destOrd="0" presId="urn:microsoft.com/office/officeart/2005/8/layout/vList5"/>
    <dgm:cxn modelId="{E76F2D14-273E-467F-B9C8-87444EE3B509}" type="presParOf" srcId="{5AE96F65-7DDB-4DCA-8E31-B22C3633C7B2}" destId="{7F7A1767-E741-4803-AF38-18B6621846F7}" srcOrd="1" destOrd="0" presId="urn:microsoft.com/office/officeart/2005/8/layout/vList5"/>
    <dgm:cxn modelId="{0CA8E4E7-C1B0-4CBE-B45B-D87E30E0F30B}" type="presParOf" srcId="{1AB7D2B5-3F80-4B31-AB7F-0B0EB7D06B29}" destId="{C5F801B2-A320-447E-8F97-EE95B4B9BB28}" srcOrd="1" destOrd="0" presId="urn:microsoft.com/office/officeart/2005/8/layout/vList5"/>
    <dgm:cxn modelId="{894443B5-BA7C-4094-8008-DADAAFB8BA89}" type="presParOf" srcId="{1AB7D2B5-3F80-4B31-AB7F-0B0EB7D06B29}" destId="{6296E203-DA65-41FA-94CA-0C8EBC39DC8D}" srcOrd="2" destOrd="0" presId="urn:microsoft.com/office/officeart/2005/8/layout/vList5"/>
    <dgm:cxn modelId="{A2000E55-DBD2-4E3F-8F7C-3C9A889F9D68}" type="presParOf" srcId="{6296E203-DA65-41FA-94CA-0C8EBC39DC8D}" destId="{FBF58BAE-CFA4-4F44-8AAE-7F0F7A4E958F}" srcOrd="0" destOrd="0" presId="urn:microsoft.com/office/officeart/2005/8/layout/vList5"/>
    <dgm:cxn modelId="{BBA0A883-D3B8-4564-AB03-6FD0CA89ED25}" type="presParOf" srcId="{6296E203-DA65-41FA-94CA-0C8EBC39DC8D}" destId="{321623D3-C4E2-4196-933A-886F99AB9B8C}" srcOrd="1" destOrd="0" presId="urn:microsoft.com/office/officeart/2005/8/layout/vList5"/>
    <dgm:cxn modelId="{12A51BA5-CB2E-47F0-AF5A-E320B75D905C}" type="presParOf" srcId="{1AB7D2B5-3F80-4B31-AB7F-0B0EB7D06B29}" destId="{1F227AEF-2EFE-4055-8AA5-122DB82C9CC9}" srcOrd="3" destOrd="0" presId="urn:microsoft.com/office/officeart/2005/8/layout/vList5"/>
    <dgm:cxn modelId="{65C127C9-EFDE-4E46-A976-33CFC8704546}" type="presParOf" srcId="{1AB7D2B5-3F80-4B31-AB7F-0B0EB7D06B29}" destId="{C205FBD1-CB84-4377-A9B8-6E76CB24AA14}" srcOrd="4" destOrd="0" presId="urn:microsoft.com/office/officeart/2005/8/layout/vList5"/>
    <dgm:cxn modelId="{63136941-4FDE-4015-BD6B-BF97D5590C50}" type="presParOf" srcId="{C205FBD1-CB84-4377-A9B8-6E76CB24AA14}" destId="{52234E3F-1361-4B41-8921-45D271E8D9AE}" srcOrd="0" destOrd="0" presId="urn:microsoft.com/office/officeart/2005/8/layout/vList5"/>
    <dgm:cxn modelId="{07649EF9-F2F2-4E74-9745-3769777E9DB9}" type="presParOf" srcId="{C205FBD1-CB84-4377-A9B8-6E76CB24AA14}" destId="{23C855C2-5AAA-4614-801D-5B27F924C7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77D2AC-3BB9-4F3A-8C23-AFF2DB92C04B}">
      <dsp:nvSpPr>
        <dsp:cNvPr id="0" name=""/>
        <dsp:cNvSpPr/>
      </dsp:nvSpPr>
      <dsp:spPr>
        <a:xfrm>
          <a:off x="1200733" y="0"/>
          <a:ext cx="5112567" cy="51125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EA8AF-7006-42AA-8A8E-7D7F889C01BC}">
      <dsp:nvSpPr>
        <dsp:cNvPr id="0" name=""/>
        <dsp:cNvSpPr/>
      </dsp:nvSpPr>
      <dsp:spPr>
        <a:xfrm>
          <a:off x="3757017" y="514002"/>
          <a:ext cx="3323168" cy="1210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Создание развивающей здоровье сберегающей  среды </a:t>
          </a:r>
          <a:endParaRPr lang="ru-RU" sz="1800" b="1" kern="1200" dirty="0"/>
        </a:p>
      </dsp:txBody>
      <dsp:txXfrm>
        <a:off x="3757017" y="514002"/>
        <a:ext cx="3323168" cy="1210240"/>
      </dsp:txXfrm>
    </dsp:sp>
    <dsp:sp modelId="{64CD9961-76A5-4F83-B81D-007470C4041F}">
      <dsp:nvSpPr>
        <dsp:cNvPr id="0" name=""/>
        <dsp:cNvSpPr/>
      </dsp:nvSpPr>
      <dsp:spPr>
        <a:xfrm>
          <a:off x="3757017" y="1875523"/>
          <a:ext cx="3323168" cy="1210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Работа с детьми</a:t>
          </a:r>
          <a:endParaRPr lang="ru-RU" sz="2000" b="1" kern="1200" dirty="0"/>
        </a:p>
      </dsp:txBody>
      <dsp:txXfrm>
        <a:off x="3757017" y="1875523"/>
        <a:ext cx="3323168" cy="1210240"/>
      </dsp:txXfrm>
    </dsp:sp>
    <dsp:sp modelId="{720721AE-3CE1-48D8-8479-F444FAC409E1}">
      <dsp:nvSpPr>
        <dsp:cNvPr id="0" name=""/>
        <dsp:cNvSpPr/>
      </dsp:nvSpPr>
      <dsp:spPr>
        <a:xfrm>
          <a:off x="3757017" y="3237043"/>
          <a:ext cx="3323168" cy="1210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Работа с родителями</a:t>
          </a:r>
          <a:endParaRPr lang="ru-RU" sz="2000" b="1" kern="1200" dirty="0"/>
        </a:p>
      </dsp:txBody>
      <dsp:txXfrm>
        <a:off x="3757017" y="3237043"/>
        <a:ext cx="3323168" cy="1210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E2577A-4DA7-4CD8-A72F-591BFEC7A957}">
      <dsp:nvSpPr>
        <dsp:cNvPr id="0" name=""/>
        <dsp:cNvSpPr/>
      </dsp:nvSpPr>
      <dsp:spPr>
        <a:xfrm>
          <a:off x="0" y="0"/>
          <a:ext cx="5692233" cy="1268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latin typeface="Arial" pitchFamily="34" charset="0"/>
              <a:cs typeface="Arial" pitchFamily="34" charset="0"/>
            </a:rPr>
            <a:t>  Движение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4397219" cy="1268999"/>
      </dsp:txXfrm>
    </dsp:sp>
    <dsp:sp modelId="{CA441D14-0316-4A2B-BDBB-E9A7F4408FCA}">
      <dsp:nvSpPr>
        <dsp:cNvPr id="0" name=""/>
        <dsp:cNvSpPr/>
      </dsp:nvSpPr>
      <dsp:spPr>
        <a:xfrm>
          <a:off x="438161" y="1242016"/>
          <a:ext cx="5692233" cy="1268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latin typeface="Arial" pitchFamily="34" charset="0"/>
              <a:cs typeface="Arial" pitchFamily="34" charset="0"/>
            </a:rPr>
            <a:t> Питание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38161" y="1242016"/>
        <a:ext cx="4365127" cy="1268999"/>
      </dsp:txXfrm>
    </dsp:sp>
    <dsp:sp modelId="{B373BE66-2126-4BFD-BBC5-9156CB7BA5F1}">
      <dsp:nvSpPr>
        <dsp:cNvPr id="0" name=""/>
        <dsp:cNvSpPr/>
      </dsp:nvSpPr>
      <dsp:spPr>
        <a:xfrm>
          <a:off x="911956" y="2444921"/>
          <a:ext cx="5692233" cy="1268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latin typeface="Arial" pitchFamily="34" charset="0"/>
              <a:cs typeface="Arial" pitchFamily="34" charset="0"/>
            </a:rPr>
            <a:t> Режим дня </a:t>
          </a:r>
          <a:endParaRPr lang="ru-RU" sz="3200" b="1" i="1" kern="1200" dirty="0">
            <a:latin typeface="Arial" pitchFamily="34" charset="0"/>
            <a:cs typeface="Arial" pitchFamily="34" charset="0"/>
          </a:endParaRPr>
        </a:p>
      </dsp:txBody>
      <dsp:txXfrm>
        <a:off x="911956" y="2444921"/>
        <a:ext cx="4365127" cy="1268999"/>
      </dsp:txXfrm>
    </dsp:sp>
    <dsp:sp modelId="{3CDF3F4C-91DC-4AC6-9A8E-91E807FC53C5}">
      <dsp:nvSpPr>
        <dsp:cNvPr id="0" name=""/>
        <dsp:cNvSpPr/>
      </dsp:nvSpPr>
      <dsp:spPr>
        <a:xfrm>
          <a:off x="4942989" y="949300"/>
          <a:ext cx="673638" cy="850898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95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942989" y="949300"/>
        <a:ext cx="673638" cy="850898"/>
      </dsp:txXfrm>
    </dsp:sp>
    <dsp:sp modelId="{94A97422-6388-4404-908E-80A4B589ED69}">
      <dsp:nvSpPr>
        <dsp:cNvPr id="0" name=""/>
        <dsp:cNvSpPr/>
      </dsp:nvSpPr>
      <dsp:spPr>
        <a:xfrm>
          <a:off x="5501780" y="2309192"/>
          <a:ext cx="618901" cy="787153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95000"/>
            <a:alpha val="90000"/>
          </a:schemeClr>
        </a:solidFill>
        <a:ln w="19050" cap="rnd" cmpd="sng" algn="ctr">
          <a:solidFill>
            <a:schemeClr val="tx1">
              <a:lumMod val="9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501780" y="2309192"/>
        <a:ext cx="618901" cy="7871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7A1767-E741-4803-AF38-18B6621846F7}">
      <dsp:nvSpPr>
        <dsp:cNvPr id="0" name=""/>
        <dsp:cNvSpPr/>
      </dsp:nvSpPr>
      <dsp:spPr>
        <a:xfrm rot="5400000">
          <a:off x="4855488" y="-1754234"/>
          <a:ext cx="1355213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Консультации для родителей о целях и задачах внедряемого проекта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Дидактическое и методическое оснащение проекта. Анкетирование.</a:t>
          </a:r>
          <a:endParaRPr lang="ru-RU" sz="1900" kern="1200" dirty="0"/>
        </a:p>
      </dsp:txBody>
      <dsp:txXfrm rot="5400000">
        <a:off x="4855488" y="-1754234"/>
        <a:ext cx="1355213" cy="5207618"/>
      </dsp:txXfrm>
    </dsp:sp>
    <dsp:sp modelId="{4212665D-D1D9-44F2-AFC8-9E2F90074008}">
      <dsp:nvSpPr>
        <dsp:cNvPr id="0" name=""/>
        <dsp:cNvSpPr/>
      </dsp:nvSpPr>
      <dsp:spPr>
        <a:xfrm>
          <a:off x="0" y="2566"/>
          <a:ext cx="2929285" cy="1694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1этап - организационный</a:t>
          </a:r>
          <a:endParaRPr lang="ru-RU" sz="2100" kern="1200" dirty="0"/>
        </a:p>
      </dsp:txBody>
      <dsp:txXfrm>
        <a:off x="0" y="2566"/>
        <a:ext cx="2929285" cy="1694016"/>
      </dsp:txXfrm>
    </dsp:sp>
    <dsp:sp modelId="{321623D3-C4E2-4196-933A-886F99AB9B8C}">
      <dsp:nvSpPr>
        <dsp:cNvPr id="0" name=""/>
        <dsp:cNvSpPr/>
      </dsp:nvSpPr>
      <dsp:spPr>
        <a:xfrm rot="5400000">
          <a:off x="4855488" y="24483"/>
          <a:ext cx="1355213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Мероприятия по реализации проекта с детьми.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Мероприятия с родителями</a:t>
          </a:r>
          <a:endParaRPr lang="ru-RU" sz="1900" kern="1200" dirty="0"/>
        </a:p>
      </dsp:txBody>
      <dsp:txXfrm rot="5400000">
        <a:off x="4855488" y="24483"/>
        <a:ext cx="1355213" cy="5207618"/>
      </dsp:txXfrm>
    </dsp:sp>
    <dsp:sp modelId="{FBF58BAE-CFA4-4F44-8AAE-7F0F7A4E958F}">
      <dsp:nvSpPr>
        <dsp:cNvPr id="0" name=""/>
        <dsp:cNvSpPr/>
      </dsp:nvSpPr>
      <dsp:spPr>
        <a:xfrm>
          <a:off x="0" y="1811420"/>
          <a:ext cx="2929285" cy="1694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 этап – практический</a:t>
          </a:r>
          <a:endParaRPr lang="ru-RU" sz="2100" kern="1200" dirty="0"/>
        </a:p>
      </dsp:txBody>
      <dsp:txXfrm>
        <a:off x="0" y="1811420"/>
        <a:ext cx="2929285" cy="1694016"/>
      </dsp:txXfrm>
    </dsp:sp>
    <dsp:sp modelId="{23C855C2-5AAA-4614-801D-5B27F924C726}">
      <dsp:nvSpPr>
        <dsp:cNvPr id="0" name=""/>
        <dsp:cNvSpPr/>
      </dsp:nvSpPr>
      <dsp:spPr>
        <a:xfrm rot="5400000">
          <a:off x="4855488" y="1803200"/>
          <a:ext cx="1355213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Анализ полученных результатов.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Рекомендации родителям.</a:t>
          </a:r>
          <a:endParaRPr lang="ru-RU" sz="1900" kern="1200" dirty="0"/>
        </a:p>
      </dsp:txBody>
      <dsp:txXfrm rot="5400000">
        <a:off x="4855488" y="1803200"/>
        <a:ext cx="1355213" cy="5207618"/>
      </dsp:txXfrm>
    </dsp:sp>
    <dsp:sp modelId="{52234E3F-1361-4B41-8921-45D271E8D9AE}">
      <dsp:nvSpPr>
        <dsp:cNvPr id="0" name=""/>
        <dsp:cNvSpPr/>
      </dsp:nvSpPr>
      <dsp:spPr>
        <a:xfrm>
          <a:off x="0" y="3560001"/>
          <a:ext cx="2929285" cy="1694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 этап - заключительный</a:t>
          </a:r>
          <a:endParaRPr lang="ru-RU" sz="2100" kern="1200" dirty="0"/>
        </a:p>
      </dsp:txBody>
      <dsp:txXfrm>
        <a:off x="0" y="3560001"/>
        <a:ext cx="2929285" cy="1694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092BC-1AEA-49BD-BEE3-008E18E7AD7E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7B56F-E093-49EB-BE2B-CF32FEC9E3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97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0"/>
          <a:stretch/>
        </p:blipFill>
        <p:spPr>
          <a:xfrm>
            <a:off x="0" y="0"/>
            <a:ext cx="9173042" cy="6858000"/>
          </a:xfrm>
        </p:spPr>
      </p:pic>
    </p:spTree>
    <p:extLst>
      <p:ext uri="{BB962C8B-B14F-4D97-AF65-F5344CB8AC3E}">
        <p14:creationId xmlns:p14="http://schemas.microsoft.com/office/powerpoint/2010/main" xmlns="" val="18777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0"/>
            <a:ext cx="7306974" cy="1600199"/>
          </a:xfrm>
        </p:spPr>
        <p:txBody>
          <a:bodyPr/>
          <a:lstStyle/>
          <a:p>
            <a:pPr algn="ctr"/>
            <a:r>
              <a:rPr lang="ru-RU" sz="4000" u="sng" dirty="0" smtClean="0">
                <a:latin typeface="Arial" pitchFamily="34" charset="0"/>
                <a:cs typeface="Arial" pitchFamily="34" charset="0"/>
              </a:rPr>
              <a:t>Главные факторы здоровья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.</a:t>
            </a:r>
            <a:endParaRPr lang="ru-RU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5655" y="1628800"/>
          <a:ext cx="6696745" cy="422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987824" y="5445224"/>
            <a:ext cx="5768313" cy="1071415"/>
            <a:chOff x="1068766" y="2836005"/>
            <a:chExt cx="6056345" cy="121543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68766" y="2836005"/>
              <a:ext cx="6056345" cy="1215431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104365" y="2871604"/>
              <a:ext cx="4660733" cy="1144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dirty="0" smtClean="0">
                  <a:latin typeface="Arial" pitchFamily="34" charset="0"/>
                  <a:cs typeface="Arial" pitchFamily="34" charset="0"/>
                </a:rPr>
                <a:t> Закаливание</a:t>
              </a:r>
              <a:r>
                <a:rPr lang="ru-RU" sz="2800" dirty="0" smtClean="0"/>
                <a:t> </a:t>
              </a:r>
              <a:r>
                <a:rPr lang="ru-RU" sz="2800" kern="1200" dirty="0" smtClean="0"/>
                <a:t> </a:t>
              </a:r>
              <a:endParaRPr lang="ru-RU" sz="2800" kern="1200" dirty="0"/>
            </a:p>
          </p:txBody>
        </p:sp>
      </p:grpSp>
      <p:sp>
        <p:nvSpPr>
          <p:cNvPr id="9" name="Стрелка вниз 8"/>
          <p:cNvSpPr/>
          <p:nvPr/>
        </p:nvSpPr>
        <p:spPr>
          <a:xfrm>
            <a:off x="7164288" y="5085184"/>
            <a:ext cx="720080" cy="864096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683568" y="1844824"/>
            <a:ext cx="720080" cy="648072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1043608" y="3212976"/>
            <a:ext cx="720080" cy="648072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1331640" y="4437112"/>
            <a:ext cx="720080" cy="648072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2051720" y="5733256"/>
            <a:ext cx="720080" cy="648072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883038" cy="1267543"/>
          </a:xfrm>
        </p:spPr>
        <p:txBody>
          <a:bodyPr/>
          <a:lstStyle/>
          <a:p>
            <a:r>
              <a:rPr lang="ru-RU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Здоровьесберегающие</a:t>
            </a:r>
            <a:r>
              <a:rPr lang="ru-RU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технологии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Здоровьесберегающие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технологии </a:t>
            </a:r>
            <a:r>
              <a:rPr lang="ru-RU" sz="2800" dirty="0">
                <a:solidFill>
                  <a:srgbClr val="FFFF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это система мер, включающая  взаимосвязь и взаимодействие всех факторов образовательной среды, направленных на сохранение здоровья ребёнка на всех этапах обучения и развития</a:t>
            </a: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52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1267543"/>
          </a:xfrm>
        </p:spPr>
        <p:txBody>
          <a:bodyPr/>
          <a:lstStyle/>
          <a:p>
            <a:pPr algn="ctr"/>
            <a:r>
              <a:rPr lang="ru-RU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Здоровьесберегающие</a:t>
            </a:r>
            <a:r>
              <a:rPr lang="ru-RU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технологии </a:t>
            </a:r>
            <a:endParaRPr lang="ru-RU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611560" y="548681"/>
            <a:ext cx="8532440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Утренняя гимнастика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Подвижные игры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Бодрящая гимнастика после сна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Дыхательная гимнастика, пальчиковая гимнастика, точечный массаж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Закаливание 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8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6864" cy="1512168"/>
          </a:xfrm>
        </p:spPr>
        <p:txBody>
          <a:bodyPr/>
          <a:lstStyle/>
          <a:p>
            <a:pPr marL="342900" lvl="0" indent="-342900" algn="ctr">
              <a:spcBef>
                <a:spcPct val="20000"/>
              </a:spcBef>
              <a:spcAft>
                <a:spcPts val="600"/>
              </a:spcAft>
            </a:pPr>
            <a:r>
              <a:rPr lang="ru-RU" sz="2400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формирования у детей представлений о здоровом образе жизни используются следующие формы работы</a:t>
            </a:r>
            <a:r>
              <a:rPr lang="ru-RU" sz="18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5"/>
            <a:ext cx="7811027" cy="4824536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НОД познавательного цикла по областям здоровья и безопасности</a:t>
            </a:r>
          </a:p>
          <a:p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Беседы </a:t>
            </a:r>
            <a:r>
              <a:rPr lang="ru-RU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соблюдении правил личной 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гигиены     </a:t>
            </a:r>
          </a:p>
          <a:p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Закаливание</a:t>
            </a:r>
          </a:p>
          <a:p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Прогулки</a:t>
            </a:r>
          </a:p>
          <a:p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Подвижные игры</a:t>
            </a:r>
          </a:p>
          <a:p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Создание игровых ситуаций по формированию дружелюбного отношения друг к другу</a:t>
            </a:r>
          </a:p>
          <a:p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Беседы по формированию бережного отношения к своему здоровью, формирования понятия «не вреди себе сам»</a:t>
            </a:r>
          </a:p>
        </p:txBody>
      </p:sp>
    </p:spTree>
    <p:extLst>
      <p:ext uri="{BB962C8B-B14F-4D97-AF65-F5344CB8AC3E}">
        <p14:creationId xmlns:p14="http://schemas.microsoft.com/office/powerpoint/2010/main" xmlns="" val="16267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412776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Arial" pitchFamily="34" charset="0"/>
                <a:cs typeface="Arial" pitchFamily="34" charset="0"/>
              </a:rPr>
              <a:t>Этапы реализации проекта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8136904" cy="525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16633"/>
            <a:ext cx="7123080" cy="864095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Соблюдение правил личной гигиены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52736"/>
            <a:ext cx="4704523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140968"/>
            <a:ext cx="4752528" cy="356348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811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"/>
            <a:ext cx="7125113" cy="1268760"/>
          </a:xfrm>
        </p:spPr>
        <p:txBody>
          <a:bodyPr/>
          <a:lstStyle/>
          <a:p>
            <a:pPr algn="ctr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Фруктовый завтрак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24744"/>
            <a:ext cx="8309783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444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88641"/>
            <a:ext cx="7123080" cy="864096"/>
          </a:xfrm>
        </p:spPr>
        <p:txBody>
          <a:bodyPr/>
          <a:lstStyle/>
          <a:p>
            <a:pPr algn="ctr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Бодрящая гимнастика 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052736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918213"/>
            <a:ext cx="3744416" cy="2772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3491" y="1052736"/>
            <a:ext cx="367635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3491" y="3933056"/>
            <a:ext cx="3676350" cy="2757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592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29969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Закаливание</a:t>
            </a:r>
            <a:b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обеспечивает тренировку защитных сил организма, повышение устойчивости к воздействию меняющихся факторов окружающей среды и являются необходимым условием оптимального развития ребенка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7269"/>
            <a:ext cx="2880320" cy="3951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48381"/>
            <a:ext cx="4645058" cy="3452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09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"/>
            <a:ext cx="7125113" cy="980728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Закаливание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052736"/>
            <a:ext cx="7920880" cy="518457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028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556793"/>
            <a:ext cx="7117180" cy="3220588"/>
          </a:xfrm>
        </p:spPr>
        <p:txBody>
          <a:bodyPr/>
          <a:lstStyle/>
          <a:p>
            <a:pPr algn="ctr"/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Проект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«Здоровье детей 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в наших руках»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5373216"/>
            <a:ext cx="7667014" cy="1224136"/>
          </a:xfrm>
        </p:spPr>
        <p:txBody>
          <a:bodyPr/>
          <a:lstStyle/>
          <a:p>
            <a:pPr algn="r"/>
            <a:r>
              <a:rPr lang="ru-RU" dirty="0" smtClean="0"/>
              <a:t>Составила:   </a:t>
            </a:r>
            <a:r>
              <a:rPr lang="ru-RU" dirty="0" smtClean="0"/>
              <a:t>Киреева Н.В</a:t>
            </a:r>
            <a:r>
              <a:rPr lang="ru-RU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864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«Детский сад №72 «Колокольчик»</a:t>
            </a:r>
            <a:br>
              <a:rPr lang="ru-RU" dirty="0" smtClean="0"/>
            </a:br>
            <a:r>
              <a:rPr lang="ru-RU" dirty="0" smtClean="0"/>
              <a:t> города Смоленска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3" y="188641"/>
            <a:ext cx="7123080" cy="720079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Дыхательная гимнастика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05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3426"/>
          <a:stretch>
            <a:fillRect/>
          </a:stretch>
        </p:blipFill>
        <p:spPr>
          <a:xfrm>
            <a:off x="4427984" y="3068960"/>
            <a:ext cx="4556062" cy="36004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IMG_05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6010" y="1052736"/>
            <a:ext cx="4704523" cy="352839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0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182985" cy="389035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IMG_053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4551362" cy="3413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05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320480" cy="3240360"/>
          </a:xfrm>
          <a:ln w="28575">
            <a:solidFill>
              <a:schemeClr val="tx1"/>
            </a:solidFill>
          </a:ln>
        </p:spPr>
      </p:pic>
      <p:pic>
        <p:nvPicPr>
          <p:cNvPr id="8" name="Содержимое 7" descr="IMG_05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85892" y="260648"/>
            <a:ext cx="4320480" cy="3240360"/>
          </a:xfrm>
          <a:ln w="28575">
            <a:solidFill>
              <a:schemeClr val="tx1"/>
            </a:solidFill>
          </a:ln>
        </p:spPr>
      </p:pic>
      <p:pic>
        <p:nvPicPr>
          <p:cNvPr id="9" name="Содержимое 3" descr="IMG_0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429000"/>
            <a:ext cx="4248472" cy="31863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09442" y="44625"/>
            <a:ext cx="7125113" cy="1080120"/>
          </a:xfrm>
        </p:spPr>
        <p:txBody>
          <a:bodyPr/>
          <a:lstStyle/>
          <a:p>
            <a:pPr algn="ctr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Подвижные игры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268760"/>
            <a:ext cx="6768752" cy="507453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301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1"/>
            <a:ext cx="8568952" cy="6426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88641"/>
            <a:ext cx="7123080" cy="108012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Прогулка и игры на свежем воздухе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9" y="1268760"/>
            <a:ext cx="3720413" cy="2304256"/>
          </a:xfrm>
          <a:ln w="19050">
            <a:solidFill>
              <a:schemeClr val="tx1"/>
            </a:solidFill>
          </a:ln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835398"/>
            <a:ext cx="3720413" cy="2329905"/>
          </a:xfrm>
          <a:ln w="19050">
            <a:solidFill>
              <a:schemeClr val="tx1"/>
            </a:solidFill>
          </a:ln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268761"/>
            <a:ext cx="3672408" cy="22844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9027" y="3835399"/>
            <a:ext cx="3691405" cy="23299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695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4664"/>
            <a:ext cx="8640961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747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12" cy="2448272"/>
          </a:xfrm>
        </p:spPr>
        <p:txBody>
          <a:bodyPr/>
          <a:lstStyle/>
          <a:p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Активная двигательная деятельность ребенка способствует укреплению  сердечно-сосудистой и дыхательной систем в организме, улучшению обменных процессов.</a:t>
            </a: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5256584" cy="3961765"/>
          </a:xfrm>
          <a:prstGeom prst="rect">
            <a:avLst/>
          </a:prstGeom>
          <a:noFill/>
          <a:ln w="9525">
            <a:solidFill>
              <a:schemeClr val="bg2">
                <a:lumMod val="25000"/>
                <a:lumOff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96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"/>
            <a:ext cx="7123080" cy="134076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Формирование дружеского отношения друг к другу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12776"/>
            <a:ext cx="4512502" cy="338437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429000"/>
            <a:ext cx="4128459" cy="3096344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931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19227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600199"/>
          </a:xfrm>
        </p:spPr>
        <p:txBody>
          <a:bodyPr/>
          <a:lstStyle/>
          <a:p>
            <a:pPr algn="r"/>
            <a:r>
              <a:rPr lang="ru-RU" sz="1600" dirty="0" smtClean="0">
                <a:solidFill>
                  <a:prstClr val="white"/>
                </a:solidFill>
              </a:rPr>
              <a:t>«Забота о здоровье –это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силы».</a:t>
            </a:r>
            <a:br>
              <a:rPr lang="ru-RU" sz="1600" dirty="0" smtClean="0">
                <a:solidFill>
                  <a:prstClr val="white"/>
                </a:solidFill>
              </a:rPr>
            </a:br>
            <a:r>
              <a:rPr lang="ru-RU" sz="1600" dirty="0" smtClean="0">
                <a:solidFill>
                  <a:prstClr val="white"/>
                </a:solidFill>
              </a:rPr>
              <a:t>В.А. Сухомлинский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9"/>
            <a:ext cx="8424935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Актуальность</a:t>
            </a: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Самая большая ценность, которую получает человек от природы – это</a:t>
            </a:r>
            <a:r>
              <a:rPr lang="ru-RU" sz="2000" b="1" dirty="0" smtClean="0"/>
              <a:t> здоровье. </a:t>
            </a:r>
          </a:p>
          <a:p>
            <a:pPr marL="0" indent="0">
              <a:buNone/>
            </a:pPr>
            <a:r>
              <a:rPr lang="ru-RU" sz="2000" dirty="0" smtClean="0"/>
              <a:t>Здоровье человека и нации в целом, является одним из показателей культуры общества. В последнее десятилетие во всем мире наметилась тенденция к ухудшению здоровья детей. Экологические проблемы, различные отрицательные бытовые факторы, химические добавки в продуктах питания, некачественная вода, это лишь некоторые факторы, агрессивно воздействующие на здоровье дошкольника. А ведь здоровье – важнейшая предпосылка правильного формирования детского характера, развития воли, природных способностей.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1339551"/>
          </a:xfrm>
        </p:spPr>
        <p:txBody>
          <a:bodyPr/>
          <a:lstStyle/>
          <a:p>
            <a:pPr algn="ctr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Взаимодействие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9"/>
            <a:ext cx="8640960" cy="46085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 одна, даже самая лучшая 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оздоровительная 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программа не сможет дать полноценных результатов, если она не реализуется совместно с семьей, если в дошкольном учреждении не создано детско-взрослое общество (детей-родителей-педагогов), для которого характерно содействие друг другу, учет возможностей и интересов каждого, его прав и обязанностей. Следовательно, данную проблему дошкольника можно решить только при поддержке, желании и тесном сотрудничестве с семьёй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44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411559"/>
          </a:xfrm>
        </p:spPr>
        <p:txBody>
          <a:bodyPr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Формы взаимодействия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dirty="0">
                <a:latin typeface="Arial" pitchFamily="34" charset="0"/>
                <a:cs typeface="Arial" pitchFamily="34" charset="0"/>
              </a:rPr>
              <a:t>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064896" cy="5184575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информация в родительских уголках, в папках передвижках, в библиотеке детского сада;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различные консультации, устные журналы и дискуссии с участием психолога, медиков, специалистов по физическому образованию;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семинары-практикумы, деловые игры;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«открытые дни» родителей с просмотром и проведением разнообразных 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занятий, закаливающих </a:t>
            </a: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процедур;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совместные физкультурные досуги, праздники;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анкетирование родителей по вопросу воспитания здорового ребенка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7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381" b="16945"/>
          <a:stretch>
            <a:fillRect/>
          </a:stretch>
        </p:blipFill>
        <p:spPr>
          <a:xfrm>
            <a:off x="179512" y="332656"/>
            <a:ext cx="8800024" cy="5832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2925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7667011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Ухудшение состояния здоровья детей диктуют необходимость разработки и внедрения мероприятий оздоровительного характера, на улучшение состояния здоровья детей, снижение их заболеваемости</a:t>
            </a: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Объект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789040"/>
            <a:ext cx="4102889" cy="27452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769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267543"/>
          </a:xfrm>
        </p:spPr>
        <p:txBody>
          <a:bodyPr/>
          <a:lstStyle/>
          <a:p>
            <a:r>
              <a:rPr lang="ru-RU" sz="4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Цель:</a:t>
            </a:r>
            <a:endParaRPr lang="ru-RU" sz="48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7"/>
            <a:ext cx="8424936" cy="3096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Создать единое </a:t>
            </a:r>
            <a:r>
              <a:rPr lang="ru-RU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здоровьесберегающее</a:t>
            </a:r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пространство для формирования навыков здорового образа жизни у детей  младшего дошкольного возраста.</a:t>
            </a:r>
            <a:endParaRPr lang="ru-RU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9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450987" cy="864096"/>
          </a:xfrm>
        </p:spPr>
        <p:txBody>
          <a:bodyPr/>
          <a:lstStyle/>
          <a:p>
            <a:r>
              <a:rPr lang="ru-RU" sz="36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Задачи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24936" cy="504056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q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Формировать у детей первичные  представления о здоровье и здоровом образе жизни.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400" dirty="0" smtClean="0"/>
              <a:t>Способствовать развитию у детей интереса к развитию своего организма и его возможности.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400" dirty="0" smtClean="0"/>
              <a:t>Совершенствовать практические навыки здорового образа жизни.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400" dirty="0" smtClean="0"/>
              <a:t>Развивать у ребенка готовность самостоятельно и эффективно решать задачи, связанных с поддержанием, укреплением и сохранением своего здоровья.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400" dirty="0" smtClean="0"/>
              <a:t>Воспитывать бережное и заботливое отношение к своему здоровью и здоровью окружающих.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702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296144"/>
          </a:xfrm>
        </p:spPr>
        <p:txBody>
          <a:bodyPr/>
          <a:lstStyle/>
          <a:p>
            <a:pPr algn="ctr"/>
            <a:r>
              <a:rPr lang="ru-RU" sz="3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Направления работы</a:t>
            </a:r>
            <a:endParaRPr lang="ru-RU" sz="36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5140952"/>
              </p:ext>
            </p:extLst>
          </p:nvPr>
        </p:nvGraphicFramePr>
        <p:xfrm>
          <a:off x="323528" y="1268760"/>
          <a:ext cx="8280920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133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1" t="3678" r="1625" b="2616"/>
          <a:stretch/>
        </p:blipFill>
        <p:spPr>
          <a:xfrm>
            <a:off x="137160" y="251460"/>
            <a:ext cx="8858250" cy="6435090"/>
          </a:xfrm>
        </p:spPr>
      </p:pic>
    </p:spTree>
    <p:extLst>
      <p:ext uri="{BB962C8B-B14F-4D97-AF65-F5344CB8AC3E}">
        <p14:creationId xmlns:p14="http://schemas.microsoft.com/office/powerpoint/2010/main" xmlns="" val="37841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79651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422</TotalTime>
  <Words>614</Words>
  <Application>Microsoft Office PowerPoint</Application>
  <PresentationFormat>Экран (4:3)</PresentationFormat>
  <Paragraphs>73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Summer</vt:lpstr>
      <vt:lpstr>Слайд 1</vt:lpstr>
      <vt:lpstr>Проект  «Здоровье детей  в наших руках»</vt:lpstr>
      <vt:lpstr>«Забота о здоровье –это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силы». В.А. Сухомлинский</vt:lpstr>
      <vt:lpstr>Слайд 4</vt:lpstr>
      <vt:lpstr>Цель:</vt:lpstr>
      <vt:lpstr>Задачи: </vt:lpstr>
      <vt:lpstr>Направления работы</vt:lpstr>
      <vt:lpstr>Слайд 8</vt:lpstr>
      <vt:lpstr>Слайд 9</vt:lpstr>
      <vt:lpstr>Главные факторы здоровья.</vt:lpstr>
      <vt:lpstr>Здоровьесберегающие технологии</vt:lpstr>
      <vt:lpstr>Здоровьесберегающие технологии </vt:lpstr>
      <vt:lpstr>Для формирования у детей представлений о здоровом образе жизни используются следующие формы работы </vt:lpstr>
      <vt:lpstr>Этапы реализации проекта</vt:lpstr>
      <vt:lpstr>Соблюдение правил личной гигиены</vt:lpstr>
      <vt:lpstr>Фруктовый завтрак</vt:lpstr>
      <vt:lpstr>Бодрящая гимнастика </vt:lpstr>
      <vt:lpstr>Закаливание  обеспечивает тренировку защитных сил организма, повышение устойчивости к воздействию меняющихся факторов окружающей среды и являются необходимым условием оптимального развития ребенка</vt:lpstr>
      <vt:lpstr>Закаливание </vt:lpstr>
      <vt:lpstr>Дыхательная гимнастика </vt:lpstr>
      <vt:lpstr>Слайд 21</vt:lpstr>
      <vt:lpstr>Слайд 22</vt:lpstr>
      <vt:lpstr>Подвижные игры</vt:lpstr>
      <vt:lpstr>Слайд 24</vt:lpstr>
      <vt:lpstr>Прогулка и игры на свежем воздухе</vt:lpstr>
      <vt:lpstr>Слайд 26</vt:lpstr>
      <vt:lpstr>Активная двигательная деятельность ребенка способствует укреплению  сердечно-сосудистой и дыхательной систем в организме, улучшению обменных процессов.</vt:lpstr>
      <vt:lpstr>Формирование дружеского отношения друг к другу</vt:lpstr>
      <vt:lpstr>Слайд 29</vt:lpstr>
      <vt:lpstr>Взаимодействие с родителями</vt:lpstr>
      <vt:lpstr>Формы взаимодействия с родителями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Наташа</cp:lastModifiedBy>
  <cp:revision>50</cp:revision>
  <dcterms:created xsi:type="dcterms:W3CDTF">2017-02-05T16:05:07Z</dcterms:created>
  <dcterms:modified xsi:type="dcterms:W3CDTF">2017-06-21T17:12:14Z</dcterms:modified>
</cp:coreProperties>
</file>