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71" r:id="rId5"/>
    <p:sldId id="266" r:id="rId6"/>
    <p:sldId id="267" r:id="rId7"/>
    <p:sldId id="272" r:id="rId8"/>
    <p:sldId id="264" r:id="rId9"/>
    <p:sldId id="273" r:id="rId10"/>
    <p:sldId id="268" r:id="rId11"/>
    <p:sldId id="261" r:id="rId12"/>
    <p:sldId id="274" r:id="rId13"/>
    <p:sldId id="258" r:id="rId14"/>
    <p:sldId id="275" r:id="rId15"/>
    <p:sldId id="276" r:id="rId16"/>
    <p:sldId id="257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dic.academic.ru/pictures/wiki/files/89/Yan_Liben._Xiao_Yi_Trying_to_Swipe_the_Lanting_Scroll._National_Palace_Museum%2C_Taipei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dic.academic.ru/pictures/wiki/files/84/Tribute_Bearers_by_Yan_Liben_and_Yan_Lide._Palace_Museum%2C_Beijing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Натали\Desktop\китайская живопись\piony_orange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575" y="-99392"/>
            <a:ext cx="7594953" cy="864096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5038"/>
            <a:ext cx="2135521" cy="7004361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Китайская</a:t>
            </a:r>
          </a:p>
          <a:p>
            <a:pPr>
              <a:spcAft>
                <a:spcPts val="1000"/>
              </a:spcAft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живопись 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87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9168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5605209"/>
            <a:ext cx="9144000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Arial" pitchFamily="34" charset="0"/>
              </a:rPr>
              <a:t>Янь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Arial" pitchFamily="34" charset="0"/>
              </a:rPr>
              <a:t> </a:t>
            </a:r>
            <a:r>
              <a:rPr kumimoji="0" lang="ru-RU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Arial" pitchFamily="34" charset="0"/>
              </a:rPr>
              <a:t>Либэнь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Arial" pitchFamily="34" charset="0"/>
              </a:rPr>
              <a:t>. </a:t>
            </a:r>
            <a:r>
              <a:rPr kumimoji="0" lang="ru-RU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Arial" pitchFamily="34" charset="0"/>
              </a:rPr>
              <a:t>Сяо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Arial" pitchFamily="34" charset="0"/>
              </a:rPr>
              <a:t> И пытается выманить «Свиток Павильона Орхидей». Сунская копия. </a:t>
            </a:r>
            <a:r>
              <a:rPr kumimoji="0" lang="ru-RU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Arial" pitchFamily="34" charset="0"/>
              </a:rPr>
              <a:t>Гугун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Arial" pitchFamily="34" charset="0"/>
              </a:rPr>
              <a:t>, Тайбэй.</a:t>
            </a:r>
          </a:p>
        </p:txBody>
      </p:sp>
      <p:pic>
        <p:nvPicPr>
          <p:cNvPr id="10242" name="Picture 2" descr="http://dic.academic.ru/pictures/wiki/files/53/500px-Yan_Liben._Xiao_Yi_Trying_to_Swipe_the_Lanting_Scroll._National_Palace_Museum%2C_Taipe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8399"/>
            <a:ext cx="8843362" cy="344891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 descr="http://dic.academic.ru/dic.nsf/ruwiki/magnify-clip.png"/>
          <p:cNvSpPr>
            <a:spLocks noChangeAspect="1" noChangeArrowheads="1"/>
          </p:cNvSpPr>
          <p:nvPr/>
        </p:nvSpPr>
        <p:spPr bwMode="auto">
          <a:xfrm>
            <a:off x="127000" y="739775"/>
            <a:ext cx="1428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42815" y="-186342"/>
            <a:ext cx="9144000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sng" strike="noStrike" cap="none" normalizeH="0" baseline="0" dirty="0" smtClean="0">
                <a:ln>
                  <a:noFill/>
                </a:ln>
                <a:solidFill>
                  <a:srgbClr val="5F5DB7"/>
                </a:solidFill>
                <a:effectLst/>
                <a:latin typeface="Helvetica"/>
                <a:cs typeface="Arial" pitchFamily="34" charset="0"/>
              </a:rPr>
              <a:t> 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Arial" pitchFamily="34" charset="0"/>
              </a:rPr>
              <a:t>Янь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Arial" pitchFamily="34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Arial" pitchFamily="34" charset="0"/>
              </a:rPr>
              <a:t>Либэнь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Arial" pitchFamily="34" charset="0"/>
              </a:rPr>
              <a:t> и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Arial" pitchFamily="34" charset="0"/>
              </a:rPr>
              <a:t>Янь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Arial" pitchFamily="34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Arial" pitchFamily="34" charset="0"/>
              </a:rPr>
              <a:t>Лидэ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Arial" pitchFamily="34" charset="0"/>
              </a:rPr>
              <a:t>. Иностранные посланники приносящие дань. Сунская копия.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Arial" pitchFamily="34" charset="0"/>
              </a:rPr>
              <a:t>Гугун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Arial" pitchFamily="34" charset="0"/>
              </a:rPr>
              <a:t>, Тайбэй.</a:t>
            </a:r>
          </a:p>
        </p:txBody>
      </p:sp>
      <p:pic>
        <p:nvPicPr>
          <p:cNvPr id="10245" name="Picture 5" descr="http://dic.academic.ru/pictures/wiki/files/53/500px-Tribute_Bearers_by_Yan_Liben_and_Yan_Lide._Palace_Museum%2C_Beij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9" y="332656"/>
            <a:ext cx="8482501" cy="269743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http://dic.academic.ru/dic.nsf/ruwiki/magnify-clip.png"/>
          <p:cNvSpPr>
            <a:spLocks noChangeAspect="1" noChangeArrowheads="1"/>
          </p:cNvSpPr>
          <p:nvPr/>
        </p:nvSpPr>
        <p:spPr bwMode="auto">
          <a:xfrm>
            <a:off x="127000" y="571500"/>
            <a:ext cx="1428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15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тали\Desktop\китайская живопись\japan_kart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829050" cy="52387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Натали\Desktop\img14515be1zik6zj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1478"/>
            <a:ext cx="4457700" cy="6096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88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3526" y="-171400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КАЛИГРАФИЯ</a:t>
            </a:r>
            <a:endParaRPr lang="ru-RU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2" descr="C:\Users\Натали\Desktop\китайская живопись\cult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304125" cy="58527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47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Натали\Desktop\китайская живопись\109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210180"/>
            <a:ext cx="3999448" cy="738359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Натали\Desktop\китайская живопись\70071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-328382"/>
            <a:ext cx="2409825" cy="762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5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Натали\Desktop\китайская живопись\img_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44016"/>
            <a:ext cx="9614687" cy="65253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89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Натали\Desktop\китайская живопись\kitajskaya-zhivopis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4863" y="-1085850"/>
            <a:ext cx="10753726" cy="902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72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Натали\Desktop\китайская живопись\39465573_SHi_Nin_Lang16881766Pavlin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171400"/>
            <a:ext cx="6374333" cy="753909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7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атали\Desktop\китайская живопись\129728096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181"/>
            <a:ext cx="9143999" cy="670363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Натали\Desktop\китайская живопись\129710113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-161925"/>
            <a:ext cx="9534526" cy="718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6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Натали\Desktop\китайская живопись\b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82936"/>
            <a:ext cx="8964488" cy="75077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1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и\Desktop\китайская живопись\77d6cacca4c7467f9f20978813e987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27384"/>
            <a:ext cx="7128792" cy="68232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Натали\Desktop\китайская живопись\96382277_0_50787_c4e9ec78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0666"/>
            <a:ext cx="7121454" cy="704006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74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Натали\Desktop\китайская живопись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459432"/>
            <a:ext cx="4464495" cy="80366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892899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9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атали\Desktop\китайская живопись\Zakaz-iz-Kit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605" y="-747464"/>
            <a:ext cx="8048626" cy="5715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Натали\Desktop\китайская живопись\8b356074f4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515" y="2780928"/>
            <a:ext cx="7143751" cy="473392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41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и\Desktop\китайская живопись\pic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60648"/>
            <a:ext cx="10049680" cy="7034775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-243408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КИТАЙСКАЯ ЖИВОПИСЬ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219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Натали\Desktop\китайская живопись\china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984"/>
            <a:ext cx="4608512" cy="66616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Натали\Desktop\китайская живопись\D0bcd18dd0b9d185d183d0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0628"/>
            <a:ext cx="7920880" cy="673274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Натали\Desktop\китайская живопись\belki_lichi_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8984"/>
            <a:ext cx="9477174" cy="6744392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23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и\Desktop\китайская живопись\image00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331" y="0"/>
            <a:ext cx="3961173" cy="695739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Натали\Desktop\1352750356-0220676-www.nevsepic.com.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48680"/>
            <a:ext cx="5330684" cy="54726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08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и\Desktop\китайская живопись\китайская-живопис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0615"/>
            <a:ext cx="6096000" cy="60579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2436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alpha val="9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ЖАНРЫ КТАЙСКОЙ ЖИВОПИСИ</a:t>
            </a:r>
            <a:endParaRPr lang="ru-RU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85000"/>
                  <a:alpha val="9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147" name="Picture 3" descr="C:\Users\Натали\Desktop\китайская живопись\palochk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33516"/>
            <a:ext cx="2790825" cy="5715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Натали\Desktop\китайская живопись\39465664_CHzhun_Cin_dinastiya_M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9618"/>
            <a:ext cx="3730625" cy="63817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Натали\Desktop\китайская живопись\baita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52" y="-82982"/>
            <a:ext cx="5876925" cy="2895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98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ли\Desktop\китайская живопись\post-358697-12656207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4127500" cy="66548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Натали\Desktop\китайская живопись\flowers-and-birds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2121"/>
            <a:ext cx="3422849" cy="673924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31044"/>
            <a:ext cx="8187844" cy="48561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0350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СВИТКИ</a:t>
            </a:r>
            <a:endParaRPr lang="ru-RU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6" y="1876425"/>
            <a:ext cx="10531657" cy="3352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575" y="1910074"/>
            <a:ext cx="9528103" cy="42552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59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49</Words>
  <Application>Microsoft Office PowerPoint</Application>
  <PresentationFormat>Экран (4:3)</PresentationFormat>
  <Paragraphs>12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КИТАЙСКАЯ ЖИВОПИСЬ</vt:lpstr>
      <vt:lpstr>Презентация PowerPoint</vt:lpstr>
      <vt:lpstr>Презентация PowerPoint</vt:lpstr>
      <vt:lpstr>ЖАНРЫ КТАЙСКОЙ ЖИВОПИСИ</vt:lpstr>
      <vt:lpstr>Презентация PowerPoint</vt:lpstr>
      <vt:lpstr>СВИТКИ</vt:lpstr>
      <vt:lpstr>Презентация PowerPoint</vt:lpstr>
      <vt:lpstr>Презентация PowerPoint</vt:lpstr>
      <vt:lpstr>КАЛИГРАФИЯ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</dc:creator>
  <cp:lastModifiedBy>Пользователь Windows</cp:lastModifiedBy>
  <cp:revision>15</cp:revision>
  <dcterms:created xsi:type="dcterms:W3CDTF">2014-09-10T12:48:13Z</dcterms:created>
  <dcterms:modified xsi:type="dcterms:W3CDTF">2014-09-18T14:40:19Z</dcterms:modified>
</cp:coreProperties>
</file>