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3300"/>
    <a:srgbClr val="006600"/>
    <a:srgbClr val="008080"/>
    <a:srgbClr val="F01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9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0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4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2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1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8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6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0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1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EA18-E21D-4A03-BBE2-1596D002FA4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11F5-1D4E-4512-8463-290402CBE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8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18510"/>
            <a:ext cx="7772400" cy="2387600"/>
          </a:xfrm>
          <a:noFill/>
        </p:spPr>
        <p:txBody>
          <a:bodyPr>
            <a:prstTxWarp prst="textInflateTop">
              <a:avLst>
                <a:gd name="adj" fmla="val 50000"/>
              </a:avLst>
            </a:prstTxWarp>
            <a:normAutofit fontScale="90000"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Franklin Gothic Heavy" panose="020B0903020102020204" pitchFamily="34" charset="0"/>
              </a:rPr>
              <a:t>ВАЗА И ГОРШОЧЕК ДЛЯ ЦВЕТОВ ИЗ БРОСОВОГО МАТЕРИАЛА</a:t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Franklin Gothic Heavy" panose="020B0903020102020204" pitchFamily="34" charset="0"/>
              </a:rPr>
            </a:b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Мастер-класс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180113"/>
            <a:ext cx="6858000" cy="22053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Педагог дополнительного образования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Бельдиева</a:t>
            </a:r>
            <a:r>
              <a:rPr lang="ru-RU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 Лариса </a:t>
            </a:r>
            <a:r>
              <a:rPr lang="ru-RU" dirty="0" err="1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Владимирвна</a:t>
            </a:r>
            <a:endParaRPr lang="ru-RU" dirty="0" smtClean="0">
              <a:solidFill>
                <a:srgbClr val="002060"/>
              </a:solidFill>
              <a:latin typeface="Franklin Gothic Heavy" panose="020B09030201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err="1" smtClean="0">
                <a:solidFill>
                  <a:srgbClr val="003300"/>
                </a:solidFill>
                <a:latin typeface="Mistral" panose="03090702030407020403" pitchFamily="66" charset="0"/>
              </a:rPr>
              <a:t>ЦДТЭиТ</a:t>
            </a:r>
            <a:r>
              <a:rPr lang="ru-RU" sz="3600" b="1" dirty="0" smtClean="0">
                <a:solidFill>
                  <a:srgbClr val="003300"/>
                </a:solidFill>
                <a:latin typeface="Mistral" panose="03090702030407020403" pitchFamily="66" charset="0"/>
              </a:rPr>
              <a:t> им. Р.Р. </a:t>
            </a:r>
            <a:r>
              <a:rPr lang="ru-RU" sz="3600" b="1" dirty="0" err="1" smtClean="0">
                <a:solidFill>
                  <a:srgbClr val="003300"/>
                </a:solidFill>
                <a:latin typeface="Mistral" panose="03090702030407020403" pitchFamily="66" charset="0"/>
              </a:rPr>
              <a:t>Лейцингера</a:t>
            </a:r>
            <a:endParaRPr lang="ru-RU" sz="3600" b="1" dirty="0" smtClean="0">
              <a:solidFill>
                <a:srgbClr val="003300"/>
              </a:solidFill>
              <a:latin typeface="Mistral" panose="03090702030407020403" pitchFamily="66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>
                <a:solidFill>
                  <a:srgbClr val="003300"/>
                </a:solidFill>
                <a:latin typeface="Mistral" panose="03090702030407020403" pitchFamily="66" charset="0"/>
              </a:rPr>
              <a:t>г</a:t>
            </a:r>
            <a:r>
              <a:rPr lang="ru-RU" sz="3600" b="1" dirty="0" smtClean="0">
                <a:solidFill>
                  <a:srgbClr val="003300"/>
                </a:solidFill>
                <a:latin typeface="Mistral" panose="03090702030407020403" pitchFamily="66" charset="0"/>
              </a:rPr>
              <a:t>. Пятигорск Ставропольский край</a:t>
            </a:r>
            <a:endParaRPr lang="ru-RU" sz="3600" b="1" dirty="0">
              <a:solidFill>
                <a:srgbClr val="0033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2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92" y="419878"/>
            <a:ext cx="7408506" cy="85841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Используем вазу и горшочек по назначению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27024"/>
            <a:ext cx="4163011" cy="3122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999" y="2190360"/>
            <a:ext cx="4506686" cy="3380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46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737118"/>
            <a:ext cx="7886700" cy="543984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6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Прежде, чем приступить к мастер-классу по изготовлению предметов интерьера из бросового материала, вспомним, что же такое этот бросовый материал? Все, конечно, знают и понимают, что это бытовой (и не только) мусор, которым постепенно заполняются пространства (свалки) нашей планеты.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6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нашей планете существуют растущие в объеме свалки электроники, пластика и др. Переработка мусора и разлагающиеся отходы на свалках отравляют животных и человека. Назревает экологическая катастрофа.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6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Многие художники и увлеченные люди всего мира используют повторно бросовый </a:t>
            </a:r>
            <a:r>
              <a:rPr lang="ru-RU" sz="6400" dirty="0">
                <a:solidFill>
                  <a:srgbClr val="002060"/>
                </a:solidFill>
                <a:latin typeface="Arial Black" panose="020B0A04020102020204" pitchFamily="34" charset="0"/>
              </a:rPr>
              <a:t>м</a:t>
            </a:r>
            <a:r>
              <a:rPr lang="ru-RU" sz="6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атериал (мусор) для создания своих творений и украшения жизненного пространства людей. И тем самым вносят свой вклад в сохранение чистоты планеты.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6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Используя бросовый материал, можно создать много полезных вещей и приспособлений для бытовых нужд. А можно украсить интерьер дома, офиса, создать игрушки и игры для детей, используя фантазию и профессиональное мастерство.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6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Конечно, для создания творческих шедевров недостаточно одного «мусора». Необходимы дополнительные материалы. «Мусор» надо склеить, связать, сшить, скрепить, а еще и украсить. Но, главное, отходы использовать «еще раз».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dirty="0" smtClean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782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43812"/>
            <a:ext cx="7886700" cy="1046877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9050"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Ваза и горшочек для цветов из     бросового материала</a:t>
            </a:r>
            <a:endParaRPr lang="ru-RU" sz="3200" b="1" dirty="0">
              <a:ln w="19050"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8319" y="2434688"/>
            <a:ext cx="4533749" cy="3400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258" y="2429361"/>
            <a:ext cx="4491135" cy="3368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41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50506"/>
            <a:ext cx="7886700" cy="114018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 Black" panose="020B0A04020102020204" pitchFamily="34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Данный мастер-класс с использованием бросового материала предназначен для учащихся (10+), педагогов, семейного творчества.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95331"/>
            <a:ext cx="7886700" cy="38816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	</a:t>
            </a:r>
            <a:r>
              <a:rPr lang="ru-RU" sz="3200" b="1" dirty="0" smtClean="0">
                <a:solidFill>
                  <a:srgbClr val="9900FF"/>
                </a:solidFill>
                <a:latin typeface="Monotype Corsiva" panose="03010101010201010101" pitchFamily="66" charset="0"/>
              </a:rPr>
              <a:t>Цель данного мастер-класса: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Изготовление вазы и горшочка для цветов с использованием бросового материала.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	</a:t>
            </a:r>
            <a:r>
              <a:rPr lang="ru-RU" sz="3200" b="1" dirty="0" smtClean="0">
                <a:solidFill>
                  <a:srgbClr val="9900FF"/>
                </a:solidFill>
                <a:latin typeface="Monotype Corsiva" panose="03010101010201010101" pitchFamily="66" charset="0"/>
              </a:rPr>
              <a:t>Задачи: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Изучение и освоение практически приемами работы с материалами (бросовыми в том числе), используемыми в данном мастер-классе;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Выполнение работы максимально аккуратно;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Развитие духовных качеств и эмоционального отношения к действительности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5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89" y="923731"/>
            <a:ext cx="7886700" cy="86959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FF"/>
                </a:solidFill>
                <a:latin typeface="Monotype Corsiva" panose="03010101010201010101" pitchFamily="66" charset="0"/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Материалы для работы: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989" y="3051109"/>
            <a:ext cx="7886700" cy="251926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Прозрачное пластиковое ведерко с крышкой объемом 1 л;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Прозрачная пластиковая бутылка объемом 1 л;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Текстильный шнур диаметром 5 мм;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Клей «Силач» или клеевой пистолет;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9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948" y="538195"/>
            <a:ext cx="7886700" cy="83227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	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Приступаем к работе: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206" y="3084453"/>
            <a:ext cx="3736903" cy="2802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9948" y="1510992"/>
            <a:ext cx="7886700" cy="9658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Подготавливаем бутылку к работе: срезаем верхнюю часть, чтобы отверстие было пригодно для цветов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3716" y="3084452"/>
            <a:ext cx="3736903" cy="280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184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34482"/>
            <a:ext cx="7886700" cy="626999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Также подготавливаем ведерко: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86204"/>
            <a:ext cx="7886700" cy="74644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Срезаем верхнюю часть ведерка, чтобы верхний срез был однослойный.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141" y="2957805"/>
            <a:ext cx="3694923" cy="2771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5735" y="2957805"/>
            <a:ext cx="3694924" cy="27711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758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5233"/>
            <a:ext cx="7886700" cy="2407298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Обклеиваем шнуром ведерко, укладывая шнур вплотную. Клей используем тот, который удобнее для работы. Крышку от ведерка также обклеиваем шнуром и используем ее в качестве поддона для горшочка. По окончании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обклеивания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 дне горшочка прожигаем отверстия для стока воды.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8" y="3002123"/>
            <a:ext cx="4223268" cy="31674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1007" y="3398056"/>
            <a:ext cx="3167450" cy="2375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196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Аналогично обклеиваем шнуром вазу для цветов. Вазу украшаем скрученным шнуром, имитируя лепнину.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068" y="2175717"/>
            <a:ext cx="2812656" cy="2109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8" y="1824136"/>
            <a:ext cx="2109493" cy="2812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770237"/>
            <a:ext cx="1918607" cy="1438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9222" y="2353582"/>
            <a:ext cx="4235574" cy="31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6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158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Franklin Gothic Heavy</vt:lpstr>
      <vt:lpstr>Mistral</vt:lpstr>
      <vt:lpstr>Monotype Corsiva</vt:lpstr>
      <vt:lpstr>Тема Office</vt:lpstr>
      <vt:lpstr>ВАЗА И ГОРШОЧЕК ДЛЯ ЦВЕТОВ ИЗ БРОСОВОГО МАТЕРИАЛА Мастер-класс</vt:lpstr>
      <vt:lpstr>Презентация PowerPoint</vt:lpstr>
      <vt:lpstr>Ваза и горшочек для цветов из     бросового материала</vt:lpstr>
      <vt:lpstr> Данный мастер-класс с использованием бросового материала предназначен для учащихся (10+), педагогов, семейного творчества.</vt:lpstr>
      <vt:lpstr> Материалы для работы:</vt:lpstr>
      <vt:lpstr> Приступаем к работе:</vt:lpstr>
      <vt:lpstr>Также подготавливаем ведерко:</vt:lpstr>
      <vt:lpstr>Обклеиваем шнуром ведерко, укладывая шнур вплотную. Клей используем тот, который удобнее для работы. Крышку от ведерка также обклеиваем шнуром и используем ее в качестве поддона для горшочка. По окончании обклеивания в дне горшочка прожигаем отверстия для стока воды.</vt:lpstr>
      <vt:lpstr>Аналогично обклеиваем шнуром вазу для цветов. Вазу украшаем скрученным шнуром, имитируя лепнину.</vt:lpstr>
      <vt:lpstr>Используем вазу и горшочек по назначению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ВАЗА И ГОРШОЧЕК ПОД ЦВЕТЫ ИЗ БРОСОВОГО МАТЕРИАЛА Мастер-класс</dc:title>
  <dc:creator>1</dc:creator>
  <cp:lastModifiedBy>1</cp:lastModifiedBy>
  <cp:revision>33</cp:revision>
  <dcterms:created xsi:type="dcterms:W3CDTF">2022-02-07T23:40:06Z</dcterms:created>
  <dcterms:modified xsi:type="dcterms:W3CDTF">2022-05-15T13:24:54Z</dcterms:modified>
</cp:coreProperties>
</file>