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92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19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2810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8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140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659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7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6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38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0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55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64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71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82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298D-31E5-409B-A3AD-5F878983219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ABF35C-0A28-41CB-9EA1-BB96821D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1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и пути повышения качества образования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33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277537" cy="5431762"/>
          </a:xfrm>
        </p:spPr>
        <p:txBody>
          <a:bodyPr>
            <a:noAutofit/>
          </a:bodyPr>
          <a:lstStyle/>
          <a:p>
            <a:r>
              <a:rPr lang="ru-RU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степень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удовлетворённости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ожиданий различных участников образовательного процесса: учащихся и их семей, администрации школы, остальных членов педагогического коллектива, внешних организаций, с которыми сотрудничает образовательное учреждение для достижения результата. </a:t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8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841" y="627529"/>
            <a:ext cx="8972161" cy="6012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знаний учащихся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зависит:</a:t>
            </a:r>
          </a:p>
          <a:p>
            <a:pPr indent="540385"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уровня индивидуальных особенностей учащихся (интересы, мотивы, склонности, способности, психологический тип, состояние здоровья);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внешних влияний (семьи, взрослых, друзей, одноклассников и т.п.);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уровня профессионального мастерства учителя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традиций и новаций в обучении (содержание, объем, технологии и методы обучения);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состояния учебно-методического обеспечения учебного процесса (качества учебников, учебно-методических комплектов для учителя и ученика);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физиологических и санитарно-гигиенических факторов;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системы оценивания знаний учащихся;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уровня коммуникативных отношений, степени готовности к совместному сотрудничеству.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83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99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МО ЕМЦ: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29553"/>
            <a:ext cx="8596668" cy="4911809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опыт работы учителей ШМО в педагогическую практику;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проведения учебных занятий и мастерства учителя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информационных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технологиями работы с интерактивным оборудованием и активизация его использования в учебном процессе;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успешного обучения учащихся, подготовки к ОГЭ и ЕГЭ;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технологии и методики работы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детьми;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активных форм обучения для развития интереса к предметам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ЕМЦ;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прослеживание итогов успеваемости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55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Сайты, платформы для обучения учащихся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802" y="127000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Учи.ру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Якласс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РЭШ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ФИПИ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«Павел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т 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21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682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снижения качества знаний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6425"/>
            <a:ext cx="8596668" cy="46249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-слабый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посещаемостью и со стороны родителей;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пропуски занятий, как по болезни, так и без уважительных причин;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отсутствие единства требований к ответу обучающихся со стороны учительского  состава;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слабое владение знаниями особенностей возрастной психологии ребёнка;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мотивации к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учению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невидение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учениками перспективы для приложения своих знаний;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потеря связи с родительской общественностью.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4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56779" cy="970625"/>
          </a:xfrm>
        </p:spPr>
        <p:txBody>
          <a:bodyPr>
            <a:normAutofit fontScale="90000"/>
          </a:bodyPr>
          <a:lstStyle/>
          <a:p>
            <a:pPr indent="540385">
              <a:lnSpc>
                <a:spcPct val="1150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повышения качества образования необходимо: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0529"/>
            <a:ext cx="8596668" cy="5033638"/>
          </a:xfrm>
        </p:spPr>
        <p:txBody>
          <a:bodyPr/>
          <a:lstStyle/>
          <a:p>
            <a:pPr indent="540385" algn="just">
              <a:lnSpc>
                <a:spcPct val="115000"/>
              </a:lnSpc>
              <a:spcBef>
                <a:spcPts val="450"/>
              </a:spcBef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уроках и во внеурочное время современные инновационные методики, новые формы организации и проведения учебных занятий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Bef>
                <a:spcPts val="450"/>
              </a:spcBef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продолжить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методическое совершенствование учителей для повышения их профессионализма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Bef>
                <a:spcPts val="450"/>
              </a:spcBef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активнее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шире использовать на уроках современные педагогические технологии, возможности ИКТ, сети Интернет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Bef>
                <a:spcPts val="450"/>
              </a:spcBef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мотивацию учащихся через работу классных руководителей, учителей- предметников и родителей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Bef>
                <a:spcPts val="450"/>
              </a:spcBef>
              <a:buNone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93622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183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Грань</vt:lpstr>
      <vt:lpstr>Факторы и пути повышения качества образования</vt:lpstr>
      <vt:lpstr>Качество образования — это степень удовлетворённости ожиданий различных участников образовательного процесса: учащихся и их семей, администрации школы, остальных членов педагогического коллектива, внешних организаций, с которыми сотрудничает образовательное учреждение для достижения результата.  </vt:lpstr>
      <vt:lpstr>Презентация PowerPoint</vt:lpstr>
      <vt:lpstr>Задачи МО ЕМЦ: </vt:lpstr>
      <vt:lpstr>Сайты, платформы для обучения учащихся </vt:lpstr>
      <vt:lpstr>Причины снижения качества знаний</vt:lpstr>
      <vt:lpstr>Для повышения качества образования необходимо: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и пути повышения качества образования</dc:title>
  <dc:creator>Физика</dc:creator>
  <cp:lastModifiedBy>Физика</cp:lastModifiedBy>
  <cp:revision>4</cp:revision>
  <dcterms:created xsi:type="dcterms:W3CDTF">2020-10-19T05:29:20Z</dcterms:created>
  <dcterms:modified xsi:type="dcterms:W3CDTF">2020-10-19T05:57:02Z</dcterms:modified>
</cp:coreProperties>
</file>