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298D-31E5-409B-A3AD-5F878983219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5C-0A28-41CB-9EA1-BB96821D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928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298D-31E5-409B-A3AD-5F878983219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5C-0A28-41CB-9EA1-BB96821D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198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298D-31E5-409B-A3AD-5F878983219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5C-0A28-41CB-9EA1-BB96821DB31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2810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298D-31E5-409B-A3AD-5F878983219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5C-0A28-41CB-9EA1-BB96821D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18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298D-31E5-409B-A3AD-5F878983219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5C-0A28-41CB-9EA1-BB96821DB31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0140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298D-31E5-409B-A3AD-5F878983219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5C-0A28-41CB-9EA1-BB96821D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659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298D-31E5-409B-A3AD-5F878983219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5C-0A28-41CB-9EA1-BB96821D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073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298D-31E5-409B-A3AD-5F878983219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5C-0A28-41CB-9EA1-BB96821D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16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298D-31E5-409B-A3AD-5F878983219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5C-0A28-41CB-9EA1-BB96821D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50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298D-31E5-409B-A3AD-5F878983219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5C-0A28-41CB-9EA1-BB96821D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38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298D-31E5-409B-A3AD-5F878983219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5C-0A28-41CB-9EA1-BB96821D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80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298D-31E5-409B-A3AD-5F878983219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5C-0A28-41CB-9EA1-BB96821D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55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298D-31E5-409B-A3AD-5F878983219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5C-0A28-41CB-9EA1-BB96821D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643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298D-31E5-409B-A3AD-5F878983219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5C-0A28-41CB-9EA1-BB96821D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713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298D-31E5-409B-A3AD-5F878983219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5C-0A28-41CB-9EA1-BB96821D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298D-31E5-409B-A3AD-5F878983219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5C-0A28-41CB-9EA1-BB96821D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82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D298D-31E5-409B-A3AD-5F878983219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ABF35C-0A28-41CB-9EA1-BB96821D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01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и пути повышения качества образования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833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277537" cy="5431762"/>
          </a:xfrm>
        </p:spPr>
        <p:txBody>
          <a:bodyPr>
            <a:noAutofit/>
          </a:bodyPr>
          <a:lstStyle/>
          <a:p>
            <a:r>
              <a:rPr lang="ru-RU" sz="4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образования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это степень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удовлетворённости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ожиданий различных участников образовательного процесса: учащихся и их семей, администрации школы, остальных членов педагогического коллектива, внешних организаций, с которыми сотрудничает образовательное учреждение для достижения результата. </a:t>
            </a:r>
            <a:b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58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841" y="627529"/>
            <a:ext cx="8972161" cy="6012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знаний учащихся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зависит:</a:t>
            </a:r>
          </a:p>
          <a:p>
            <a:pPr indent="540385" algn="just">
              <a:lnSpc>
                <a:spcPct val="115000"/>
              </a:lnSpc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уровня индивидуальных особенностей учащихся (интересы, мотивы, склонности, способности, психологический тип, состояние здоровья);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внешних влияний (семьи, взрослых, друзей, одноклассников и т.п.);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уровня профессионального мастерства учителя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традиций и новаций в обучении (содержание, объем, технологии и методы обучения);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состояния учебно-методического обеспечения учебного процесса (качества учебников, учебно-методических комплектов для учителя и ученика);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физиологических и санитарно-гигиенических факторов;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системы оценивания знаний учащихся;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уровня коммуникативных отношений, степени готовности к совместному сотрудничеству.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3834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1995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МО ЕМЦ: 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29553"/>
            <a:ext cx="8596668" cy="4911809"/>
          </a:xfrm>
        </p:spPr>
        <p:txBody>
          <a:bodyPr>
            <a:noAutofit/>
          </a:bodyPr>
          <a:lstStyle/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опыт работы учителей ШМО в педагогическую практику;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проведения учебных занятий и мастерства учителя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информационных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технологий;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 технологиями работы с интерактивным оборудованием и активизация его использования в учебном процессе;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успешного обучения учащихся, подготовки к ОГЭ и ЕГЭ;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технологии и методики работы 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одаренными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детьми;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активных форм обучения для развития интереса к предметам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ЕМЦ;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Систематическое прослеживание итогов успеваемости по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предметам;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559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Сайты, платформы для обучения учащихся 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0802" y="1270000"/>
            <a:ext cx="8596668" cy="388077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Учи.ру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Якласс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РЭШ</a:t>
            </a: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classroom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ФИПИ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«Павел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Виктор»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и т д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215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682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Причины снижения качества знаний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16425"/>
            <a:ext cx="8596668" cy="46249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-слабый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 за посещаемостью и со стороны родителей;</a:t>
            </a:r>
            <a:b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пропуски занятий, как по болезни, так и без уважительных причин;</a:t>
            </a:r>
            <a:b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отсутствие единства требований к ответу обучающихся со стороны учительского  состава;</a:t>
            </a:r>
            <a:b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слабое владение знаниями особенностей возрастной психологии ребёнка;</a:t>
            </a:r>
            <a:b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 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отсутствие мотивации к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учению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невидение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учениками перспективы для приложения своих знаний;</a:t>
            </a:r>
            <a:b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потеря связи с родительской общественностью.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342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256779" cy="970625"/>
          </a:xfrm>
        </p:spPr>
        <p:txBody>
          <a:bodyPr>
            <a:normAutofit fontScale="90000"/>
          </a:bodyPr>
          <a:lstStyle/>
          <a:p>
            <a:pPr indent="540385">
              <a:lnSpc>
                <a:spcPct val="115000"/>
              </a:lnSpc>
              <a:spcBef>
                <a:spcPts val="450"/>
              </a:spcBef>
              <a:spcAft>
                <a:spcPts val="0"/>
              </a:spcAft>
            </a:pPr>
            <a:r>
              <a:rPr lang="ru-RU" sz="31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повышения качества образования необходимо: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40529"/>
            <a:ext cx="8596668" cy="5033638"/>
          </a:xfrm>
        </p:spPr>
        <p:txBody>
          <a:bodyPr/>
          <a:lstStyle/>
          <a:p>
            <a:pPr indent="540385" algn="just">
              <a:lnSpc>
                <a:spcPct val="115000"/>
              </a:lnSpc>
              <a:spcBef>
                <a:spcPts val="450"/>
              </a:spcBef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использовать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уроках и во внеурочное время современные инновационные методики, новые формы организации и проведения учебных занятий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Bef>
                <a:spcPts val="450"/>
              </a:spcBef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продолжить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методическое совершенствование учителей для повышения их профессионализма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Bef>
                <a:spcPts val="450"/>
              </a:spcBef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активнее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шире использовать на уроках современные педагогические технологии, возможности ИКТ, сети Интернет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Bef>
                <a:spcPts val="450"/>
              </a:spcBef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повысить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мотивацию учащихся через работу классных руководителей, учителей- предметников и родителей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Bef>
                <a:spcPts val="450"/>
              </a:spcBef>
              <a:buNone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993622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183</Words>
  <Application>Microsoft Office PowerPoint</Application>
  <PresentationFormat>Широкоэкранный</PresentationFormat>
  <Paragraphs>35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Грань</vt:lpstr>
      <vt:lpstr>Факторы и пути повышения качества образования</vt:lpstr>
      <vt:lpstr>Качество образования — это степень удовлетворённости ожиданий различных участников образовательного процесса: учащихся и их семей, администрации школы, остальных членов педагогического коллектива, внешних организаций, с которыми сотрудничает образовательное учреждение для достижения результата.  </vt:lpstr>
      <vt:lpstr>Презентация PowerPoint</vt:lpstr>
      <vt:lpstr>Задачи МО ЕМЦ: </vt:lpstr>
      <vt:lpstr>Сайты, платформы для обучения учащихся </vt:lpstr>
      <vt:lpstr>Причины снижения качества знаний</vt:lpstr>
      <vt:lpstr>Для повышения качества образования необходимо: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Факторы и пути повышения качества образования</dc:title>
  <dc:creator>Физика</dc:creator>
  <cp:lastModifiedBy>Физика</cp:lastModifiedBy>
  <cp:revision>4</cp:revision>
  <dcterms:created xsi:type="dcterms:W3CDTF">2020-10-19T05:29:20Z</dcterms:created>
  <dcterms:modified xsi:type="dcterms:W3CDTF">2020-10-19T05:57:02Z</dcterms:modified>
</cp:coreProperties>
</file>