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0" r:id="rId2"/>
    <p:sldId id="271" r:id="rId3"/>
    <p:sldId id="256" r:id="rId4"/>
    <p:sldId id="257" r:id="rId5"/>
    <p:sldId id="258" r:id="rId6"/>
    <p:sldId id="260" r:id="rId7"/>
    <p:sldId id="262" r:id="rId8"/>
    <p:sldId id="263" r:id="rId9"/>
    <p:sldId id="272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3"/>
  </p:normalViewPr>
  <p:slideViewPr>
    <p:cSldViewPr snapToGrid="0" snapToObjects="1">
      <p:cViewPr varScale="1">
        <p:scale>
          <a:sx n="110" d="100"/>
          <a:sy n="110" d="100"/>
        </p:scale>
        <p:origin x="63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70A1C8-3813-1C4E-844E-A73E23264E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43CC718-0833-2E4A-8ABE-FECC5A1429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228CDB-F85A-404E-B189-22770C0B1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F61AF-365C-E148-B870-1440AC3224C3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7A2542-3343-2545-8116-ECB538918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1D1BBA-4D08-E040-B872-932847E8B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5F2A-7862-5644-8131-DE590AA394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1155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651676-B16A-9A4E-8AB2-F8BA45620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FC8CBB0-E4EF-2542-85E2-ADFDA2194B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4D4FF27-A1CE-B948-8E22-A4F4B5C4B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F61AF-365C-E148-B870-1440AC3224C3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43BA63-DA8D-A844-B122-71CD431FA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A7EF9C3-EABB-5E4D-B9DD-3E372BF2C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5F2A-7862-5644-8131-DE590AA394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215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42FCCE9-76A6-8343-AD3B-12A96866D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510584B-916F-1C45-8925-E7E459B320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307B42C-F556-364E-843B-E3D3704CA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F61AF-365C-E148-B870-1440AC3224C3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19BEE1-A661-3846-AFA0-34D67AD88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8FA599-4878-A144-849D-7EA615DFE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5F2A-7862-5644-8131-DE590AA394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134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02925B-EFC6-6C41-9A64-EE8F7EC17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55CEB1-28D0-5649-B78A-31C213CB3D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B20EC1-4CAA-6347-A477-9AB9EEEF3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F61AF-365C-E148-B870-1440AC3224C3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4BC276-FAAC-644A-90AF-10F13D1CF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2793BC-32C6-4449-91F4-4C9472440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5F2A-7862-5644-8131-DE590AA394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6846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00A059-F34E-6A49-808F-40F6A4D0C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752C7C-7AD7-AC48-9A4A-E13788BBA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95C57F-17B3-8841-9B83-E63DEAF35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F61AF-365C-E148-B870-1440AC3224C3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8CD590-4458-A64D-B5A0-95D60B527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AF13906-BF5E-E040-92A3-6B7AF1709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5F2A-7862-5644-8131-DE590AA394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5058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32BC13-F095-6045-8A3F-B9DFBADBD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8FB3C1-4548-FD44-BDC4-AFAEDC5638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D84651B-168F-0F49-9E59-11AEEAF37D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5B6C838-9402-F14E-A21D-176994B32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F61AF-365C-E148-B870-1440AC3224C3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5FB3831-4779-1543-95EC-EB41C0BAE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A67635F-0C97-4446-87DA-CE4716DC3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5F2A-7862-5644-8131-DE590AA394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7124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5B739C-68D1-464B-9AAB-B2F9CE184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6D1E8DD-E598-2845-870C-C18F218FBE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5380D3D-2B46-1044-8441-97839EDFC1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4FFCA89-DBC6-7948-BE93-525A8CFE8C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916BE23-FF2E-C044-BD27-7156E97606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451ED34-AB9B-CE4E-B515-21C6F13ED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F61AF-365C-E148-B870-1440AC3224C3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0BA1F74-456A-1D4D-867F-41B4333E2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5DCFD2F-2AEE-334C-B2DE-A01489F17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5F2A-7862-5644-8131-DE590AA394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2892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878E3C-7A07-F141-9FAC-A637E09DE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BA376F8-A5C8-BC4A-84CF-D30F247B8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F61AF-365C-E148-B870-1440AC3224C3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C79E0B3-2F59-4F49-9A0F-B04BF4838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BA1C350-B122-7D45-BBD4-9C11B3E46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5F2A-7862-5644-8131-DE590AA394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875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E65E1F1-D35D-054C-B07D-D204136F2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F61AF-365C-E148-B870-1440AC3224C3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BE4D4EA-2547-A042-AEE1-C0A1091A2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5DFC8B4-09AB-E04E-95F4-89F23CC44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5F2A-7862-5644-8131-DE590AA394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9370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2F4798-3498-0C47-823A-06124F6D3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2AE692B-33D9-504A-86E0-986974D570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990B2EC-03E3-2044-947C-8CE05BB412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A4A2F7-C338-B944-B7FF-0C6905778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F61AF-365C-E148-B870-1440AC3224C3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12D64C8-DA31-0949-9C26-85A1C3CD3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E58768-5CAD-5046-813D-B50347313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5F2A-7862-5644-8131-DE590AA394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543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C04EB2-6434-8F4F-8321-166A3F5A2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F6A30F5-0D4B-7240-89BE-50F488CBDB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9F34BC5-5304-1641-A5FF-5E8695E17A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501C190-09D9-8B42-A098-AF2410E2E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F61AF-365C-E148-B870-1440AC3224C3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AD70F6D-3F2A-8D41-9B1C-37E85EE65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172336-596B-1649-A115-0F5367BD3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5F2A-7862-5644-8131-DE590AA394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7060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70735C-1116-144C-9778-D8FBF854F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2EAE504-29A5-364F-8506-C6A2800900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281DCC-DBF8-0E4D-96FF-B676E63F7A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F61AF-365C-E148-B870-1440AC3224C3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C1AEBE-BDB6-1A49-B3AD-00A2B4910F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F57AC3-637D-E347-A3D5-C061A99CE1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B15F2A-7862-5644-8131-DE590AA394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6265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tiff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tiff"/><Relationship Id="rId4" Type="http://schemas.openxmlformats.org/officeDocument/2006/relationships/image" Target="../media/image15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tiff"/><Relationship Id="rId4" Type="http://schemas.openxmlformats.org/officeDocument/2006/relationships/image" Target="../media/image18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CA5448-9DB8-6545-8EFB-7A4574896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948" y="5466326"/>
            <a:ext cx="10515600" cy="1151680"/>
          </a:xfrm>
        </p:spPr>
        <p:txBody>
          <a:bodyPr>
            <a:noAutofit/>
          </a:bodyPr>
          <a:lstStyle/>
          <a:p>
            <a:r>
              <a:rPr lang="ru-RU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Привет, дорогой друг и мой ученик!</a:t>
            </a:r>
            <a:br>
              <a:rPr lang="ru-RU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7C5B05B-98A8-0843-85E5-3E515F836C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71332"/>
            <a:ext cx="10463213" cy="60882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2655C9-E1B5-5C42-9DE5-B70DF7AFB5E5}"/>
              </a:ext>
            </a:extLst>
          </p:cNvPr>
          <p:cNvSpPr txBox="1"/>
          <p:nvPr/>
        </p:nvSpPr>
        <p:spPr>
          <a:xfrm>
            <a:off x="1434146" y="3196680"/>
            <a:ext cx="90861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Ребусы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8F43A65-6FFE-714A-B529-3AA802FA06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748" y="2293073"/>
            <a:ext cx="1422400" cy="1422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F989B4-CEE5-9D4D-A1B3-FED92FC20A60}"/>
              </a:ext>
            </a:extLst>
          </p:cNvPr>
          <p:cNvSpPr txBox="1"/>
          <p:nvPr/>
        </p:nvSpPr>
        <p:spPr>
          <a:xfrm>
            <a:off x="9077437" y="6448157"/>
            <a:ext cx="5219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 по плаванию Гордиенко А.Б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649032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03790D-1E7E-1749-A749-513560CF1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788" y="365126"/>
            <a:ext cx="10768012" cy="9779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тебе необходимо пройти теоретическое задание!</a:t>
            </a:r>
            <a:b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D29BFC7-9E22-1F47-9BE5-E91BA89D43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913" y="1200150"/>
            <a:ext cx="10910887" cy="54483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Ребус – это загадка, головоломка, состоящая из сочетания букв, слов, цифр, картинок и знаков препинания.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Загадки-ребусы имеют много положительных момент: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Способствуют развитию мышления.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Тренируют сообразительность, логику, интуицию, смекалку.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Помогают расширить кругозор, запомнить новые слова, предметы.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Тренируют зрительную память, правописание.</a:t>
            </a:r>
          </a:p>
          <a:p>
            <a:r>
              <a:rPr lang="ru-RU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Инструкция: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заполни бланк, запиши фамилию, имя и класс;</a:t>
            </a:r>
          </a:p>
          <a:p>
            <a:pPr lvl="0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тебе будут последовательно предложены ребусы. Твоя задача - разгадать, какое слово зашифровано в ребусе, и записать свой ответ в текстовое поле; </a:t>
            </a:r>
          </a:p>
          <a:p>
            <a:pPr lvl="0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результаты ты отправляешь мне в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дневник.ру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Критерии оценки: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6 - правильных ответов – «5» баллов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5 - правильных ответов – «4» балла</a:t>
            </a:r>
          </a:p>
          <a:p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4 - правильных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ответов – «3» балла                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 2  правильных ответов – «н/а» </a:t>
            </a:r>
            <a:r>
              <a:rPr lang="ru-RU" sz="29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Удачи!</a:t>
            </a:r>
            <a:endParaRPr lang="ru-RU" sz="29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7115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FFA959-D52C-0644-8185-0A0BF0E279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81965"/>
            <a:ext cx="9144000" cy="1053296"/>
          </a:xfrm>
        </p:spPr>
        <p:txBody>
          <a:bodyPr>
            <a:noAutofit/>
          </a:bodyPr>
          <a:lstStyle/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AD9C561-3F3C-274D-822C-61C0006B2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7375" y="3829378"/>
            <a:ext cx="1805253" cy="135394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BA29C73-D3AA-1245-84FD-B84F88E817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6277" y="3745895"/>
            <a:ext cx="1831705" cy="135546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9CAA57B-D88F-2642-A6DF-AC750FB0F0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5035" y="3847735"/>
            <a:ext cx="1666699" cy="16666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9C4637E-F41D-A140-900D-F96E3AAD1E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6017" y="5183318"/>
            <a:ext cx="824759" cy="31419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B7BACC7-246F-8A4D-8E6E-44AD8B86BC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9980" y="5223496"/>
            <a:ext cx="940198" cy="358171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26CBCE9-ACC9-4743-9634-FF61B5B14E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85791" y="4303493"/>
            <a:ext cx="9144000" cy="1486482"/>
          </a:xfrm>
        </p:spPr>
        <p:txBody>
          <a:bodyPr>
            <a:normAutofit fontScale="47500" lnSpcReduction="20000"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sz="5800" dirty="0"/>
              <a:t>1=В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230C5E-60B6-3C45-ACBC-CC7B4DCD5078}"/>
              </a:ext>
            </a:extLst>
          </p:cNvPr>
          <p:cNvSpPr txBox="1"/>
          <p:nvPr/>
        </p:nvSpPr>
        <p:spPr>
          <a:xfrm>
            <a:off x="2669189" y="5101357"/>
            <a:ext cx="283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strike="sngStrike" dirty="0"/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A8C096-7A59-0F49-96E6-AFE309CF2849}"/>
              </a:ext>
            </a:extLst>
          </p:cNvPr>
          <p:cNvSpPr txBox="1"/>
          <p:nvPr/>
        </p:nvSpPr>
        <p:spPr>
          <a:xfrm>
            <a:off x="1943099" y="2825499"/>
            <a:ext cx="73580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 спорта, заключающийся в преодолении вплавь за наименьшее время различных дистанций.</a:t>
            </a:r>
            <a:endParaRPr lang="ru-RU" sz="2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7380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B97B8EB-CC90-C74C-946D-2AF93AB272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7198" y="3180520"/>
            <a:ext cx="152400" cy="1270000"/>
          </a:xfrm>
          <a:prstGeom prst="rect">
            <a:avLst/>
          </a:prstGeom>
        </p:spPr>
      </p:pic>
      <p:pic>
        <p:nvPicPr>
          <p:cNvPr id="4" name="Объект 3">
            <a:extLst>
              <a:ext uri="{FF2B5EF4-FFF2-40B4-BE49-F238E27FC236}">
                <a16:creationId xmlns:a16="http://schemas.microsoft.com/office/drawing/2014/main" id="{3880A46A-441D-E045-858A-CEC6678A5E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2996" y="4250579"/>
            <a:ext cx="152400" cy="1270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409985-C616-474E-8EA2-FB0F3C9AE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169" y="4250579"/>
            <a:ext cx="152400" cy="1270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233BCB-002E-F448-914B-646D8F545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4009" y="4250579"/>
            <a:ext cx="152400" cy="1270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3CF2A6-B891-3B4D-B182-3A0AA7DBD9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5804" y="4046548"/>
            <a:ext cx="1702536" cy="117475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110563E-4B8C-B545-8EB8-786808EE7A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5981" y="4067932"/>
            <a:ext cx="152400" cy="1270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68B49CF-C65F-9F40-91DA-4073619664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7175" y="4086225"/>
            <a:ext cx="1270000" cy="1270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2F7C1CC-8E2C-474A-B11C-9A4BD6A0C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6771" y="3155120"/>
            <a:ext cx="152400" cy="1270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F423BB5-8961-6340-B449-296A0C7E4D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8851" y="4086225"/>
            <a:ext cx="1550747" cy="159870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E01B4C-9848-3E41-AFDA-3F70C7B29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0283" y="2512558"/>
            <a:ext cx="4813783" cy="1254928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Попробуй отгадать сам!!!</a:t>
            </a:r>
            <a:endParaRPr lang="ru-RU" sz="3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41AE28-CC20-7A46-9E53-2109945BAD72}"/>
              </a:ext>
            </a:extLst>
          </p:cNvPr>
          <p:cNvSpPr txBox="1"/>
          <p:nvPr/>
        </p:nvSpPr>
        <p:spPr>
          <a:xfrm>
            <a:off x="8273663" y="3918102"/>
            <a:ext cx="95250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dirty="0">
                <a:solidFill>
                  <a:srgbClr val="7030A0"/>
                </a:solidFill>
              </a:rPr>
              <a:t>Н</a:t>
            </a:r>
          </a:p>
        </p:txBody>
      </p:sp>
    </p:spTree>
    <p:extLst>
      <p:ext uri="{BB962C8B-B14F-4D97-AF65-F5344CB8AC3E}">
        <p14:creationId xmlns:p14="http://schemas.microsoft.com/office/powerpoint/2010/main" val="2984101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B4C06F-3DAA-A646-808D-962C98EBD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5424" y="2766348"/>
            <a:ext cx="7521253" cy="1020721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 справишься! Попробуй отгадать сам!!!</a:t>
            </a:r>
            <a:endParaRPr lang="ru-RU" sz="3200" dirty="0">
              <a:solidFill>
                <a:srgbClr val="7030A0"/>
              </a:solidFill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73E356E6-2F50-B042-8D40-85CB5371BB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1082" y="3787070"/>
            <a:ext cx="993898" cy="171361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0E02EC6-65E0-7E40-8172-3C57279A9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7190" y="3883661"/>
            <a:ext cx="1507806" cy="150780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F2B2C64-F6D8-244A-B6A5-B8EB0F39D4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7480" y="3899933"/>
            <a:ext cx="1600754" cy="160075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8260802-C447-1D48-8E3C-8AFE65B792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7251" y="5868035"/>
            <a:ext cx="573402" cy="2184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2D9E120-0B18-1D43-9C59-9B56BEAB341E}"/>
              </a:ext>
            </a:extLst>
          </p:cNvPr>
          <p:cNvSpPr txBox="1"/>
          <p:nvPr/>
        </p:nvSpPr>
        <p:spPr>
          <a:xfrm>
            <a:off x="3243607" y="5722221"/>
            <a:ext cx="56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1=П</a:t>
            </a:r>
          </a:p>
        </p:txBody>
      </p:sp>
    </p:spTree>
    <p:extLst>
      <p:ext uri="{BB962C8B-B14F-4D97-AF65-F5344CB8AC3E}">
        <p14:creationId xmlns:p14="http://schemas.microsoft.com/office/powerpoint/2010/main" val="42842552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8DAE4B-7D65-364A-85BC-0F94EFD58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6396" y="2479675"/>
            <a:ext cx="6846802" cy="1184084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 этим справишься! </a:t>
            </a:r>
            <a:b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Попробуй отгадать сам!!!</a:t>
            </a:r>
            <a:endParaRPr lang="ru-RU" sz="3200" dirty="0">
              <a:solidFill>
                <a:srgbClr val="7030A0"/>
              </a:solidFill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41070F1-68C3-CA42-98E0-4273A56141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5712" y="4043035"/>
            <a:ext cx="1802619" cy="118972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4162DBD-462C-634D-A7E1-E5D7D4DD5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9876" y="5456102"/>
            <a:ext cx="539732" cy="20561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36E4CB9-1710-0E43-A3D9-E8E4104C92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4900" y="3805238"/>
            <a:ext cx="1184897" cy="146283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511038D-30E2-D748-8858-B9ADF9B28B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9770" y="3668442"/>
            <a:ext cx="1617029" cy="155234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7AB66F7-A871-AA4A-9631-FD8C204F06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9534" y="5380552"/>
            <a:ext cx="448142" cy="2099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E30EB4-FF3E-B744-9CD3-1F8A9AB84236}"/>
              </a:ext>
            </a:extLst>
          </p:cNvPr>
          <p:cNvSpPr txBox="1"/>
          <p:nvPr/>
        </p:nvSpPr>
        <p:spPr>
          <a:xfrm>
            <a:off x="2957021" y="5374243"/>
            <a:ext cx="542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1=К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B8AE37-6D25-7F46-ABE1-C7DCAFDDFACB}"/>
              </a:ext>
            </a:extLst>
          </p:cNvPr>
          <p:cNvSpPr txBox="1"/>
          <p:nvPr/>
        </p:nvSpPr>
        <p:spPr>
          <a:xfrm>
            <a:off x="7574329" y="5299877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3=И</a:t>
            </a:r>
          </a:p>
        </p:txBody>
      </p:sp>
    </p:spTree>
    <p:extLst>
      <p:ext uri="{BB962C8B-B14F-4D97-AF65-F5344CB8AC3E}">
        <p14:creationId xmlns:p14="http://schemas.microsoft.com/office/powerpoint/2010/main" val="4503106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7824DC-8B82-564B-83AF-B5CA7C807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7349" y="3200400"/>
            <a:ext cx="7558089" cy="882931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Один из обязательных элементов экипировки пловца, представляющий собой пластиковые линзы с резиновыми присосками и держащийся на голове с помощью ремешка-резинки.</a:t>
            </a:r>
            <a:b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0404F5D9-A9C6-DB41-89FA-F5809F7C36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04720" y="4573566"/>
            <a:ext cx="152400" cy="1270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C79F70F-92ED-BD42-8834-4B78BB0BB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4787" y="4153277"/>
            <a:ext cx="2483032" cy="211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812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48B4BD-BAF4-6147-9A34-112AC7533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271" y="2641947"/>
            <a:ext cx="7021854" cy="1177700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очень лёгкий ребус! Попробуй еще раз!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C894617-5D32-5946-A391-0D939DA31E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11310" y="3929062"/>
            <a:ext cx="1874699" cy="170597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6EF285-2662-AB4C-A475-29499BFEF8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3400" y="3967509"/>
            <a:ext cx="1334023" cy="166752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9A6805A-E2EA-5B4A-AEFA-A77CFCABE0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1310" y="5893276"/>
            <a:ext cx="827187" cy="3151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861BE3-4F50-5A49-B22B-317087A4CB57}"/>
              </a:ext>
            </a:extLst>
          </p:cNvPr>
          <p:cNvSpPr txBox="1"/>
          <p:nvPr/>
        </p:nvSpPr>
        <p:spPr>
          <a:xfrm>
            <a:off x="4699454" y="5893276"/>
            <a:ext cx="686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2=А</a:t>
            </a:r>
          </a:p>
        </p:txBody>
      </p:sp>
    </p:spTree>
    <p:extLst>
      <p:ext uri="{BB962C8B-B14F-4D97-AF65-F5344CB8AC3E}">
        <p14:creationId xmlns:p14="http://schemas.microsoft.com/office/powerpoint/2010/main" val="35866536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AECF1-542F-5F43-A601-7B0BFDE14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9644" y="365125"/>
            <a:ext cx="2652712" cy="1325563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6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pPr algn="ctr"/>
            <a:r>
              <a:rPr lang="ru-RU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КОНЕЦ!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43C5954-1478-AA47-8F92-CCF40F4E8C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2300" y="2143125"/>
            <a:ext cx="5867400" cy="1122363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6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solidFill>
                  <a:srgbClr val="7030A0"/>
                </a:solidFill>
              </a:rPr>
              <a:t>ЕСЛИ </a:t>
            </a:r>
            <a:r>
              <a:rPr lang="ru-RU">
                <a:solidFill>
                  <a:srgbClr val="7030A0"/>
                </a:solidFill>
              </a:rPr>
              <a:t>ТЫ СПРАВИЛСЯ - </a:t>
            </a:r>
            <a:r>
              <a:rPr lang="ru-RU" dirty="0">
                <a:solidFill>
                  <a:srgbClr val="7030A0"/>
                </a:solidFill>
              </a:rPr>
              <a:t>МОЛОДЕЦ!</a:t>
            </a:r>
            <a:br>
              <a:rPr lang="ru-RU" dirty="0">
                <a:solidFill>
                  <a:srgbClr val="7030A0"/>
                </a:solidFill>
              </a:rPr>
            </a:br>
            <a:r>
              <a:rPr lang="ru-RU" dirty="0">
                <a:solidFill>
                  <a:srgbClr val="7030A0"/>
                </a:solidFill>
              </a:rPr>
              <a:t>ПРИШЛИ ПОЖАЛУЙСТА ОТВЕТЫ!</a:t>
            </a:r>
          </a:p>
        </p:txBody>
      </p:sp>
    </p:spTree>
    <p:extLst>
      <p:ext uri="{BB962C8B-B14F-4D97-AF65-F5344CB8AC3E}">
        <p14:creationId xmlns:p14="http://schemas.microsoft.com/office/powerpoint/2010/main" val="204421459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287</Words>
  <Application>Microsoft Macintosh PowerPoint</Application>
  <PresentationFormat>Широкоэкранный</PresentationFormat>
  <Paragraphs>37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Тема Office</vt:lpstr>
      <vt:lpstr>Привет, дорогой друг и мой ученик! </vt:lpstr>
      <vt:lpstr>Сегодня тебе необходимо пройти теоретическое задание! </vt:lpstr>
      <vt:lpstr>  </vt:lpstr>
      <vt:lpstr>Попробуй отгадать сам!!!</vt:lpstr>
      <vt:lpstr>Ты справишься! Попробуй отгадать сам!!!</vt:lpstr>
      <vt:lpstr>И с этим справишься!  Попробуй отгадать сам!!!</vt:lpstr>
      <vt:lpstr>Один из обязательных элементов экипировки пловца, представляющий собой пластиковые линзы с резиновыми присосками и держащийся на голове с помощью ремешка-резинки.   </vt:lpstr>
      <vt:lpstr>Это очень лёгкий ребус! Попробуй еще раз!</vt:lpstr>
      <vt:lpstr>КОНЕЦ!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Microsoft Office User</cp:lastModifiedBy>
  <cp:revision>32</cp:revision>
  <dcterms:created xsi:type="dcterms:W3CDTF">2020-03-19T13:54:52Z</dcterms:created>
  <dcterms:modified xsi:type="dcterms:W3CDTF">2020-04-07T09:53:39Z</dcterms:modified>
</cp:coreProperties>
</file>