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7" r:id="rId12"/>
    <p:sldId id="269" r:id="rId13"/>
    <p:sldId id="268" r:id="rId14"/>
    <p:sldId id="270" r:id="rId15"/>
    <p:sldId id="271" r:id="rId16"/>
    <p:sldId id="272" r:id="rId17"/>
    <p:sldId id="273" r:id="rId18"/>
    <p:sldId id="279" r:id="rId19"/>
    <p:sldId id="274" r:id="rId20"/>
    <p:sldId id="276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99"/>
    <a:srgbClr val="399756"/>
    <a:srgbClr val="58AC78"/>
    <a:srgbClr val="2D6548"/>
    <a:srgbClr val="9EC8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6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BAA6-FC9E-421D-BE8B-D1A9A0609CF0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C55F-FCEE-4BA3-97FB-71051614A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676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BAA6-FC9E-421D-BE8B-D1A9A0609CF0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C55F-FCEE-4BA3-97FB-71051614A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77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BAA6-FC9E-421D-BE8B-D1A9A0609CF0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C55F-FCEE-4BA3-97FB-71051614A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045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BAA6-FC9E-421D-BE8B-D1A9A0609CF0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C55F-FCEE-4BA3-97FB-71051614A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673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BAA6-FC9E-421D-BE8B-D1A9A0609CF0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C55F-FCEE-4BA3-97FB-71051614A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544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BAA6-FC9E-421D-BE8B-D1A9A0609CF0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C55F-FCEE-4BA3-97FB-71051614A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603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BAA6-FC9E-421D-BE8B-D1A9A0609CF0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C55F-FCEE-4BA3-97FB-71051614A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237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BAA6-FC9E-421D-BE8B-D1A9A0609CF0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C55F-FCEE-4BA3-97FB-71051614A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06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BAA6-FC9E-421D-BE8B-D1A9A0609CF0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C55F-FCEE-4BA3-97FB-71051614A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488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BAA6-FC9E-421D-BE8B-D1A9A0609CF0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C55F-FCEE-4BA3-97FB-71051614A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239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BAA6-FC9E-421D-BE8B-D1A9A0609CF0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C55F-FCEE-4BA3-97FB-71051614A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754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37000">
              <a:schemeClr val="accent6">
                <a:lumMod val="60000"/>
                <a:lumOff val="40000"/>
              </a:schemeClr>
            </a:gs>
            <a:gs pos="74000">
              <a:srgbClr val="58AC78"/>
            </a:gs>
            <a:gs pos="100000">
              <a:srgbClr val="39975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3BAA6-FC9E-421D-BE8B-D1A9A0609CF0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0C55F-FCEE-4BA3-97FB-71051614A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2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www.vash-ng.ru/wp-content/uploads/2019/10/winter-christmas-rat-1.jpeg"/>
          <p:cNvPicPr/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92" y="606491"/>
            <a:ext cx="7305869" cy="56263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2392" y="1122363"/>
            <a:ext cx="7305869" cy="2387600"/>
          </a:xfrm>
        </p:spPr>
        <p:txBody>
          <a:bodyPr>
            <a:prstTxWarp prst="textDeflateTop">
              <a:avLst/>
            </a:prstTxWarp>
            <a:norm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  <a:latin typeface="Mistral" panose="03090702030407020403" pitchFamily="66" charset="0"/>
              </a:rPr>
              <a:t>ПРОЩАЛЬНЫЙ БАЛ МЫШЕЙ</a:t>
            </a:r>
            <a:br>
              <a:rPr lang="ru-RU" sz="6600" b="1" dirty="0" smtClean="0">
                <a:solidFill>
                  <a:srgbClr val="002060"/>
                </a:solidFill>
                <a:latin typeface="Mistral" panose="03090702030407020403" pitchFamily="66" charset="0"/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Мастер-класс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7747" y="4301411"/>
            <a:ext cx="7590453" cy="165151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Педагог дополнительного образования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600" dirty="0" err="1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Бельдиева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Лариса Владимировна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2600" dirty="0" smtClean="0">
              <a:latin typeface="Arial Black" panose="020B0A040201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МБУДО </a:t>
            </a:r>
            <a:r>
              <a:rPr lang="ru-RU" sz="22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ЦДТЭиТ</a:t>
            </a:r>
            <a:r>
              <a:rPr lang="ru-RU" sz="2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им. Р.Р. </a:t>
            </a:r>
            <a:r>
              <a:rPr lang="ru-RU" sz="22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Лейцингера</a:t>
            </a:r>
            <a:endParaRPr lang="ru-RU" sz="22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Г. Пятигорск, Ставропольский край</a:t>
            </a:r>
            <a:endParaRPr lang="ru-RU" sz="2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798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933062"/>
            <a:ext cx="7886700" cy="65314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Второй этап работы – </a:t>
            </a:r>
            <a:b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                          пошив одежды для бала</a:t>
            </a:r>
            <a:endParaRPr lang="ru-RU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1735494"/>
            <a:ext cx="7886700" cy="4354157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Фрагмент 6.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Снимаем мерки по правилам и заготавливаем лекала выкройки для мышки Кавалера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: 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смокинг, башмаки и шляпа.</a:t>
            </a: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18212" y="2431592"/>
            <a:ext cx="2564869" cy="34592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75321" y="2431591"/>
            <a:ext cx="2564870" cy="345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72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97159"/>
            <a:ext cx="7886700" cy="1856792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Фрагмент 7. 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Вырезаем из ткани, имитирующей кожу детали шляпы: тулью (дно) и поля. Тулью сшиваем по коротким срезам. Верхнюю часть тульи сшиваем с дном шляпы, нижнюю с полями. Пришиваем круглую </a:t>
            </a:r>
            <a:r>
              <a:rPr lang="ru-RU" sz="20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резиночку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15784" y="2244723"/>
            <a:ext cx="2912432" cy="3928050"/>
          </a:xfrm>
        </p:spPr>
      </p:pic>
    </p:spTree>
    <p:extLst>
      <p:ext uri="{BB962C8B-B14F-4D97-AF65-F5344CB8AC3E}">
        <p14:creationId xmlns:p14="http://schemas.microsoft.com/office/powerpoint/2010/main" val="2742739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1013322"/>
            <a:ext cx="2949178" cy="63448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Фрагмент 8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0" b="10970"/>
          <a:stretch>
            <a:fillRect/>
          </a:stretch>
        </p:blipFill>
        <p:spPr>
          <a:xfrm>
            <a:off x="4394717" y="1330563"/>
            <a:ext cx="3851235" cy="405462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0" y="2057400"/>
            <a:ext cx="3270355" cy="3811588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Вырезаем детали брючек: две детали со сгибом; и смокинга: спинка – деталь со сгибом, полка – две детали, рукава – две детали из эластичной ткани черного цвета:  Воротник из ткани, имитирующей кожу.</a:t>
            </a: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1771" y="1688068"/>
            <a:ext cx="1958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Рукав           Брюки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145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Фрагмент 9. 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Брючки сшиваем по правилам. Средний передний шов не дострачиваем на 1.5 см и пришиваем кнопку-застежку. Верх и низ брючек подгибаем и прошиваем.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72216" y="1364445"/>
            <a:ext cx="1871107" cy="252359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40028" y="1364445"/>
            <a:ext cx="1871107" cy="25235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84006" y="3560396"/>
            <a:ext cx="1985256" cy="26775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58" y="3906544"/>
            <a:ext cx="2677550" cy="198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41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Фрагмент 10. 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Смокинг сшиваем по правилам. Пришиваем две кнопки-застежки. Для придания торжественности мастерим белую кружевную манишку и черную бабочку. К манишке пришиваем завязки.</a:t>
            </a: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382" y="1810139"/>
            <a:ext cx="2887731" cy="389473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009" y="1810139"/>
            <a:ext cx="2877944" cy="388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54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Фрагмент 11. 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Башмаки выкраиваем из ткани с лаковой поверхностью. Сшиваем голенище, пришиваем подошву, выворачиваем. Верх голенища обрабатываем окантовкой из ткани, украшаем серебристой фурнитурой, надеваем на ноги.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89241" y="1488480"/>
            <a:ext cx="1814638" cy="244743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527" y="1806966"/>
            <a:ext cx="2444620" cy="18125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545" y="3860696"/>
            <a:ext cx="1572030" cy="21202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588" y="3860696"/>
            <a:ext cx="2864498" cy="212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50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Фрагмент 12. 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Последние приготовления мышки Кавалера: завязываем манишку, надеваем смокинг. Шляпу перед Дамой надо непременно снять.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30" y="1690689"/>
            <a:ext cx="1696386" cy="228794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396" y="2630408"/>
            <a:ext cx="1999271" cy="26964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343" y="1690689"/>
            <a:ext cx="3232879" cy="436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21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58416"/>
            <a:ext cx="7886700" cy="514116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Фрагмент 13. </a:t>
            </a:r>
            <a:br>
              <a:rPr lang="ru-RU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Платье мышки Дамы состоит из верхней и нижней юбки и пелерины:</a:t>
            </a:r>
            <a:br>
              <a:rPr lang="ru-RU" sz="27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- Верхняя юбка из белой шелковой прозрачной ткани.</a:t>
            </a:r>
            <a:br>
              <a:rPr lang="ru-RU" sz="27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- Нижняя – из плотной шелковистой ткани голубого цвета     для придания формы платью. </a:t>
            </a:r>
            <a:br>
              <a:rPr lang="ru-RU" sz="27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7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7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- Пелерина – отрезок серебристой ленты с </a:t>
            </a:r>
            <a:r>
              <a:rPr lang="ru-RU" sz="27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люриксом</a:t>
            </a:r>
            <a:r>
              <a:rPr lang="ru-RU" sz="27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  <a:br>
              <a:rPr lang="ru-RU" sz="27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7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7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- </a:t>
            </a:r>
            <a:r>
              <a:rPr lang="ru-RU" sz="27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помпадурка</a:t>
            </a:r>
            <a:r>
              <a:rPr lang="ru-RU" sz="27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7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 руке и серьги в ушах – непременные аксессуары бального наряда.</a:t>
            </a:r>
            <a:endParaRPr lang="ru-RU" sz="27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799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606490"/>
            <a:ext cx="7886700" cy="830424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    Изготовление наряда</a:t>
            </a:r>
            <a:endParaRPr lang="ru-RU" sz="4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1548882"/>
            <a:ext cx="7886700" cy="454076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Платье: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Вырезаем два прямоугольника (50х20 см) для верхней и нижней юбки.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Сшиваем каждый по коротким срезам (трубой).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Совмещаем верхние срезы лицевыми сторонами, сшиваем по изнаночной стороне и отворачиваем на лицо.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Отстрачиваем на 1 см, продергиваем резинку и стягиваем.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Низ юбки подгибаем и отстрачиваем.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 юбке пришиваем пелерину: отрезок ленты.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Помпадурку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шьем из серебристой ткани с узкой лентой.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Серьги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собираем из бусинок и пришиваем к ушам.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Башмаки 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из розового </a:t>
            </a:r>
            <a:r>
              <a:rPr lang="ru-RU" sz="20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флиса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для Дамы шьем аналогично башмакам Кавалера. Украшаем серебристой фурнитурой.</a:t>
            </a:r>
          </a:p>
          <a:p>
            <a:endParaRPr lang="ru-RU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361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29816"/>
            <a:ext cx="7886700" cy="74899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Приложение к фрагменту 13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19" y="1379152"/>
            <a:ext cx="1464906" cy="19757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19" y="3455236"/>
            <a:ext cx="1706622" cy="23017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294" y="1379151"/>
            <a:ext cx="1464906" cy="19757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02" y="4204231"/>
            <a:ext cx="2094232" cy="15527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745" y="1379151"/>
            <a:ext cx="3245925" cy="437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12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774441"/>
            <a:ext cx="7886700" cy="5243805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/>
              <a:t>	</a:t>
            </a:r>
            <a:r>
              <a:rPr lang="ru-RU" sz="3000" b="1" dirty="0" smtClean="0">
                <a:solidFill>
                  <a:srgbClr val="002060"/>
                </a:solidFill>
                <a:latin typeface="Monotype Corsiva" panose="03010101010201010101" pitchFamily="66" charset="0"/>
                <a:ea typeface="Verdana" panose="020B0604030504040204" pitchFamily="34" charset="0"/>
                <a:cs typeface="Verdana" panose="020B0604030504040204" pitchFamily="34" charset="0"/>
              </a:rPr>
              <a:t>Совсем недавно мы встретили Новый 2021 год. Было много веселья, разноцветных новогодних огней, елок и подарков. Все успели ознакомиться со своими гороскопами и предсказаниями астролога (нам хочется верить в сказку). Теперь мы ждем наступления Нового года по восточному календарю, и он уже «у ворот». 12 февраля  в этом году заканчивается царствование белой мыши, и престол переходит к белому быку. «Передача власти» должна ознаменоваться торжеством и это будет бал. На бал прибудут дамы и кавалеры в нарядных одеяниях. Ну, а наша задача: подготовить мышей к балу. Для начала смастерим самих мышей, а затем «подберем» наряд для бала.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3000" b="1" dirty="0">
                <a:solidFill>
                  <a:srgbClr val="002060"/>
                </a:solidFill>
                <a:latin typeface="Monotype Corsiva" panose="03010101010201010101" pitchFamily="66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ru-RU" sz="3000" b="1" dirty="0" smtClean="0">
                <a:solidFill>
                  <a:srgbClr val="002060"/>
                </a:solidFill>
                <a:latin typeface="Monotype Corsiva" panose="03010101010201010101" pitchFamily="66" charset="0"/>
                <a:ea typeface="Verdana" panose="020B0604030504040204" pitchFamily="34" charset="0"/>
                <a:cs typeface="Verdana" panose="020B0604030504040204" pitchFamily="34" charset="0"/>
              </a:rPr>
              <a:t>Переходим к мастер-классу.</a:t>
            </a:r>
          </a:p>
          <a:p>
            <a:endParaRPr lang="ru-RU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85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InflateTop">
              <a:avLst/>
            </a:prstTxWarp>
          </a:bodyPr>
          <a:lstStyle/>
          <a:p>
            <a:r>
              <a:rPr lang="ru-RU" b="1" dirty="0">
                <a:solidFill>
                  <a:srgbClr val="CC0099"/>
                </a:solidFill>
                <a:latin typeface="Mistral" panose="03090702030407020403" pitchFamily="66" charset="0"/>
              </a:rPr>
              <a:t>ЗВУЧАТ ФАНФАРЫ – </a:t>
            </a:r>
            <a:br>
              <a:rPr lang="ru-RU" b="1" dirty="0">
                <a:solidFill>
                  <a:srgbClr val="CC0099"/>
                </a:solidFill>
                <a:latin typeface="Mistral" panose="03090702030407020403" pitchFamily="66" charset="0"/>
              </a:rPr>
            </a:br>
            <a:r>
              <a:rPr lang="ru-RU" b="1" dirty="0">
                <a:solidFill>
                  <a:srgbClr val="CC0099"/>
                </a:solidFill>
                <a:latin typeface="Mistral" panose="03090702030407020403" pitchFamily="66" charset="0"/>
              </a:rPr>
              <a:t>                   БАЛ НАЧИНАЕТСЯ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636" y="1825625"/>
            <a:ext cx="5868727" cy="4351338"/>
          </a:xfrm>
        </p:spPr>
      </p:pic>
    </p:spTree>
    <p:extLst>
      <p:ext uri="{BB962C8B-B14F-4D97-AF65-F5344CB8AC3E}">
        <p14:creationId xmlns:p14="http://schemas.microsoft.com/office/powerpoint/2010/main" val="4148889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942392"/>
            <a:ext cx="7886700" cy="718457"/>
          </a:xfrm>
        </p:spPr>
        <p:txBody>
          <a:bodyPr>
            <a:prstTxWarp prst="textStop">
              <a:avLst/>
            </a:prstTxWarp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Mistral" panose="03090702030407020403" pitchFamily="66" charset="0"/>
              </a:rPr>
              <a:t>ГЛОССАРИЙ</a:t>
            </a:r>
            <a:endParaRPr lang="ru-RU" b="1" dirty="0">
              <a:solidFill>
                <a:srgbClr val="002060"/>
              </a:solidFill>
              <a:latin typeface="Mistral" panose="03090702030407020403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1744824"/>
            <a:ext cx="7886700" cy="434482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Смокинг </a:t>
            </a:r>
            <a:r>
              <a:rPr lang="ru-RU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– вечерний черный или темно-синий костюм, состоящий из пиджака с обшитыми шелком лацканами, и брюк…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Манишка </a:t>
            </a:r>
            <a:r>
              <a:rPr lang="ru-RU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– нагрудная вставка в мужской и женской одежде, которая видна в вырезе жилета, фрака или дамского платья. Манишка может быть как пришитой, так и съемной.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Помпадурка</a:t>
            </a:r>
            <a:r>
              <a:rPr lang="ru-RU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– сумочка мешочек.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Шляпа </a:t>
            </a:r>
            <a:r>
              <a:rPr lang="ru-RU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– головной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убор,состоящий</a:t>
            </a:r>
            <a:r>
              <a:rPr lang="ru-RU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из двух частей: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тулья,</a:t>
            </a:r>
            <a:r>
              <a:rPr lang="ru-RU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покрывающая голову;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п</a:t>
            </a:r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оля</a:t>
            </a:r>
            <a:r>
              <a:rPr lang="ru-RU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– выступающая за края тульи полоса материала для защиты лица, плеч, шеи от солнца, ветра и атмосферных осадков.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Пелерина – </a:t>
            </a:r>
            <a:r>
              <a:rPr lang="ru-RU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элемент женской и мужской одежды в виде безрукавной накидки или съемного, большого, закрывающего плечи воротника.</a:t>
            </a:r>
            <a:endParaRPr lang="ru-RU" sz="28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8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14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531845"/>
            <a:ext cx="7886700" cy="567301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	</a:t>
            </a:r>
            <a:r>
              <a:rPr lang="ru-RU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Данный мастер-класс предназначен для учащихся (11+), педагогов и всех , увлеченных творчеством и обладающих неиссякаемым чувством юмора.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Цель данной работы: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Изготовление мышки Кавалера и мышки Дамы в нарядной одежде;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Воспитание творческой личности.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Задачи: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Обретение навыков работы с различными материалами;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Развитие творческих способностей учащихся;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Развитие воображения, чувства формы и цвета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Воспитание аккуратности при выполнении творческой работы.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8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8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8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endParaRPr lang="ru-RU" sz="28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424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22514"/>
            <a:ext cx="7886700" cy="951723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Mistral" panose="03090702030407020403" pitchFamily="66" charset="0"/>
              </a:rPr>
              <a:t>ПРОЩАЛЬНЫЙ    БАЛ   МЫШЕЙ</a:t>
            </a:r>
            <a:endParaRPr lang="ru-RU" b="1" dirty="0">
              <a:solidFill>
                <a:srgbClr val="002060"/>
              </a:solidFill>
              <a:latin typeface="Mistral" panose="03090702030407020403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64" y="1583207"/>
            <a:ext cx="6258472" cy="464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538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653144"/>
            <a:ext cx="7886700" cy="709126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Mistral" panose="03090702030407020403" pitchFamily="66" charset="0"/>
              </a:rPr>
              <a:t>        МАТЕРИАЛЫ ДЛЯ РАБОТЫ:</a:t>
            </a:r>
            <a:endParaRPr lang="ru-RU" sz="4400" b="1" dirty="0">
              <a:solidFill>
                <a:srgbClr val="002060"/>
              </a:solidFill>
              <a:latin typeface="Mistral" panose="03090702030407020403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1268963"/>
            <a:ext cx="7886700" cy="5029200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Эластичная ткань белого, бежевого, серебристого и черного цветов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Шелковая прозрачная ткань белого цвета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Плотная шелковистая ткань голубого цвета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Ткань, имитирующая кожу, черного цвета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800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Флис</a:t>
            </a:r>
            <a:r>
              <a:rPr 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розового цвета (обрезки)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Черная и белая кружевная тесьма (обрезки)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Серебристая лента с </a:t>
            </a:r>
            <a:r>
              <a:rPr lang="ru-RU" sz="1800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люриксом</a:t>
            </a:r>
            <a:r>
              <a:rPr 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шириной 7 и 25 мм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Блестящие бусины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Черные </a:t>
            </a:r>
            <a:r>
              <a:rPr lang="ru-RU" sz="1800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полушарики</a:t>
            </a:r>
            <a:endParaRPr lang="ru-RU" sz="18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Серебристая пластиковая фурнитура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Нитки для шитья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Игла для шитья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Ножницы для раскроя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Отрезок бельевой резинки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Клей «Момент-кристалл»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800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Холлофайбер</a:t>
            </a:r>
            <a:r>
              <a:rPr 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для заполнения форм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Нитка-пленка черного цвета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ru-RU" sz="18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ru-RU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010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494523"/>
            <a:ext cx="7886700" cy="783771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Mistral" panose="03090702030407020403" pitchFamily="66" charset="0"/>
              </a:rPr>
              <a:t>         ПРИСТУПАЕМ  К  РАБОТЕ:</a:t>
            </a:r>
            <a:endParaRPr lang="ru-RU" sz="4400" b="1" dirty="0">
              <a:solidFill>
                <a:srgbClr val="002060"/>
              </a:solidFill>
              <a:latin typeface="Mistral" panose="03090702030407020403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1101012"/>
            <a:ext cx="7886700" cy="517849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 </a:t>
            </a:r>
            <a:r>
              <a:rPr lang="ru-RU" dirty="0" smtClean="0"/>
              <a:t>       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Первый этап работы  - пошив мышек.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Фрагмент 1. 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Заготавливаем лекала выкройки для очеловеченных мышек.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Фрагмент 2.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Вырезаем из белой эластичной ткани  детали туловища, рук, ног и наружной части ушей мышки Кавалера. Внутреннюю часть ушей – из бежевой ткани.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78" y="3480580"/>
            <a:ext cx="2019900" cy="27242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288" y="3480581"/>
            <a:ext cx="2019899" cy="27242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497" y="3480579"/>
            <a:ext cx="2019900" cy="2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98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755780"/>
            <a:ext cx="2949178" cy="5878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Фрагмент 3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193" y="886408"/>
            <a:ext cx="1851962" cy="24977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343608"/>
            <a:ext cx="3718224" cy="452538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Сшиваем детали ушей. Выворачиваем на лицевую сторону. Скалываем по боковым швам детали передней и задней частей туловища, вставляя одновременно уши и сшиваем швом за иголку. Можно произвести пошив на швейной машине. Выполняем передний и задний шов туловища. Выворачиваем туловище на лицевую сторону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891" y="886409"/>
            <a:ext cx="1851961" cy="24977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158" y="3461692"/>
            <a:ext cx="1923241" cy="259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17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727788"/>
            <a:ext cx="2949178" cy="66247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Фрагмент 4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35" y="1390261"/>
            <a:ext cx="2497029" cy="185140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390261"/>
            <a:ext cx="2949178" cy="4478727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Сшиваем детали ног и рук, выворачиваем на лицевую сторону. Заполняем </a:t>
            </a:r>
            <a:r>
              <a:rPr lang="ru-RU" sz="20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холлофайбером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туловище, ноги и руки</a:t>
            </a: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544" y="1390261"/>
            <a:ext cx="1605007" cy="21647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974" y="3718140"/>
            <a:ext cx="1594735" cy="21508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664" y="3718140"/>
            <a:ext cx="2900887" cy="215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861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737118"/>
            <a:ext cx="2949178" cy="56916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Фрагмент 5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011" y="900402"/>
            <a:ext cx="2047501" cy="276150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492898"/>
            <a:ext cx="3139726" cy="437609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Вшиваем ноги в туловище потайным швом. Пришиваем руки. Приклеиваем </a:t>
            </a:r>
            <a:r>
              <a:rPr lang="ru-RU" sz="20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полушарики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-глаза, </a:t>
            </a:r>
            <a:r>
              <a:rPr lang="ru-RU" sz="20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полушарик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-нос. Прошиваем ниткой-пленкой усы, вышиваем рот.</a:t>
            </a:r>
          </a:p>
          <a:p>
            <a:pPr algn="just"/>
            <a:r>
              <a:rPr lang="ru-RU" sz="2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Аналогично выполняем пошив мышки Дамы </a:t>
            </a:r>
            <a:endParaRPr lang="ru-RU" sz="24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383" y="900402"/>
            <a:ext cx="2047501" cy="27615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649" y="3741662"/>
            <a:ext cx="2869163" cy="212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82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</TotalTime>
  <Words>703</Words>
  <Application>Microsoft Office PowerPoint</Application>
  <PresentationFormat>Экран (4:3)</PresentationFormat>
  <Paragraphs>82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Mistral</vt:lpstr>
      <vt:lpstr>Monotype Corsiva</vt:lpstr>
      <vt:lpstr>Verdana</vt:lpstr>
      <vt:lpstr>Тема Office</vt:lpstr>
      <vt:lpstr>ПРОЩАЛЬНЫЙ БАЛ МЫШЕЙ Мастер-класс</vt:lpstr>
      <vt:lpstr>Презентация PowerPoint</vt:lpstr>
      <vt:lpstr>Презентация PowerPoint</vt:lpstr>
      <vt:lpstr>ПРОЩАЛЬНЫЙ    БАЛ   МЫШЕЙ</vt:lpstr>
      <vt:lpstr>        МАТЕРИАЛЫ ДЛЯ РАБОТЫ:</vt:lpstr>
      <vt:lpstr>         ПРИСТУПАЕМ  К  РАБОТЕ:</vt:lpstr>
      <vt:lpstr>Фрагмент 3</vt:lpstr>
      <vt:lpstr>Фрагмент 4</vt:lpstr>
      <vt:lpstr>Фрагмент 5</vt:lpstr>
      <vt:lpstr>Второй этап работы –                                   пошив одежды для бала</vt:lpstr>
      <vt:lpstr>Фрагмент 7. Вырезаем из ткани, имитирующей кожу детали шляпы: тулью (дно) и поля. Тулью сшиваем по коротким срезам. Верхнюю часть тульи сшиваем с дном шляпы, нижнюю с полями. Пришиваем круглую резиночку.</vt:lpstr>
      <vt:lpstr>Фрагмент 8</vt:lpstr>
      <vt:lpstr>Фрагмент 9. Брючки сшиваем по правилам. Средний передний шов не дострачиваем на 1.5 см и пришиваем кнопку-застежку. Верх и низ брючек подгибаем и прошиваем.</vt:lpstr>
      <vt:lpstr>Фрагмент 10. Смокинг сшиваем по правилам. Пришиваем две кнопки-застежки. Для придания торжественности мастерим белую кружевную манишку и черную бабочку. К манишке пришиваем завязки.</vt:lpstr>
      <vt:lpstr>Фрагмент 11. Башмаки выкраиваем из ткани с лаковой поверхностью. Сшиваем голенище, пришиваем подошву, выворачиваем. Верх голенища обрабатываем окантовкой из ткани, украшаем серебристой фурнитурой, надеваем на ноги.</vt:lpstr>
      <vt:lpstr>Фрагмент 12. Последние приготовления мышки Кавалера: завязываем манишку, надеваем смокинг. Шляпу перед Дамой надо непременно снять.</vt:lpstr>
      <vt:lpstr>Фрагмент 13.   Платье мышки Дамы состоит из верхней и нижней юбки и пелерины:  - Верхняя юбка из белой шелковой прозрачной ткани.  - Нижняя – из плотной шелковистой ткани голубого цвета     для придания формы платью.   - Пелерина – отрезок серебристой ленты с люриксом.  - помпадурка в руке и серьги в ушах – непременные аксессуары бального наряда.</vt:lpstr>
      <vt:lpstr>          Изготовление наряда</vt:lpstr>
      <vt:lpstr>    Приложение к фрагменту 13</vt:lpstr>
      <vt:lpstr>ЗВУЧАТ ФАНФАРЫ –                     БАЛ НАЧИНАЕТСЯ</vt:lpstr>
      <vt:lpstr>ГЛОССАРИЙ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Прощальный бал мышей</dc:title>
  <dc:creator>1</dc:creator>
  <cp:lastModifiedBy>1</cp:lastModifiedBy>
  <cp:revision>61</cp:revision>
  <dcterms:created xsi:type="dcterms:W3CDTF">2021-02-07T19:47:35Z</dcterms:created>
  <dcterms:modified xsi:type="dcterms:W3CDTF">2021-02-11T20:35:47Z</dcterms:modified>
</cp:coreProperties>
</file>