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0" r:id="rId3"/>
    <p:sldId id="257" r:id="rId4"/>
    <p:sldId id="260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58" r:id="rId16"/>
    <p:sldId id="271" r:id="rId17"/>
    <p:sldId id="273" r:id="rId18"/>
  </p:sldIdLst>
  <p:sldSz cx="9144000" cy="6858000" type="screen4x3"/>
  <p:notesSz cx="6877050" cy="10002838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8" autoAdjust="0"/>
  </p:normalViewPr>
  <p:slideViewPr>
    <p:cSldViewPr>
      <p:cViewPr varScale="1">
        <p:scale>
          <a:sx n="66" d="100"/>
          <a:sy n="66" d="100"/>
        </p:scale>
        <p:origin x="15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/>
          <a:lstStyle>
            <a:lvl1pPr algn="r">
              <a:defRPr sz="1300"/>
            </a:lvl1pPr>
          </a:lstStyle>
          <a:p>
            <a:fld id="{A84CC655-5467-4AC8-A6D5-C49FD7C426EF}" type="datetimeFigureOut">
              <a:rPr lang="ru-RU" smtClean="0"/>
              <a:pPr/>
              <a:t>12.05.2018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1" tIns="48225" rIns="96451" bIns="4822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705" y="4751348"/>
            <a:ext cx="5501640" cy="4501277"/>
          </a:xfrm>
          <a:prstGeom prst="rect">
            <a:avLst/>
          </a:prstGeom>
        </p:spPr>
        <p:txBody>
          <a:bodyPr vert="horz" lIns="96451" tIns="48225" rIns="96451" bIns="4822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5404" y="9500960"/>
            <a:ext cx="2980055" cy="500142"/>
          </a:xfrm>
          <a:prstGeom prst="rect">
            <a:avLst/>
          </a:prstGeom>
        </p:spPr>
        <p:txBody>
          <a:bodyPr vert="horz" lIns="96451" tIns="48225" rIns="96451" bIns="48225" rtlCol="0" anchor="b"/>
          <a:lstStyle>
            <a:lvl1pPr algn="r">
              <a:defRPr sz="1300"/>
            </a:lvl1pPr>
          </a:lstStyle>
          <a:p>
            <a:fld id="{7584F52A-1076-4318-9911-453258EEC2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5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4F52A-1076-4318-9911-453258EEC2F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9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524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ГБОУ СОШ им. Е.М. Зеленова п.г.т. Новосемейкино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Структурное подразделение дополнительного образования детей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детского творчества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_4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1182156"/>
            <a:ext cx="4419600" cy="54472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0245" y="2819400"/>
            <a:ext cx="414786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«Пасхальная – шоколадница»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использованием декоративного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элемента шейкер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648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Выполнила : Педагог дополнительного образования Щербакова Ю.Д.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488668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2018 </a:t>
            </a:r>
            <a:r>
              <a:rPr lang="ru-RU" dirty="0" smtClean="0"/>
              <a:t>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406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3429000"/>
            <a:ext cx="4758452" cy="3429000"/>
          </a:xfrm>
          <a:prstGeom prst="rect">
            <a:avLst/>
          </a:prstGeom>
        </p:spPr>
      </p:pic>
      <p:pic>
        <p:nvPicPr>
          <p:cNvPr id="4" name="Рисунок 3" descr="DSC_406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800600" cy="3200400"/>
          </a:xfrm>
          <a:prstGeom prst="rect">
            <a:avLst/>
          </a:prstGeom>
        </p:spPr>
      </p:pic>
      <p:pic>
        <p:nvPicPr>
          <p:cNvPr id="5" name="Рисунок 4" descr="DSC_406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10200" y="1600200"/>
            <a:ext cx="3352800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7267" y="0"/>
            <a:ext cx="39702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обратной стороны приклеиваем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плёнку, сверху по периметру яйца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картон. Это делается для того,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пайетки и бисер  могли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двигаться.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0"/>
            <a:ext cx="3886200" cy="3435864"/>
          </a:xfrm>
          <a:prstGeom prst="rect">
            <a:avLst/>
          </a:prstGeom>
        </p:spPr>
      </p:pic>
      <p:pic>
        <p:nvPicPr>
          <p:cNvPr id="3" name="Рисунок 2" descr="DSC_406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19600" y="0"/>
            <a:ext cx="4419600" cy="3344562"/>
          </a:xfrm>
          <a:prstGeom prst="rect">
            <a:avLst/>
          </a:prstGeom>
        </p:spPr>
      </p:pic>
      <p:pic>
        <p:nvPicPr>
          <p:cNvPr id="4" name="Рисунок 3" descr="DSC_407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28600" y="3475673"/>
            <a:ext cx="4038600" cy="3382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7032" y="4572000"/>
            <a:ext cx="41806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основу открытки приклеиваем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декоративные яйца к ним добавляем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пайетки и бисер.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7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9600" y="147484"/>
            <a:ext cx="8001000" cy="67105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7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4495800" cy="2279848"/>
          </a:xfrm>
          <a:prstGeom prst="rect">
            <a:avLst/>
          </a:prstGeom>
        </p:spPr>
      </p:pic>
      <p:pic>
        <p:nvPicPr>
          <p:cNvPr id="3" name="Рисунок 2" descr="DSC_4076.JPG"/>
          <p:cNvPicPr>
            <a:picLocks noChangeAspect="1"/>
          </p:cNvPicPr>
          <p:nvPr/>
        </p:nvPicPr>
        <p:blipFill>
          <a:blip r:embed="rId4" cstate="email"/>
          <a:srcRect t="-4348"/>
          <a:stretch>
            <a:fillRect/>
          </a:stretch>
        </p:blipFill>
        <p:spPr>
          <a:xfrm>
            <a:off x="4800600" y="-152400"/>
            <a:ext cx="4191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51" y="3429000"/>
            <a:ext cx="495033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Надпись вырезаем фигурными ножницами,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приклеиваем на дизайнерский картон и с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обратной стороны приклеиваем кусочек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картона (создаём объём). Шоколадница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готова.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8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0"/>
            <a:ext cx="7315200" cy="66347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152400"/>
            <a:ext cx="8686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Словарь.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Шейкер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скрапбукинге - декоративный элемент, напоминающий окно, стеклом в котором служить может плотная пленка или калька. За этим окошком скрывается самое интересное - наполнение, которое шумит и делает его веселым, интересным и привлекающим внимание.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Пайетки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блестящие плоские пластинки, предназначенные для украшения различных изделий.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21336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Биговка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это проведение прямой ровной линии для последующего сгибания бумаги, благодаря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биговке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линии сгиба получаются более аккуратными.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Надписи С Пасхой от Nata-Leoni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3886200"/>
            <a:ext cx="1907703" cy="792182"/>
          </a:xfrm>
          <a:prstGeom prst="rect">
            <a:avLst/>
          </a:prstGeom>
          <a:noFill/>
        </p:spPr>
      </p:pic>
      <p:pic>
        <p:nvPicPr>
          <p:cNvPr id="16386" name="Picture 2" descr="http://mamasblog.ru/wp-content/uploads/2015/03/egg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1" y="2693850"/>
            <a:ext cx="3124200" cy="4164150"/>
          </a:xfrm>
          <a:prstGeom prst="rect">
            <a:avLst/>
          </a:prstGeom>
          <a:noFill/>
        </p:spPr>
      </p:pic>
      <p:pic>
        <p:nvPicPr>
          <p:cNvPr id="6" name="Picture 2" descr="http://mamasblog.ru/wp-content/uploads/2015/03/egg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3200400"/>
            <a:ext cx="217245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IMG_20170318_14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165600" cy="3124200"/>
          </a:xfrm>
          <a:prstGeom prst="rect">
            <a:avLst/>
          </a:prstGeom>
          <a:noFill/>
        </p:spPr>
      </p:pic>
      <p:pic>
        <p:nvPicPr>
          <p:cNvPr id="1027" name="Picture 3" descr="C:\Users\Юлия\Desktop\IMG_20170318_1452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581400"/>
            <a:ext cx="4114800" cy="3086100"/>
          </a:xfrm>
          <a:prstGeom prst="rect">
            <a:avLst/>
          </a:prstGeom>
          <a:noFill/>
        </p:spPr>
      </p:pic>
      <p:pic>
        <p:nvPicPr>
          <p:cNvPr id="1029" name="Picture 5" descr="C:\Users\Юлия\Desktop\IMG_20170318_142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52400"/>
            <a:ext cx="4267200" cy="3200400"/>
          </a:xfrm>
          <a:prstGeom prst="rect">
            <a:avLst/>
          </a:prstGeom>
          <a:noFill/>
        </p:spPr>
      </p:pic>
      <p:pic>
        <p:nvPicPr>
          <p:cNvPr id="1030" name="Picture 6" descr="C:\Users\Юлия\Desktop\IMG_20170318_142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3600" y="3505200"/>
            <a:ext cx="4267200" cy="320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0"/>
            <a:ext cx="4152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Мастер-класс с родителями 18.03.2017 г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я\Desktop\DSC035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5133"/>
            <a:ext cx="9144000" cy="5147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Возраст детей: 8-14 лет.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Группа – 10 чел. (второй год обучения)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проведения: класс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Количество часов, отведенных на реализацию занятия: 3 часа.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Изготовление мини-альбома в технике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скрапбукинг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практические навыки работы в технике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скрапбукинг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закрепить умения обращения с инструментами;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познакомить с новым декоративным элементом «шейкер».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глазомер, мелкую моторику;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эстетические чувства и представления, образное мышление и воображение, способность к творческому подходу в реализации задуманного;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развивать пространственное воображение.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интерес к работе в технике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скрапбукинг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трудолюбие и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коммуникативность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учащихся;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культуру труда, учить аккуратности, умению бережно и экономно использовать материал, содержать в порядке рабочее место.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Форма занятия: групповая.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принципы: принцип доступности, наглядности, демократичности и гуманизма (взаимодействие педагога и ученика в социуме, реализации собственных творческих способностей).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0"/>
            <a:ext cx="8991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создания шоколадницы нам понадобятся следующие материалы: 1 лист акварельной бумаги 18* 24 см., 1 лист скрапбумаги 30*30 см., дизайнерский картон жёлтого цвета, 30 см ленты, макетный коврик, строительный нож, ножницы, фигурные  ножницы, линейка, клей, карандаш, картон, плотная плёнка 10*11 см., шаблоны яиц, поздравительная надпись, пайетки, бисер.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404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572220"/>
            <a:ext cx="7924800" cy="52857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5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81000" y="788246"/>
            <a:ext cx="8153400" cy="60697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4800" y="3429000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2 см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228600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11 см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362200"/>
            <a:ext cx="102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11 см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листа акварельной бумаги  18*24 см. с двух сторон отступаем 11 см.,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бегуем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посередине 2 см под корешок.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404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62000" y="1126208"/>
            <a:ext cx="7620000" cy="5731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 скрапбумаги  вырезаем два прямоугольника 17.7 *10.7 см., один 14 *11см.( под шоколадку), 10*8 см.( под чайный пакетик), одну полоску 17.7 см.*1.7 см.(для корешка), две 17*3 см.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38100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10.7 см.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3657600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10.7 см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23622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17.7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243840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17.7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5867400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14 см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51054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00600" y="5791200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10см.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5334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15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Прямоугольник под шоколадку бигуем с трех сторон, отступая 1 см сначала, а потом еще 1,5 см., а маленький кармашек -  бигуем с трех сторон, отступив по 1 см. У маленького кармашка срезаем уголки, чтобы при склеивании они не мешали друг другу, а у большого кармашка вырезаем заштрихованную часть. Делаем сгиб по линии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биговки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E:\Новая папка (2)\DSC_19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33800"/>
            <a:ext cx="4648200" cy="3124200"/>
          </a:xfrm>
          <a:prstGeom prst="rect">
            <a:avLst/>
          </a:prstGeom>
          <a:noFill/>
        </p:spPr>
      </p:pic>
      <p:pic>
        <p:nvPicPr>
          <p:cNvPr id="4" name="Picture 3" descr="E:\Новая папка (2)\DSC_1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524000"/>
            <a:ext cx="4596384" cy="2209800"/>
          </a:xfrm>
          <a:prstGeom prst="rect">
            <a:avLst/>
          </a:prstGeom>
          <a:noFill/>
        </p:spPr>
      </p:pic>
      <p:pic>
        <p:nvPicPr>
          <p:cNvPr id="5" name="Рисунок 4" descr="DSC_405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05400" y="1600200"/>
            <a:ext cx="3505200" cy="2181013"/>
          </a:xfrm>
          <a:prstGeom prst="rect">
            <a:avLst/>
          </a:prstGeom>
        </p:spPr>
      </p:pic>
      <p:pic>
        <p:nvPicPr>
          <p:cNvPr id="6" name="Рисунок 5" descr="DSC_405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181600" y="3861881"/>
            <a:ext cx="3352800" cy="29961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6858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Оформляем внутреннюю часть открытки. По высоте основы находим середину 9 см., приклеиваем ленту.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_405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-1"/>
            <a:ext cx="4953000" cy="3593827"/>
          </a:xfrm>
          <a:prstGeom prst="rect">
            <a:avLst/>
          </a:prstGeom>
        </p:spPr>
      </p:pic>
      <p:pic>
        <p:nvPicPr>
          <p:cNvPr id="4" name="Рисунок 3" descr="DSC_405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67200" y="3151632"/>
            <a:ext cx="4876800" cy="3706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3726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Сверху наклеиваем скрапбумагу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(две полоски 17.7*3 см.)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_406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572000" y="762000"/>
            <a:ext cx="4343511" cy="2897088"/>
          </a:xfrm>
          <a:prstGeom prst="rect">
            <a:avLst/>
          </a:prstGeom>
        </p:spPr>
      </p:pic>
      <p:pic>
        <p:nvPicPr>
          <p:cNvPr id="4" name="Рисунок 3" descr="DSC_407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4191000"/>
            <a:ext cx="3733800" cy="2489200"/>
          </a:xfrm>
          <a:prstGeom prst="rect">
            <a:avLst/>
          </a:prstGeom>
        </p:spPr>
      </p:pic>
      <p:pic>
        <p:nvPicPr>
          <p:cNvPr id="6" name="Рисунок 5" descr="DSC_407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57700" y="3733800"/>
            <a:ext cx="4686300" cy="3124200"/>
          </a:xfrm>
          <a:prstGeom prst="rect">
            <a:avLst/>
          </a:prstGeom>
        </p:spPr>
      </p:pic>
      <p:pic>
        <p:nvPicPr>
          <p:cNvPr id="8" name="Рисунок 7" descr="DSC_4058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33400" y="914400"/>
            <a:ext cx="3048000" cy="27139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228600"/>
            <a:ext cx="2914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Приклеиваем кармашки.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86200" y="2286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Оформляем внешнюю часть открытки. Для создания декоративного элемента «шейкер» в заготовке 17.7-10.7 см., находим середину, обводим и вырезаем шаблон яйца.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40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0"/>
            <a:ext cx="3505200" cy="3430972"/>
          </a:xfrm>
          <a:prstGeom prst="rect">
            <a:avLst/>
          </a:prstGeom>
        </p:spPr>
      </p:pic>
      <p:pic>
        <p:nvPicPr>
          <p:cNvPr id="5" name="Рисунок 4" descr="DSC_40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352800"/>
            <a:ext cx="4246586" cy="3505200"/>
          </a:xfrm>
          <a:prstGeom prst="rect">
            <a:avLst/>
          </a:prstGeom>
        </p:spPr>
      </p:pic>
      <p:pic>
        <p:nvPicPr>
          <p:cNvPr id="7" name="Рисунок 6" descr="DSC_405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53000" y="1472753"/>
            <a:ext cx="3581400" cy="53852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410</Words>
  <Application>Microsoft Office PowerPoint</Application>
  <PresentationFormat>Экран (4:3)</PresentationFormat>
  <Paragraphs>67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user</cp:lastModifiedBy>
  <cp:revision>32</cp:revision>
  <dcterms:created xsi:type="dcterms:W3CDTF">2017-03-16T03:54:05Z</dcterms:created>
  <dcterms:modified xsi:type="dcterms:W3CDTF">2018-05-12T09:49:59Z</dcterms:modified>
</cp:coreProperties>
</file>