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8" r:id="rId2"/>
    <p:sldId id="345" r:id="rId3"/>
    <p:sldId id="306" r:id="rId4"/>
    <p:sldId id="286" r:id="rId5"/>
    <p:sldId id="334" r:id="rId6"/>
    <p:sldId id="317" r:id="rId7"/>
    <p:sldId id="318" r:id="rId8"/>
    <p:sldId id="329" r:id="rId9"/>
    <p:sldId id="326" r:id="rId10"/>
    <p:sldId id="352" r:id="rId11"/>
    <p:sldId id="316" r:id="rId12"/>
    <p:sldId id="302" r:id="rId13"/>
    <p:sldId id="343" r:id="rId14"/>
    <p:sldId id="330" r:id="rId15"/>
    <p:sldId id="340" r:id="rId16"/>
    <p:sldId id="342" r:id="rId17"/>
    <p:sldId id="353" r:id="rId18"/>
    <p:sldId id="338" r:id="rId19"/>
    <p:sldId id="351" r:id="rId20"/>
    <p:sldId id="333" r:id="rId21"/>
    <p:sldId id="335" r:id="rId22"/>
    <p:sldId id="336" r:id="rId23"/>
    <p:sldId id="332" r:id="rId24"/>
    <p:sldId id="344" r:id="rId25"/>
    <p:sldId id="319" r:id="rId26"/>
    <p:sldId id="325" r:id="rId27"/>
    <p:sldId id="323" r:id="rId28"/>
    <p:sldId id="348" r:id="rId29"/>
    <p:sldId id="320" r:id="rId30"/>
    <p:sldId id="346" r:id="rId31"/>
    <p:sldId id="347" r:id="rId32"/>
    <p:sldId id="33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0CD6-D277-49C9-A343-2107D5B6255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012E-33E0-44E9-86A1-1C08B0585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4" descr="C:\Users\1\Desktop\Среднеколымск\914216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692948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МБДОУ д.с. «Колокольчик»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«патриотическое  воспитание  дошкольников через знакомство  с  родным  городом»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785926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Выполнила воспитатель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Категории СЗД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Еремеева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лидия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руслановна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000768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2018г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>Серебро</a:t>
            </a:r>
            <a:r>
              <a:rPr lang="ru-RU" sz="2200" b="1" dirty="0" smtClean="0">
                <a:solidFill>
                  <a:srgbClr val="002060"/>
                </a:solidFill>
              </a:rPr>
              <a:t> - символ чистоты, мудрости, благородства, мира, </a:t>
            </a:r>
            <a:r>
              <a:rPr lang="ru-RU" sz="2200" b="1" dirty="0" err="1" smtClean="0">
                <a:solidFill>
                  <a:srgbClr val="002060"/>
                </a:solidFill>
              </a:rPr>
              <a:t>взаимосотрудничества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Зеленая</a:t>
            </a:r>
            <a:r>
              <a:rPr lang="ru-RU" sz="2200" b="1" dirty="0" smtClean="0">
                <a:solidFill>
                  <a:srgbClr val="002060"/>
                </a:solidFill>
              </a:rPr>
              <a:t> оконечность и ели показывают природу вокруг города, расположенного на Колымской низменности, в зоне распространения многолетних мерзлых пород показанных серебряным (снежным) цветом, где найдены наиболее значительные останки мамонтов.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FFC000"/>
                </a:solidFill>
              </a:rPr>
              <a:t>Солнце</a:t>
            </a:r>
            <a:r>
              <a:rPr lang="ru-RU" sz="2200" b="1" dirty="0" smtClean="0">
                <a:solidFill>
                  <a:srgbClr val="002060"/>
                </a:solidFill>
              </a:rPr>
              <a:t> отражает красоту северной природы.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Красный</a:t>
            </a:r>
            <a:r>
              <a:rPr lang="ru-RU" sz="2200" b="1" dirty="0" smtClean="0">
                <a:solidFill>
                  <a:srgbClr val="002060"/>
                </a:solidFill>
              </a:rPr>
              <a:t> цвет символизирует мужество, красоту, жизнь.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600" dirty="0" smtClean="0"/>
              <a:t>идея герба: Константин Созонов (</a:t>
            </a:r>
            <a:r>
              <a:rPr lang="ru-RU" sz="1600" dirty="0" err="1" smtClean="0"/>
              <a:t>Среднеколымск</a:t>
            </a:r>
            <a:r>
              <a:rPr lang="ru-RU" sz="1600" dirty="0" smtClean="0"/>
              <a:t>); Петр </a:t>
            </a:r>
            <a:r>
              <a:rPr lang="ru-RU" sz="1600" dirty="0" err="1" smtClean="0"/>
              <a:t>Сметанин</a:t>
            </a:r>
            <a:r>
              <a:rPr lang="ru-RU" sz="1600" dirty="0" smtClean="0"/>
              <a:t> (</a:t>
            </a:r>
            <a:r>
              <a:rPr lang="ru-RU" sz="1600" dirty="0" err="1" smtClean="0"/>
              <a:t>с.Кобяй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 smtClean="0"/>
              <a:t>художник: Константин Созонов (</a:t>
            </a:r>
            <a:r>
              <a:rPr lang="ru-RU" sz="1600" dirty="0" err="1" smtClean="0"/>
              <a:t>Среднеколымск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 smtClean="0"/>
              <a:t>доработка герба: Константин </a:t>
            </a:r>
            <a:r>
              <a:rPr lang="ru-RU" sz="1600" dirty="0" err="1" smtClean="0"/>
              <a:t>Моченов</a:t>
            </a:r>
            <a:r>
              <a:rPr lang="ru-RU" sz="1600" dirty="0" smtClean="0"/>
              <a:t> (Химки);</a:t>
            </a:r>
            <a:br>
              <a:rPr lang="ru-RU" sz="1600" dirty="0" smtClean="0"/>
            </a:br>
            <a:r>
              <a:rPr lang="ru-RU" sz="1600" dirty="0" smtClean="0"/>
              <a:t>компьютерный дизайн: Сергей Исаев (Москва).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Picture 3" descr="C:\Users\1\Desktop\9чо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2643206" cy="312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85921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Назови адрес детского сада  «Колокольчик».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C:\Users\1\Desktop\Воспитательгода2018\100_66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72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3" name="Picture 2" descr="C:\Users\1\Desktop\9чо\High_school_of_srednekolymsk.jpg"/>
          <p:cNvPicPr>
            <a:picLocks noChangeAspect="1" noChangeArrowheads="1"/>
          </p:cNvPicPr>
          <p:nvPr/>
        </p:nvPicPr>
        <p:blipFill>
          <a:blip r:embed="rId2"/>
          <a:srcRect t="5007"/>
          <a:stretch>
            <a:fillRect/>
          </a:stretch>
        </p:blipFill>
        <p:spPr bwMode="auto">
          <a:xfrm>
            <a:off x="0" y="0"/>
            <a:ext cx="9144000" cy="7133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делают дети в школе? Расскажи.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Анимашки Тран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72008"/>
            <a:ext cx="1665086" cy="78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5607E-7 C 0.00122 0.00232 0.00191 0.00532 0.00347 0.00694 C 0.00625 0.00995 0.01007 0.01018 0.01354 0.01133 C 0.02622 0.01573 0.0375 0.0192 0.05087 0.02035 C 0.06163 0.02128 0.07222 0.02197 0.08299 0.02266 C 0.08524 0.02336 0.09254 0.02567 0.09497 0.02729 C 0.0967 0.02844 0.09809 0.03099 0.1 0.03168 C 0.10434 0.0333 0.10903 0.0333 0.11354 0.03399 C 0.1375 0.04509 0.15799 0.04394 0.18472 0.04532 C 0.20868 0.05526 0.25451 0.05526 0.27795 0.05642 C 0.29358 0.07076 0.31424 0.06868 0.33229 0.07006 C 0.37691 0.06937 0.42153 0.06914 0.46615 0.06775 C 0.47448 0.06752 0.47188 0.06428 0.47969 0.06105 C 0.48767 0.05781 0.51267 0.05665 0.51528 0.05642 C 0.54375 0.05064 0.5526 0.05133 0.59149 0.04972 C 0.60938 0.04185 0.58333 0.05388 0.60174 0.04301 C 0.60747 0.03954 0.61146 0.03862 0.61701 0.03631 C 0.62031 0.03492 0.62379 0.0333 0.62708 0.03168 C 0.62882 0.03099 0.63229 0.02937 0.63229 0.02937 C 0.64236 0.00902 0.65885 0.00347 0.67622 -1.15607E-7 C 0.68472 -0.00346 0.69167 -0.00901 0.7 -0.01341 C 0.71823 -0.03768 0.73646 -0.04878 0.76094 -0.05849 C 0.7717 -0.06265 0.78316 -0.06312 0.79323 -0.06982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3" descr="C:\Users\1\Desktop\9чо\titl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E:\DCIM\100M1033\100_6625.JPG"/>
          <p:cNvPicPr/>
          <p:nvPr/>
        </p:nvPicPr>
        <p:blipFill>
          <a:blip r:embed="rId2" cstate="print"/>
          <a:srcRect l="10655" b="279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429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 называется здание?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E:\DCIM\100M1033\100_6628.JPG"/>
          <p:cNvPicPr/>
          <p:nvPr/>
        </p:nvPicPr>
        <p:blipFill>
          <a:blip r:embed="rId2" cstate="print"/>
          <a:srcRect t="2793" b="18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 называется  детский сад?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E:\DCIM\100M1033\100_6622.JPG"/>
          <p:cNvPicPr/>
          <p:nvPr/>
        </p:nvPicPr>
        <p:blipFill>
          <a:blip r:embed="rId2" cstate="print"/>
          <a:srcRect l="18629" t="2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Какого   цвета   здание?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1\Desktop\Воспитательгода2018\100_67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Был  ли  ты  в  библиотеке?  Расскажи.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1\Desktop\9чо\29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 находится  здание?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ysia.ru/wp-content/uploads/2016/12/IMG_2798-1-e14806398597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9144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Расскажи что ты видишь.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ЦЕЛЬ: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расширение представлений детей о родном городе.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об учреждениях города и их назначении.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-закрепить знания детей о памятниках.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-воспитывать  у детей патриотические чувства, любовь и уважение к родному городу.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-закрепить умение выражать свои мысли используя в речи простые и сложноподчинённые предложения. 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умение составлять небольшой рассказ о своём городе.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1\Desktop\large_e42698654f9d5d26230a6546117d388e7eb29cac.jpg"/>
          <p:cNvPicPr>
            <a:picLocks noChangeAspect="1" noChangeArrowheads="1"/>
          </p:cNvPicPr>
          <p:nvPr/>
        </p:nvPicPr>
        <p:blipFill>
          <a:blip r:embed="rId2"/>
          <a:srcRect t="3672"/>
          <a:stretch>
            <a:fillRect/>
          </a:stretch>
        </p:blipFill>
        <p:spPr bwMode="auto">
          <a:xfrm>
            <a:off x="0" y="0"/>
            <a:ext cx="9112304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1" y="0"/>
            <a:ext cx="8572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Знаешь ли ты это здание?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1\Desktop\9чо\hot273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Прямоугольник 3"/>
          <p:cNvSpPr/>
          <p:nvPr/>
        </p:nvSpPr>
        <p:spPr>
          <a:xfrm>
            <a:off x="1571604" y="5857892"/>
            <a:ext cx="62151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 называется магазин?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4" descr="C:\Users\1\Desktop\9чо\3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983" y="0"/>
            <a:ext cx="91614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Медцентр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E:\DCIM\100M1033\100_6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0"/>
            <a:ext cx="66437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Как называется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торговый центр?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фото\улицы Среднеколымска\ф\102_1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9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85729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можно увидеть в музее?  Расскажи. 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ПЕДЧТЕНИЕ2018г\фото. Старшая группа\2018-02-05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5011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площадь,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которой находится танк?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ПЕДЧТЕНИЕ2018г\фото. Старшая группа\2018-02-05_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357167"/>
            <a:ext cx="77867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  называется  памятник?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ПЕДЧТЕНИЕ2018г\фото. Старшая группа\2018-02-05_003.jpg"/>
          <p:cNvPicPr/>
          <p:nvPr/>
        </p:nvPicPr>
        <p:blipFill>
          <a:blip r:embed="rId2" cstate="print"/>
          <a:srcRect l="20547" t="8433" r="32877" b="4820"/>
          <a:stretch>
            <a:fillRect/>
          </a:stretch>
        </p:blipFill>
        <p:spPr bwMode="auto">
          <a:xfrm>
            <a:off x="785786" y="714356"/>
            <a:ext cx="35719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ПЕДЧТЕНИЕ2018г\фото. Старшая группа\2018-02-05_010.jpg"/>
          <p:cNvPicPr/>
          <p:nvPr/>
        </p:nvPicPr>
        <p:blipFill>
          <a:blip r:embed="rId3" cstate="print"/>
          <a:srcRect r="6" b="59603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 установлен памятник?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1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861" r="32834" b="14766"/>
          <a:stretch>
            <a:fillRect/>
          </a:stretch>
        </p:blipFill>
        <p:spPr bwMode="auto">
          <a:xfrm>
            <a:off x="2143108" y="0"/>
            <a:ext cx="4202873" cy="357190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F:\ПЕДЧТЕНИЕ2018г\фото. Старшая группа\2018-02-05_007.jpg"/>
          <p:cNvPicPr/>
          <p:nvPr/>
        </p:nvPicPr>
        <p:blipFill>
          <a:blip r:embed="rId3" cstate="print"/>
          <a:srcRect l="15291" t="53068" r="3955" b="8971"/>
          <a:stretch>
            <a:fillRect/>
          </a:stretch>
        </p:blipFill>
        <p:spPr bwMode="auto">
          <a:xfrm>
            <a:off x="1142976" y="3357562"/>
            <a:ext cx="63579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3" y="0"/>
            <a:ext cx="39290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какой улице находится памятник?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1\Desktop\Зима2018\100_6659.JPG"/>
          <p:cNvPicPr/>
          <p:nvPr/>
        </p:nvPicPr>
        <p:blipFill>
          <a:blip r:embed="rId2"/>
          <a:srcRect l="37157" t="26419" r="40223" b="37330"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DCIM\100M1033\100_6682.JPG"/>
          <p:cNvPicPr/>
          <p:nvPr/>
        </p:nvPicPr>
        <p:blipFill>
          <a:blip r:embed="rId3" cstate="print"/>
          <a:srcRect l="22415" t="27859" r="22890" b="33973"/>
          <a:stretch>
            <a:fillRect/>
          </a:stretch>
        </p:blipFill>
        <p:spPr bwMode="auto">
          <a:xfrm>
            <a:off x="5643570" y="1643050"/>
            <a:ext cx="2912320" cy="43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вы думаете, кем был этот человек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жизни?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 fontAlgn="base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nsportal.ru/sites/default/files/2017/02/24/cerkov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  город основан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давным-давно, когда нас не было, как казачий острог     русским  землепроходцем  Михаилом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Стадухиным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казаком  Дмитрием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Зыряном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Был известен под названием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Ярмонга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Ярманка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были маленькие, деревянные. Машин не было, ездили на лошадях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     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" name="Picture 6" descr="C:\Users\1\Desktop\9чо\large_512c6714e26fdd000b1cb8ece1ab24dff3e17c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9697"/>
            <a:ext cx="4857784" cy="677830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4822" y="6072206"/>
            <a:ext cx="52306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Название памятника?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C:\Users\1\Desktop\9чо\large_1be0edbce6d669eafec264cea7bb7357b0e41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38" y="0"/>
            <a:ext cx="9006782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1\Desktop\Среднеколымск\42_dsc00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29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подошло к концу наше путешествие по родному городу.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надеюсь, что когда  вы вырастете, то приложите много усилий в процветание нашего города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Среднеколымск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823" y="1785926"/>
            <a:ext cx="49960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 за  внимание!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реднеколымск\Sred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Покажи на карте наш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любимый город.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4381" r="6665" b="8000"/>
          <a:stretch>
            <a:fillRect/>
          </a:stretch>
        </p:blipFill>
        <p:spPr bwMode="auto">
          <a:xfrm>
            <a:off x="6715140" y="1643050"/>
            <a:ext cx="200026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572008"/>
            <a:ext cx="714380" cy="35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6346E-6 C 0.00139 -0.00046 0.01007 -0.00231 0.01233 -0.00416 C 0.02118 -0.01203 0.02674 -0.03169 0.03247 -0.04302 C 0.03507 -0.04811 0.04063 -0.04857 0.04462 -0.05134 C 0.04792 -0.05366 0.054 -0.05944 0.054 -0.05944 C 0.06146 -0.07516 0.07257 -0.07609 0.08472 -0.08002 C 0.08785 -0.08095 0.0908 -0.08256 0.09393 -0.08395 C 0.09549 -0.08465 0.09861 -0.08603 0.09861 -0.08603 C 0.10486 -0.09922 0.09775 -0.08603 0.10625 -0.09621 C 0.10955 -0.10014 0.11545 -0.1087 0.11545 -0.1087 C 0.1191 -0.12257 0.12275 -0.12119 0.13091 -0.12905 C 0.13507 -0.13298 0.14323 -0.14131 0.14323 -0.14131 C 0.14497 -0.14917 0.15504 -0.16767 0.16007 -0.17206 C 0.1665 -0.18478 0.16962 -0.19403 0.18004 -0.20074 C 0.1816 -0.20282 0.18281 -0.2056 0.18472 -0.20699 C 0.19202 -0.21184 0.19948 -0.21022 0.20781 -0.21716 C 0.21406 -0.22988 0.22795 -0.2352 0.23854 -0.23983 C 0.23959 -0.24191 0.24132 -0.24353 0.24167 -0.24584 C 0.24202 -0.24792 0.24011 -0.25 0.24011 -0.25208 C 0.24011 -0.25717 0.24097 -0.2685 0.24323 -0.27452 C 0.24844 -0.28885 0.27136 -0.30527 0.28316 -0.30944 C 0.29167 -0.31684 0.29879 -0.33418 0.30781 -0.33811 C 0.31545 -0.35222 0.31719 -0.34598 0.32934 -0.35662 C 0.33247 -0.35939 0.33854 -0.36471 0.33854 -0.36471 C 0.34375 -0.37512 0.34011 -0.36957 0.35087 -0.37905 C 0.35243 -0.38044 0.35556 -0.38321 0.35556 -0.38321 C 0.36511 -0.38182 0.37518 -0.37905 0.38472 -0.37905 " pathEditMode="relative" ptsTypes="ffffffffffffffffffffffffffA">
                                      <p:cBhvr>
                                        <p:cTn id="1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7" descr="C:\Users\1\Desktop\9чо\914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18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Куда  летит самолёт?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0052" y="2071678"/>
            <a:ext cx="570052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84971E-6 C 0.02414 -0.00254 0.04723 -0.00902 0.07101 -0.01364 C 0.09133 -0.01757 0.11199 -0.01965 0.1323 -0.02266 C 0.13403 -0.02335 0.1356 -0.02428 0.13716 -0.02497 C 0.14011 -0.02589 0.14306 -0.02613 0.14584 -0.02728 C 0.16008 -0.03352 0.17344 -0.04277 0.1882 -0.0474 C 0.21494 -0.06566 0.24897 -0.0585 0.27813 -0.06104 C 0.30539 -0.06636 0.33351 -0.0689 0.36112 -0.07237 C 0.36285 -0.07376 0.36476 -0.07491 0.36615 -0.07676 C 0.36754 -0.07861 0.36789 -0.08231 0.36963 -0.08393 C 0.37153 -0.08555 0.37414 -0.08485 0.3764 -0.08578 C 0.38594 -0.08948 0.39219 -0.09248 0.40174 -0.0948 C 0.41042 -0.09734 0.41858 -0.10196 0.42726 -0.10428 C 0.43838 -0.10659 0.43976 -0.1052 0.44931 -0.10844 C 0.45574 -0.11075 0.48056 -0.11884 0.4849 -0.12208 C 0.49011 -0.12601 0.49497 -0.1311 0.50001 -0.13549 C 0.50956 -0.14381 0.52275 -0.13711 0.53403 -0.1378 C 0.57119 -0.14821 0.61147 -0.15098 0.64931 -0.15352 C 0.65608 -0.15584 0.6632 -0.15676 0.66963 -0.16046 C 0.69167 -0.17295 0.66338 -0.15746 0.68143 -0.16948 C 0.68803 -0.1741 0.69792 -0.17456 0.70522 -0.17618 C 0.72171 -0.18335 0.71181 -0.18011 0.7356 -0.18289 C 0.75417 -0.18798 0.77275 -0.19144 0.79167 -0.19422 C 0.80435 -0.2 0.81754 -0.20208 0.83056 -0.20555 C 0.84202 -0.20878 0.85296 -0.21364 0.86442 -0.21688 C 0.88056 -0.23052 0.91789 -0.2326 0.93733 -0.23491 C 0.94636 -0.23792 0.95331 -0.24 0.96285 -0.24162 C 0.98074 -0.24971 0.96251 -0.24208 1.00678 -0.24624 C 1.01442 -0.24693 1.02153 -0.2511 1.02883 -0.25295 C 1.04671 -0.25734 1.06511 -0.25942 1.08317 -0.26196 C 1.0915 -0.26566 1.08647 -0.26428 1.09844 -0.26428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4" descr="C:\Users\1\Desktop\Среднеколымск\914216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714356"/>
            <a:ext cx="86026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 какого слова произошло слово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«Родина»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?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1\Desktop\9чо\5hvCNyeKT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37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 называется наша река?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643446"/>
            <a:ext cx="1595570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1\Desktop\Среднеколымск\296352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Расскажи о любимом городе.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photoshopsunduchok.ru/images/stories/clipart/gerb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64360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1\Desktop\9чо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1571636" cy="185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282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 герб нашего города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197"/>
            <a:ext cx="1805500" cy="177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207</Words>
  <PresentationFormat>Экран (4:3)</PresentationFormat>
  <Paragraphs>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ЦЕЛЬ: - расширение представлений детей о родном городе.  -закрепить знания детей об учреждениях города и их назначении.  -закрепить знания детей о памятниках. ЗАДАЧИ: -воспитывать  у детей патриотические чувства, любовь и уважение к родному городу. -закрепить умение выражать свои мысли используя в речи простые и сложноподчинённые предложения.   -развивать умение составлять небольшой рассказ о своём городе. </vt:lpstr>
      <vt:lpstr>             </vt:lpstr>
      <vt:lpstr>Покажи на карте наш  любимый город.</vt:lpstr>
      <vt:lpstr>Слайд 5</vt:lpstr>
      <vt:lpstr>Слайд 6</vt:lpstr>
      <vt:lpstr>Слайд 7</vt:lpstr>
      <vt:lpstr>Слайд 8</vt:lpstr>
      <vt:lpstr>Слайд 9</vt:lpstr>
      <vt:lpstr>           Серебро - символ чистоты, мудрости, благородства, мира, взаимосотрудничества. Зеленая оконечность и ели показывают природу вокруг города, расположенного на Колымской низменности, в зоне распространения многолетних мерзлых пород показанных серебряным (снежным) цветом, где найдены наиболее значительные останки мамонтов. Солнце отражает красоту северной природы.  Красный цвет символизирует мужество, красоту, жизнь.  идея герба: Константин Созонов (Среднеколымск); Петр Сметанин (с.Кобяй); художник: Константин Созонов (Среднеколымск); доработка герба: Константин Моченов (Химки); компьютерный дизайн: Сергей Исаев (Москва).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153</cp:revision>
  <dcterms:created xsi:type="dcterms:W3CDTF">2017-09-10T05:42:30Z</dcterms:created>
  <dcterms:modified xsi:type="dcterms:W3CDTF">2018-02-18T08:17:33Z</dcterms:modified>
</cp:coreProperties>
</file>