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1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>
        <p:scale>
          <a:sx n="60" d="100"/>
          <a:sy n="60" d="100"/>
        </p:scale>
        <p:origin x="-1848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DF42B-5CCB-48DC-99FB-500E0E95041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9A7C75-1337-4E6E-B99B-4CA87762553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познавательного интереса к различным областям знаний и видам деятельности 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8C02DF-206D-46EE-AE2F-F66AC8F40DB4}" type="parTrans" cxnId="{D5D637FC-EFFB-437C-9AA8-0B9049A71319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3F290987-CB7B-4CB3-9AE8-E8E9F7C95B8A}" type="sibTrans" cxnId="{D5D637FC-EFFB-437C-9AA8-0B9049A71319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3C71ED3B-7B29-41D5-A312-2A67E743B3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Интерес дошкольника к окружающему миру</a:t>
          </a:r>
          <a:endParaRPr lang="ru-RU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54773D-3088-41CA-8A08-CAE6618C17B0}" type="parTrans" cxnId="{0540501D-4561-48C0-9DBA-889526E5CB29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8B70A67-C059-42C0-9841-6FA7C608800B}" type="sibTrans" cxnId="{0540501D-4561-48C0-9DBA-889526E5CB29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95316E5-0986-4F1C-A6AF-18A13D17587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Интенсивное изменение окружающей жизни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3BCD44-430F-4B26-BE86-E195E9F28C08}" type="parTrans" cxnId="{1EF28FBD-2C72-4B62-9175-ADFFF2E1781B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F6CF4127-1973-4AC8-8378-CE8F6C86ADD9}" type="sibTrans" cxnId="{1EF28FBD-2C72-4B62-9175-ADFFF2E1781B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8384323-C768-4373-8C6D-67EB9C1EC2FA}">
      <dgm:prSet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желание познать и освоить все новое</a:t>
          </a:r>
          <a:endParaRPr lang="ru-RU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500EA5-9DD0-4EC7-BC40-5EF489FAF83B}" type="parTrans" cxnId="{1B4FE819-5FE2-4618-A600-A65FB862C70F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ACD4FBEA-29D8-4B31-9EB0-B4BBD78833DC}" type="sibTrans" cxnId="{1B4FE819-5FE2-4618-A600-A65FB862C70F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1CEB2F5-D4F1-449D-A131-6B925DA9A5B2}">
      <dgm:prSet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активное проникновение научно-технического прогресса </a:t>
          </a:r>
          <a:endParaRPr lang="ru-RU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54D6C2-EF26-45AD-9B0B-5186C7662612}" type="parTrans" cxnId="{C8F05A29-E618-4657-B7B8-3315A62BB21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9EF687A-08A6-4EC1-B3EA-EC8BF4564CF9}" type="sibTrans" cxnId="{C8F05A29-E618-4657-B7B8-3315A62BB21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9E2C1F7-5DFB-406A-B7CD-03084916812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Основываясь на личностно-ориентированном подходе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D5920-6830-488E-AF61-AD59637030BD}" type="sibTrans" cxnId="{8BC38FB2-BABE-4241-BAA0-66D2989CD43C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2CDAECC-CF8D-469B-AD48-F5969083A292}" type="parTrans" cxnId="{8BC38FB2-BABE-4241-BAA0-66D2989CD43C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F3F6109-8DF4-4BB5-9248-B2D7FE0756E5}">
      <dgm:prSet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необходимость выбирать более эффективные средства обучения и воспитания </a:t>
          </a:r>
          <a:endParaRPr lang="ru-RU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979D9D-5F21-4914-A6C7-A5F06EDFEC7F}" type="parTrans" cxnId="{479F9EB0-4666-4A24-AE95-D683792A8FA8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2030F655-FDB1-4D57-A7B2-6F436D94A631}" type="sibTrans" cxnId="{479F9EB0-4666-4A24-AE95-D683792A8FA8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64F4090-8584-4B76-9DE6-9DD0299485C4}">
      <dgm:prSet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развивает познавательный интерес </a:t>
          </a:r>
          <a:endParaRPr lang="ru-RU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007167-2486-4A4A-B2F7-B49C32316006}" type="parTrans" cxnId="{6E38BCA3-D782-4908-AF15-354FC886860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FA133843-01C4-47E3-A7C8-960285AA01F6}" type="sibTrans" cxnId="{6E38BCA3-D782-4908-AF15-354FC8868602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97279629-18F4-4A9C-8125-6587ECBF5F84}">
      <dgm:prSet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формирует навыки сотрудничества</a:t>
          </a:r>
          <a:endParaRPr lang="ru-RU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8EED23-824D-4954-8331-B8B14DF85C5E}" type="parTrans" cxnId="{AABD45C7-B00B-4256-BE87-7732D1F741C8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B669A45-8913-4B76-A559-9B2D1C43BFEE}" type="sibTrans" cxnId="{AABD45C7-B00B-4256-BE87-7732D1F741C8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217D292F-344B-46CD-9710-B3BC0D19108C}" type="pres">
      <dgm:prSet presAssocID="{29DDF42B-5CCB-48DC-99FB-500E0E9504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181F2-B954-4B41-A04B-0F45F14BEEE6}" type="pres">
      <dgm:prSet presAssocID="{19E2C1F7-5DFB-406A-B7CD-03084916812D}" presName="boxAndChildren" presStyleCnt="0"/>
      <dgm:spPr/>
    </dgm:pt>
    <dgm:pt modelId="{5A80D3C0-5232-4263-A338-02D9E4B65D36}" type="pres">
      <dgm:prSet presAssocID="{19E2C1F7-5DFB-406A-B7CD-03084916812D}" presName="parentTextBox" presStyleLbl="node1" presStyleIdx="0" presStyleCnt="3"/>
      <dgm:spPr/>
      <dgm:t>
        <a:bodyPr/>
        <a:lstStyle/>
        <a:p>
          <a:endParaRPr lang="ru-RU"/>
        </a:p>
      </dgm:t>
    </dgm:pt>
    <dgm:pt modelId="{9F92F077-C243-4101-A79B-4A1DC0B5D397}" type="pres">
      <dgm:prSet presAssocID="{19E2C1F7-5DFB-406A-B7CD-03084916812D}" presName="entireBox" presStyleLbl="node1" presStyleIdx="0" presStyleCnt="3"/>
      <dgm:spPr/>
      <dgm:t>
        <a:bodyPr/>
        <a:lstStyle/>
        <a:p>
          <a:endParaRPr lang="ru-RU"/>
        </a:p>
      </dgm:t>
    </dgm:pt>
    <dgm:pt modelId="{0D2AD851-74BF-43C0-9010-98D9F9BA3E8A}" type="pres">
      <dgm:prSet presAssocID="{19E2C1F7-5DFB-406A-B7CD-03084916812D}" presName="descendantBox" presStyleCnt="0"/>
      <dgm:spPr/>
    </dgm:pt>
    <dgm:pt modelId="{DEFF6B62-D475-41C4-9FAA-048F785E9E20}" type="pres">
      <dgm:prSet presAssocID="{764F4090-8584-4B76-9DE6-9DD0299485C4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E3802-FBBB-4D88-9724-2716542D896B}" type="pres">
      <dgm:prSet presAssocID="{97279629-18F4-4A9C-8125-6587ECBF5F84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2F14A-D634-493F-A5F6-4CC059DE05A8}" type="pres">
      <dgm:prSet presAssocID="{F6CF4127-1973-4AC8-8378-CE8F6C86ADD9}" presName="sp" presStyleCnt="0"/>
      <dgm:spPr/>
    </dgm:pt>
    <dgm:pt modelId="{B752666E-D45E-470B-83F6-A558811243D8}" type="pres">
      <dgm:prSet presAssocID="{895316E5-0986-4F1C-A6AF-18A13D17587A}" presName="arrowAndChildren" presStyleCnt="0"/>
      <dgm:spPr/>
    </dgm:pt>
    <dgm:pt modelId="{B34B1421-E95D-4734-9F41-73D7FB0F8A47}" type="pres">
      <dgm:prSet presAssocID="{895316E5-0986-4F1C-A6AF-18A13D17587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3DC0043-3146-49DA-AAA0-8A9441B5C2BD}" type="pres">
      <dgm:prSet presAssocID="{895316E5-0986-4F1C-A6AF-18A13D17587A}" presName="arrow" presStyleLbl="node1" presStyleIdx="1" presStyleCnt="3" custScaleY="134069"/>
      <dgm:spPr/>
      <dgm:t>
        <a:bodyPr/>
        <a:lstStyle/>
        <a:p>
          <a:endParaRPr lang="ru-RU"/>
        </a:p>
      </dgm:t>
    </dgm:pt>
    <dgm:pt modelId="{C9368862-B3B1-4381-9FC1-DF70F117266C}" type="pres">
      <dgm:prSet presAssocID="{895316E5-0986-4F1C-A6AF-18A13D17587A}" presName="descendantArrow" presStyleCnt="0"/>
      <dgm:spPr/>
    </dgm:pt>
    <dgm:pt modelId="{BC4D594E-566B-413C-8D9A-EECA92BBD6A4}" type="pres">
      <dgm:prSet presAssocID="{7F3F6109-8DF4-4BB5-9248-B2D7FE0756E5}" presName="childTextArrow" presStyleLbl="fgAccFollowNode1" presStyleIdx="2" presStyleCnt="6" custScaleY="186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D6CD5-9A3B-4381-A6FB-976CE11AC8D0}" type="pres">
      <dgm:prSet presAssocID="{71CEB2F5-D4F1-449D-A131-6B925DA9A5B2}" presName="childTextArrow" presStyleLbl="fgAccFollowNode1" presStyleIdx="3" presStyleCnt="6" custScaleY="186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7E644-A189-49AC-97AF-11E7D455F1EE}" type="pres">
      <dgm:prSet presAssocID="{3F290987-CB7B-4CB3-9AE8-E8E9F7C95B8A}" presName="sp" presStyleCnt="0"/>
      <dgm:spPr/>
    </dgm:pt>
    <dgm:pt modelId="{FEA3CD02-FEBF-48C6-B2DA-1259C4466B9E}" type="pres">
      <dgm:prSet presAssocID="{C89A7C75-1337-4E6E-B99B-4CA877625536}" presName="arrowAndChildren" presStyleCnt="0"/>
      <dgm:spPr/>
    </dgm:pt>
    <dgm:pt modelId="{4B2D38FA-0460-4171-8EB1-68CA9F6FFFD8}" type="pres">
      <dgm:prSet presAssocID="{C89A7C75-1337-4E6E-B99B-4CA87762553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FE292DA-C126-4C1C-A37F-0270F449F71B}" type="pres">
      <dgm:prSet presAssocID="{C89A7C75-1337-4E6E-B99B-4CA877625536}" presName="arrow" presStyleLbl="node1" presStyleIdx="2" presStyleCnt="3"/>
      <dgm:spPr/>
      <dgm:t>
        <a:bodyPr/>
        <a:lstStyle/>
        <a:p>
          <a:endParaRPr lang="ru-RU"/>
        </a:p>
      </dgm:t>
    </dgm:pt>
    <dgm:pt modelId="{8049664F-CE00-4997-A7FF-56C86C66BB52}" type="pres">
      <dgm:prSet presAssocID="{C89A7C75-1337-4E6E-B99B-4CA877625536}" presName="descendantArrow" presStyleCnt="0"/>
      <dgm:spPr/>
    </dgm:pt>
    <dgm:pt modelId="{5B8B6636-C0BF-41F3-8E35-8C3D211976F8}" type="pres">
      <dgm:prSet presAssocID="{3C71ED3B-7B29-41D5-A312-2A67E743B3F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1DD52-95E3-4160-9E71-3A4895F97996}" type="pres">
      <dgm:prSet presAssocID="{18384323-C768-4373-8C6D-67EB9C1EC2F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5378D-E943-4F78-8F2A-A69AECC18B83}" type="presOf" srcId="{19E2C1F7-5DFB-406A-B7CD-03084916812D}" destId="{5A80D3C0-5232-4263-A338-02D9E4B65D36}" srcOrd="0" destOrd="0" presId="urn:microsoft.com/office/officeart/2005/8/layout/process4"/>
    <dgm:cxn modelId="{BAF13244-EB6C-4BE6-993C-E41861A9CECC}" type="presOf" srcId="{3C71ED3B-7B29-41D5-A312-2A67E743B3FB}" destId="{5B8B6636-C0BF-41F3-8E35-8C3D211976F8}" srcOrd="0" destOrd="0" presId="urn:microsoft.com/office/officeart/2005/8/layout/process4"/>
    <dgm:cxn modelId="{F87417ED-C215-4DDD-B677-0DC9DBD06694}" type="presOf" srcId="{29DDF42B-5CCB-48DC-99FB-500E0E950413}" destId="{217D292F-344B-46CD-9710-B3BC0D19108C}" srcOrd="0" destOrd="0" presId="urn:microsoft.com/office/officeart/2005/8/layout/process4"/>
    <dgm:cxn modelId="{1B4FE819-5FE2-4618-A600-A65FB862C70F}" srcId="{C89A7C75-1337-4E6E-B99B-4CA877625536}" destId="{18384323-C768-4373-8C6D-67EB9C1EC2FA}" srcOrd="1" destOrd="0" parTransId="{5A500EA5-9DD0-4EC7-BC40-5EF489FAF83B}" sibTransId="{ACD4FBEA-29D8-4B31-9EB0-B4BBD78833DC}"/>
    <dgm:cxn modelId="{6F29CCEC-9883-4F1E-98A1-BAD123A758A7}" type="presOf" srcId="{19E2C1F7-5DFB-406A-B7CD-03084916812D}" destId="{9F92F077-C243-4101-A79B-4A1DC0B5D397}" srcOrd="1" destOrd="0" presId="urn:microsoft.com/office/officeart/2005/8/layout/process4"/>
    <dgm:cxn modelId="{AA2B24EC-77BF-4969-A449-B5AFBC416BDE}" type="presOf" srcId="{7F3F6109-8DF4-4BB5-9248-B2D7FE0756E5}" destId="{BC4D594E-566B-413C-8D9A-EECA92BBD6A4}" srcOrd="0" destOrd="0" presId="urn:microsoft.com/office/officeart/2005/8/layout/process4"/>
    <dgm:cxn modelId="{EDC30F52-230B-4AC8-80F7-C9912EC0881E}" type="presOf" srcId="{C89A7C75-1337-4E6E-B99B-4CA877625536}" destId="{4B2D38FA-0460-4171-8EB1-68CA9F6FFFD8}" srcOrd="0" destOrd="0" presId="urn:microsoft.com/office/officeart/2005/8/layout/process4"/>
    <dgm:cxn modelId="{4F96ACD8-FB0A-477F-A430-1822F2E4DACC}" type="presOf" srcId="{764F4090-8584-4B76-9DE6-9DD0299485C4}" destId="{DEFF6B62-D475-41C4-9FAA-048F785E9E20}" srcOrd="0" destOrd="0" presId="urn:microsoft.com/office/officeart/2005/8/layout/process4"/>
    <dgm:cxn modelId="{D805391E-EF01-4B60-8452-CF9FA96A2B0B}" type="presOf" srcId="{18384323-C768-4373-8C6D-67EB9C1EC2FA}" destId="{A3D1DD52-95E3-4160-9E71-3A4895F97996}" srcOrd="0" destOrd="0" presId="urn:microsoft.com/office/officeart/2005/8/layout/process4"/>
    <dgm:cxn modelId="{479F9EB0-4666-4A24-AE95-D683792A8FA8}" srcId="{895316E5-0986-4F1C-A6AF-18A13D17587A}" destId="{7F3F6109-8DF4-4BB5-9248-B2D7FE0756E5}" srcOrd="0" destOrd="0" parTransId="{36979D9D-5F21-4914-A6C7-A5F06EDFEC7F}" sibTransId="{2030F655-FDB1-4D57-A7B2-6F436D94A631}"/>
    <dgm:cxn modelId="{D9609D04-48DC-4551-B47B-F82309BE4796}" type="presOf" srcId="{C89A7C75-1337-4E6E-B99B-4CA877625536}" destId="{1FE292DA-C126-4C1C-A37F-0270F449F71B}" srcOrd="1" destOrd="0" presId="urn:microsoft.com/office/officeart/2005/8/layout/process4"/>
    <dgm:cxn modelId="{AABD45C7-B00B-4256-BE87-7732D1F741C8}" srcId="{19E2C1F7-5DFB-406A-B7CD-03084916812D}" destId="{97279629-18F4-4A9C-8125-6587ECBF5F84}" srcOrd="1" destOrd="0" parTransId="{C48EED23-824D-4954-8331-B8B14DF85C5E}" sibTransId="{7B669A45-8913-4B76-A559-9B2D1C43BFEE}"/>
    <dgm:cxn modelId="{B5A06E6B-4001-48D0-8BC2-3A5D5E8B7F6C}" type="presOf" srcId="{895316E5-0986-4F1C-A6AF-18A13D17587A}" destId="{83DC0043-3146-49DA-AAA0-8A9441B5C2BD}" srcOrd="1" destOrd="0" presId="urn:microsoft.com/office/officeart/2005/8/layout/process4"/>
    <dgm:cxn modelId="{D5D637FC-EFFB-437C-9AA8-0B9049A71319}" srcId="{29DDF42B-5CCB-48DC-99FB-500E0E950413}" destId="{C89A7C75-1337-4E6E-B99B-4CA877625536}" srcOrd="0" destOrd="0" parTransId="{148C02DF-206D-46EE-AE2F-F66AC8F40DB4}" sibTransId="{3F290987-CB7B-4CB3-9AE8-E8E9F7C95B8A}"/>
    <dgm:cxn modelId="{E50A4847-C909-4CC9-BD46-CCF830AD377A}" type="presOf" srcId="{97279629-18F4-4A9C-8125-6587ECBF5F84}" destId="{0CAE3802-FBBB-4D88-9724-2716542D896B}" srcOrd="0" destOrd="0" presId="urn:microsoft.com/office/officeart/2005/8/layout/process4"/>
    <dgm:cxn modelId="{F5C25C14-CA7A-436F-8F05-6C248428B8CE}" type="presOf" srcId="{895316E5-0986-4F1C-A6AF-18A13D17587A}" destId="{B34B1421-E95D-4734-9F41-73D7FB0F8A47}" srcOrd="0" destOrd="0" presId="urn:microsoft.com/office/officeart/2005/8/layout/process4"/>
    <dgm:cxn modelId="{1EF28FBD-2C72-4B62-9175-ADFFF2E1781B}" srcId="{29DDF42B-5CCB-48DC-99FB-500E0E950413}" destId="{895316E5-0986-4F1C-A6AF-18A13D17587A}" srcOrd="1" destOrd="0" parTransId="{C53BCD44-430F-4B26-BE86-E195E9F28C08}" sibTransId="{F6CF4127-1973-4AC8-8378-CE8F6C86ADD9}"/>
    <dgm:cxn modelId="{8BC38FB2-BABE-4241-BAA0-66D2989CD43C}" srcId="{29DDF42B-5CCB-48DC-99FB-500E0E950413}" destId="{19E2C1F7-5DFB-406A-B7CD-03084916812D}" srcOrd="2" destOrd="0" parTransId="{D2CDAECC-CF8D-469B-AD48-F5969083A292}" sibTransId="{93FD5920-6830-488E-AF61-AD59637030BD}"/>
    <dgm:cxn modelId="{CB212304-3465-411C-B710-912C7C070509}" type="presOf" srcId="{71CEB2F5-D4F1-449D-A131-6B925DA9A5B2}" destId="{6A9D6CD5-9A3B-4381-A6FB-976CE11AC8D0}" srcOrd="0" destOrd="0" presId="urn:microsoft.com/office/officeart/2005/8/layout/process4"/>
    <dgm:cxn modelId="{6E38BCA3-D782-4908-AF15-354FC8868602}" srcId="{19E2C1F7-5DFB-406A-B7CD-03084916812D}" destId="{764F4090-8584-4B76-9DE6-9DD0299485C4}" srcOrd="0" destOrd="0" parTransId="{1B007167-2486-4A4A-B2F7-B49C32316006}" sibTransId="{FA133843-01C4-47E3-A7C8-960285AA01F6}"/>
    <dgm:cxn modelId="{C8F05A29-E618-4657-B7B8-3315A62BB212}" srcId="{895316E5-0986-4F1C-A6AF-18A13D17587A}" destId="{71CEB2F5-D4F1-449D-A131-6B925DA9A5B2}" srcOrd="1" destOrd="0" parTransId="{1B54D6C2-EF26-45AD-9B0B-5186C7662612}" sibTransId="{09EF687A-08A6-4EC1-B3EA-EC8BF4564CF9}"/>
    <dgm:cxn modelId="{0540501D-4561-48C0-9DBA-889526E5CB29}" srcId="{C89A7C75-1337-4E6E-B99B-4CA877625536}" destId="{3C71ED3B-7B29-41D5-A312-2A67E743B3FB}" srcOrd="0" destOrd="0" parTransId="{F254773D-3088-41CA-8A08-CAE6618C17B0}" sibTransId="{78B70A67-C059-42C0-9841-6FA7C608800B}"/>
    <dgm:cxn modelId="{46BE6601-858E-4E51-9FD5-19AAE221DD49}" type="presParOf" srcId="{217D292F-344B-46CD-9710-B3BC0D19108C}" destId="{41D181F2-B954-4B41-A04B-0F45F14BEEE6}" srcOrd="0" destOrd="0" presId="urn:microsoft.com/office/officeart/2005/8/layout/process4"/>
    <dgm:cxn modelId="{B07F7422-3AAC-425F-BD31-5C2DDAF3EEF1}" type="presParOf" srcId="{41D181F2-B954-4B41-A04B-0F45F14BEEE6}" destId="{5A80D3C0-5232-4263-A338-02D9E4B65D36}" srcOrd="0" destOrd="0" presId="urn:microsoft.com/office/officeart/2005/8/layout/process4"/>
    <dgm:cxn modelId="{99A7421B-FAC8-4BD6-A1AE-B942CEA2ABB1}" type="presParOf" srcId="{41D181F2-B954-4B41-A04B-0F45F14BEEE6}" destId="{9F92F077-C243-4101-A79B-4A1DC0B5D397}" srcOrd="1" destOrd="0" presId="urn:microsoft.com/office/officeart/2005/8/layout/process4"/>
    <dgm:cxn modelId="{4CDDE313-A4BD-44F6-B31F-B3EC8690D2A6}" type="presParOf" srcId="{41D181F2-B954-4B41-A04B-0F45F14BEEE6}" destId="{0D2AD851-74BF-43C0-9010-98D9F9BA3E8A}" srcOrd="2" destOrd="0" presId="urn:microsoft.com/office/officeart/2005/8/layout/process4"/>
    <dgm:cxn modelId="{BC3B1B74-82AA-4216-96C9-58F2D69AF6E0}" type="presParOf" srcId="{0D2AD851-74BF-43C0-9010-98D9F9BA3E8A}" destId="{DEFF6B62-D475-41C4-9FAA-048F785E9E20}" srcOrd="0" destOrd="0" presId="urn:microsoft.com/office/officeart/2005/8/layout/process4"/>
    <dgm:cxn modelId="{2B66714A-AE45-4328-95D5-FBC2777DD883}" type="presParOf" srcId="{0D2AD851-74BF-43C0-9010-98D9F9BA3E8A}" destId="{0CAE3802-FBBB-4D88-9724-2716542D896B}" srcOrd="1" destOrd="0" presId="urn:microsoft.com/office/officeart/2005/8/layout/process4"/>
    <dgm:cxn modelId="{D90C0540-12E0-4B0E-97F7-FB34F839F83C}" type="presParOf" srcId="{217D292F-344B-46CD-9710-B3BC0D19108C}" destId="{4F12F14A-D634-493F-A5F6-4CC059DE05A8}" srcOrd="1" destOrd="0" presId="urn:microsoft.com/office/officeart/2005/8/layout/process4"/>
    <dgm:cxn modelId="{6CD3FBED-2377-44AF-9D0D-9123CB36753A}" type="presParOf" srcId="{217D292F-344B-46CD-9710-B3BC0D19108C}" destId="{B752666E-D45E-470B-83F6-A558811243D8}" srcOrd="2" destOrd="0" presId="urn:microsoft.com/office/officeart/2005/8/layout/process4"/>
    <dgm:cxn modelId="{CFED613E-12A2-42EC-ADDB-EBE78079CAB3}" type="presParOf" srcId="{B752666E-D45E-470B-83F6-A558811243D8}" destId="{B34B1421-E95D-4734-9F41-73D7FB0F8A47}" srcOrd="0" destOrd="0" presId="urn:microsoft.com/office/officeart/2005/8/layout/process4"/>
    <dgm:cxn modelId="{7BC890DC-EBC7-4CCD-8C32-C58CACDFB5F0}" type="presParOf" srcId="{B752666E-D45E-470B-83F6-A558811243D8}" destId="{83DC0043-3146-49DA-AAA0-8A9441B5C2BD}" srcOrd="1" destOrd="0" presId="urn:microsoft.com/office/officeart/2005/8/layout/process4"/>
    <dgm:cxn modelId="{01F9BA10-AC5C-4B7B-9C0F-A471F14269F4}" type="presParOf" srcId="{B752666E-D45E-470B-83F6-A558811243D8}" destId="{C9368862-B3B1-4381-9FC1-DF70F117266C}" srcOrd="2" destOrd="0" presId="urn:microsoft.com/office/officeart/2005/8/layout/process4"/>
    <dgm:cxn modelId="{EDE6F9B2-1C8C-4D18-8097-0F5321452FAD}" type="presParOf" srcId="{C9368862-B3B1-4381-9FC1-DF70F117266C}" destId="{BC4D594E-566B-413C-8D9A-EECA92BBD6A4}" srcOrd="0" destOrd="0" presId="urn:microsoft.com/office/officeart/2005/8/layout/process4"/>
    <dgm:cxn modelId="{2543868E-41EF-411F-BBE1-F9A72DEE0224}" type="presParOf" srcId="{C9368862-B3B1-4381-9FC1-DF70F117266C}" destId="{6A9D6CD5-9A3B-4381-A6FB-976CE11AC8D0}" srcOrd="1" destOrd="0" presId="urn:microsoft.com/office/officeart/2005/8/layout/process4"/>
    <dgm:cxn modelId="{700821FA-5F9F-457E-86B7-A2A946179CC5}" type="presParOf" srcId="{217D292F-344B-46CD-9710-B3BC0D19108C}" destId="{34E7E644-A189-49AC-97AF-11E7D455F1EE}" srcOrd="3" destOrd="0" presId="urn:microsoft.com/office/officeart/2005/8/layout/process4"/>
    <dgm:cxn modelId="{754E0343-CE02-4EE0-927A-AE55C9F6C8E3}" type="presParOf" srcId="{217D292F-344B-46CD-9710-B3BC0D19108C}" destId="{FEA3CD02-FEBF-48C6-B2DA-1259C4466B9E}" srcOrd="4" destOrd="0" presId="urn:microsoft.com/office/officeart/2005/8/layout/process4"/>
    <dgm:cxn modelId="{B6236D07-7146-4F69-A596-C44F860CC6DA}" type="presParOf" srcId="{FEA3CD02-FEBF-48C6-B2DA-1259C4466B9E}" destId="{4B2D38FA-0460-4171-8EB1-68CA9F6FFFD8}" srcOrd="0" destOrd="0" presId="urn:microsoft.com/office/officeart/2005/8/layout/process4"/>
    <dgm:cxn modelId="{FF4CFF06-D72B-4553-AE7F-E63522B1FE52}" type="presParOf" srcId="{FEA3CD02-FEBF-48C6-B2DA-1259C4466B9E}" destId="{1FE292DA-C126-4C1C-A37F-0270F449F71B}" srcOrd="1" destOrd="0" presId="urn:microsoft.com/office/officeart/2005/8/layout/process4"/>
    <dgm:cxn modelId="{661435E0-1EE1-42ED-8A72-73100F4D3371}" type="presParOf" srcId="{FEA3CD02-FEBF-48C6-B2DA-1259C4466B9E}" destId="{8049664F-CE00-4997-A7FF-56C86C66BB52}" srcOrd="2" destOrd="0" presId="urn:microsoft.com/office/officeart/2005/8/layout/process4"/>
    <dgm:cxn modelId="{4C6ACCEE-8948-407F-866B-76E2DCEA2C9B}" type="presParOf" srcId="{8049664F-CE00-4997-A7FF-56C86C66BB52}" destId="{5B8B6636-C0BF-41F3-8E35-8C3D211976F8}" srcOrd="0" destOrd="0" presId="urn:microsoft.com/office/officeart/2005/8/layout/process4"/>
    <dgm:cxn modelId="{C37D9DD8-E6CF-4D4C-8506-0B62AD8E1C0C}" type="presParOf" srcId="{8049664F-CE00-4997-A7FF-56C86C66BB52}" destId="{A3D1DD52-95E3-4160-9E71-3A4895F9799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A7A92C-79F4-4252-957E-8742DB77151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59CFB6D-AE21-4BBD-A94F-DCCECD9A83AD}">
      <dgm:prSet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Должна способствовать развитию индивидуально-творческой деятельности педагогов 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92F93B-2A6A-43F6-880F-6940198C1EFE}" type="parTrans" cxnId="{A7FC8B8F-D25A-4F7D-88C4-8F94369AADFB}">
      <dgm:prSet/>
      <dgm:spPr/>
      <dgm:t>
        <a:bodyPr/>
        <a:lstStyle/>
        <a:p>
          <a:endParaRPr lang="ru-RU" sz="16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DCD8C6-107C-4415-98D9-C2274F334C6B}" type="sibTrans" cxnId="{A7FC8B8F-D25A-4F7D-88C4-8F94369AADFB}">
      <dgm:prSet/>
      <dgm:spPr/>
      <dgm:t>
        <a:bodyPr/>
        <a:lstStyle/>
        <a:p>
          <a:endParaRPr lang="ru-RU" sz="16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6E5170-072A-4D91-9EE0-8856F938AB2A}">
      <dgm:prSet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Способствовать личностному развитию воспитанников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76A4D4-7A92-4E99-A743-CA5D869BF9EA}" type="parTrans" cxnId="{19710B8F-FA45-4252-90B1-D1B3391E83A3}">
      <dgm:prSet/>
      <dgm:spPr/>
      <dgm:t>
        <a:bodyPr/>
        <a:lstStyle/>
        <a:p>
          <a:endParaRPr lang="ru-RU" sz="16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67D2E6-9365-44D7-945A-2816479FFEB7}" type="sibTrans" cxnId="{19710B8F-FA45-4252-90B1-D1B3391E83A3}">
      <dgm:prSet/>
      <dgm:spPr/>
      <dgm:t>
        <a:bodyPr/>
        <a:lstStyle/>
        <a:p>
          <a:endParaRPr lang="ru-RU" sz="16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4AAE9B-5B80-4F3E-8EDF-01AE0C12B66B}">
      <dgm:prSet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Обеспечить качественные результаты педагогической деятельности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AFEF75-2E80-4B04-8EF3-1CE62CB9831F}" type="parTrans" cxnId="{9F719FB0-87C3-4A8E-8052-D9338CD00568}">
      <dgm:prSet/>
      <dgm:spPr/>
      <dgm:t>
        <a:bodyPr/>
        <a:lstStyle/>
        <a:p>
          <a:endParaRPr lang="ru-RU" sz="16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34C3A9-2CD0-4413-B505-556C91FD93DC}" type="sibTrans" cxnId="{9F719FB0-87C3-4A8E-8052-D9338CD00568}">
      <dgm:prSet/>
      <dgm:spPr/>
      <dgm:t>
        <a:bodyPr/>
        <a:lstStyle/>
        <a:p>
          <a:endParaRPr lang="ru-RU" sz="16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0D8F8-3564-4B51-9F10-5F2B9380831E}">
      <dgm:prSet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Позволяет перейти от традиционной ретрансляционной передачи знаний к активным методам обучения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C7C1CE-BFD4-4D0F-8B19-7F66D5A83A5A}" type="parTrans" cxnId="{85A53E03-2B40-41EC-A926-F883BE42395E}">
      <dgm:prSet/>
      <dgm:spPr/>
      <dgm:t>
        <a:bodyPr/>
        <a:lstStyle/>
        <a:p>
          <a:endParaRPr lang="ru-RU" sz="16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FC87C8-27ED-4C14-B94D-1B2BC3771FC7}" type="sibTrans" cxnId="{85A53E03-2B40-41EC-A926-F883BE42395E}">
      <dgm:prSet/>
      <dgm:spPr/>
      <dgm:t>
        <a:bodyPr/>
        <a:lstStyle/>
        <a:p>
          <a:endParaRPr lang="ru-RU" sz="16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C277AD-D31B-4C51-A832-9510C7B143E8}">
      <dgm:prSet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Это оптимальный, инновационный и перспективный метод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78F2C-E5A5-4BFE-841A-266BD9B989D5}" type="parTrans" cxnId="{8D6ED611-FEAD-4E21-B1CA-699EB77322BB}">
      <dgm:prSet/>
      <dgm:spPr/>
      <dgm:t>
        <a:bodyPr/>
        <a:lstStyle/>
        <a:p>
          <a:endParaRPr lang="ru-RU" sz="16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7C29A9-5AE1-48B1-BAC9-8A1C1AA28FCA}" type="sibTrans" cxnId="{8D6ED611-FEAD-4E21-B1CA-699EB77322BB}">
      <dgm:prSet/>
      <dgm:spPr/>
      <dgm:t>
        <a:bodyPr/>
        <a:lstStyle/>
        <a:p>
          <a:endParaRPr lang="ru-RU" sz="16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6D6779-37C6-4D29-A0D5-71D5820B6FAA}" type="pres">
      <dgm:prSet presAssocID="{61A7A92C-79F4-4252-957E-8742DB771511}" presName="compositeShape" presStyleCnt="0">
        <dgm:presLayoutVars>
          <dgm:dir/>
          <dgm:resizeHandles/>
        </dgm:presLayoutVars>
      </dgm:prSet>
      <dgm:spPr/>
    </dgm:pt>
    <dgm:pt modelId="{8C49AFB0-2753-454E-BCEB-212DD2AD57E9}" type="pres">
      <dgm:prSet presAssocID="{61A7A92C-79F4-4252-957E-8742DB771511}" presName="pyramid" presStyleLbl="node1" presStyleIdx="0" presStyleCnt="1"/>
      <dgm:spPr/>
    </dgm:pt>
    <dgm:pt modelId="{0BA22F70-1710-4C5D-A4A4-8E9942C4C881}" type="pres">
      <dgm:prSet presAssocID="{61A7A92C-79F4-4252-957E-8742DB771511}" presName="theList" presStyleCnt="0"/>
      <dgm:spPr/>
    </dgm:pt>
    <dgm:pt modelId="{5AF5A10A-89DD-4DA0-B4A5-89CCA387BF5B}" type="pres">
      <dgm:prSet presAssocID="{1FC277AD-D31B-4C51-A832-9510C7B143E8}" presName="aNode" presStyleLbl="fgAcc1" presStyleIdx="0" presStyleCnt="5" custLinFactNeighborX="1825" custLinFactNeighborY="22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7BCC2-DB43-4448-909F-DF23A0AFD058}" type="pres">
      <dgm:prSet presAssocID="{1FC277AD-D31B-4C51-A832-9510C7B143E8}" presName="aSpace" presStyleCnt="0"/>
      <dgm:spPr/>
    </dgm:pt>
    <dgm:pt modelId="{BDF1704B-91E7-40E1-9034-E1E512B26CFE}" type="pres">
      <dgm:prSet presAssocID="{0CE0D8F8-3564-4B51-9F10-5F2B9380831E}" presName="aNode" presStyleLbl="fgAcc1" presStyleIdx="1" presStyleCnt="5" custScaleY="144404" custLinFactY="22177" custLinFactNeighborX="18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A6B43-6E1A-40CD-B8AB-943E5477E43E}" type="pres">
      <dgm:prSet presAssocID="{0CE0D8F8-3564-4B51-9F10-5F2B9380831E}" presName="aSpace" presStyleCnt="0"/>
      <dgm:spPr/>
    </dgm:pt>
    <dgm:pt modelId="{07115111-BCEE-4BBC-8448-5A4372763805}" type="pres">
      <dgm:prSet presAssocID="{CF4AAE9B-5B80-4F3E-8EDF-01AE0C12B66B}" presName="aNode" presStyleLbl="fgAcc1" presStyleIdx="2" presStyleCnt="5" custLinFactY="31786" custLinFactNeighborX="18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F3E9E-09E2-4BE7-A4C2-8FDCF544E3F4}" type="pres">
      <dgm:prSet presAssocID="{CF4AAE9B-5B80-4F3E-8EDF-01AE0C12B66B}" presName="aSpace" presStyleCnt="0"/>
      <dgm:spPr/>
    </dgm:pt>
    <dgm:pt modelId="{D057F6C6-FF71-46F2-A44D-82622B2D856E}" type="pres">
      <dgm:prSet presAssocID="{9C6E5170-072A-4D91-9EE0-8856F938AB2A}" presName="aNode" presStyleLbl="fgAcc1" presStyleIdx="3" presStyleCnt="5" custLinFactY="41396" custLinFactNeighborX="18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D286C-435A-48AA-A073-F9E6FBA80229}" type="pres">
      <dgm:prSet presAssocID="{9C6E5170-072A-4D91-9EE0-8856F938AB2A}" presName="aSpace" presStyleCnt="0"/>
      <dgm:spPr/>
    </dgm:pt>
    <dgm:pt modelId="{0A2183F6-DD63-4993-AEB6-13DECCCBAB22}" type="pres">
      <dgm:prSet presAssocID="{459CFB6D-AE21-4BBD-A94F-DCCECD9A83AD}" presName="aNode" presStyleLbl="fgAcc1" presStyleIdx="4" presStyleCnt="5" custLinFactY="39904" custLinFactNeighborX="18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E71FF-00E0-41BE-9C9C-345D67FEF692}" type="pres">
      <dgm:prSet presAssocID="{459CFB6D-AE21-4BBD-A94F-DCCECD9A83AD}" presName="aSpace" presStyleCnt="0"/>
      <dgm:spPr/>
    </dgm:pt>
  </dgm:ptLst>
  <dgm:cxnLst>
    <dgm:cxn modelId="{C365CE1A-BD40-48C8-913A-034D0884AB41}" type="presOf" srcId="{9C6E5170-072A-4D91-9EE0-8856F938AB2A}" destId="{D057F6C6-FF71-46F2-A44D-82622B2D856E}" srcOrd="0" destOrd="0" presId="urn:microsoft.com/office/officeart/2005/8/layout/pyramid2"/>
    <dgm:cxn modelId="{A7FC8B8F-D25A-4F7D-88C4-8F94369AADFB}" srcId="{61A7A92C-79F4-4252-957E-8742DB771511}" destId="{459CFB6D-AE21-4BBD-A94F-DCCECD9A83AD}" srcOrd="4" destOrd="0" parTransId="{6E92F93B-2A6A-43F6-880F-6940198C1EFE}" sibTransId="{68DCD8C6-107C-4415-98D9-C2274F334C6B}"/>
    <dgm:cxn modelId="{1E373FF4-A469-4A73-B585-1DD5E446EAE5}" type="presOf" srcId="{CF4AAE9B-5B80-4F3E-8EDF-01AE0C12B66B}" destId="{07115111-BCEE-4BBC-8448-5A4372763805}" srcOrd="0" destOrd="0" presId="urn:microsoft.com/office/officeart/2005/8/layout/pyramid2"/>
    <dgm:cxn modelId="{6A8C3EAB-D560-4802-AAFF-CD52C9168A37}" type="presOf" srcId="{459CFB6D-AE21-4BBD-A94F-DCCECD9A83AD}" destId="{0A2183F6-DD63-4993-AEB6-13DECCCBAB22}" srcOrd="0" destOrd="0" presId="urn:microsoft.com/office/officeart/2005/8/layout/pyramid2"/>
    <dgm:cxn modelId="{BF92140D-BFBE-4403-8A82-4D962D0320E4}" type="presOf" srcId="{0CE0D8F8-3564-4B51-9F10-5F2B9380831E}" destId="{BDF1704B-91E7-40E1-9034-E1E512B26CFE}" srcOrd="0" destOrd="0" presId="urn:microsoft.com/office/officeart/2005/8/layout/pyramid2"/>
    <dgm:cxn modelId="{8D6ED611-FEAD-4E21-B1CA-699EB77322BB}" srcId="{61A7A92C-79F4-4252-957E-8742DB771511}" destId="{1FC277AD-D31B-4C51-A832-9510C7B143E8}" srcOrd="0" destOrd="0" parTransId="{86378F2C-E5A5-4BFE-841A-266BD9B989D5}" sibTransId="{397C29A9-5AE1-48B1-BAC9-8A1C1AA28FCA}"/>
    <dgm:cxn modelId="{9F719FB0-87C3-4A8E-8052-D9338CD00568}" srcId="{61A7A92C-79F4-4252-957E-8742DB771511}" destId="{CF4AAE9B-5B80-4F3E-8EDF-01AE0C12B66B}" srcOrd="2" destOrd="0" parTransId="{6AAFEF75-2E80-4B04-8EF3-1CE62CB9831F}" sibTransId="{2934C3A9-2CD0-4413-B505-556C91FD93DC}"/>
    <dgm:cxn modelId="{19710B8F-FA45-4252-90B1-D1B3391E83A3}" srcId="{61A7A92C-79F4-4252-957E-8742DB771511}" destId="{9C6E5170-072A-4D91-9EE0-8856F938AB2A}" srcOrd="3" destOrd="0" parTransId="{5F76A4D4-7A92-4E99-A743-CA5D869BF9EA}" sibTransId="{EE67D2E6-9365-44D7-945A-2816479FFEB7}"/>
    <dgm:cxn modelId="{3F030742-C2CE-4A11-83CB-8B6F05F0EA6A}" type="presOf" srcId="{1FC277AD-D31B-4C51-A832-9510C7B143E8}" destId="{5AF5A10A-89DD-4DA0-B4A5-89CCA387BF5B}" srcOrd="0" destOrd="0" presId="urn:microsoft.com/office/officeart/2005/8/layout/pyramid2"/>
    <dgm:cxn modelId="{85A53E03-2B40-41EC-A926-F883BE42395E}" srcId="{61A7A92C-79F4-4252-957E-8742DB771511}" destId="{0CE0D8F8-3564-4B51-9F10-5F2B9380831E}" srcOrd="1" destOrd="0" parTransId="{B8C7C1CE-BFD4-4D0F-8B19-7F66D5A83A5A}" sibTransId="{9FFC87C8-27ED-4C14-B94D-1B2BC3771FC7}"/>
    <dgm:cxn modelId="{B8D83870-721A-4785-8308-C252917BC8C2}" type="presOf" srcId="{61A7A92C-79F4-4252-957E-8742DB771511}" destId="{716D6779-37C6-4D29-A0D5-71D5820B6FAA}" srcOrd="0" destOrd="0" presId="urn:microsoft.com/office/officeart/2005/8/layout/pyramid2"/>
    <dgm:cxn modelId="{6559B0A5-50DD-4AAC-A42A-E674DF5DCE15}" type="presParOf" srcId="{716D6779-37C6-4D29-A0D5-71D5820B6FAA}" destId="{8C49AFB0-2753-454E-BCEB-212DD2AD57E9}" srcOrd="0" destOrd="0" presId="urn:microsoft.com/office/officeart/2005/8/layout/pyramid2"/>
    <dgm:cxn modelId="{BFC39E03-D9B5-4460-AEFD-CACE08AA78E7}" type="presParOf" srcId="{716D6779-37C6-4D29-A0D5-71D5820B6FAA}" destId="{0BA22F70-1710-4C5D-A4A4-8E9942C4C881}" srcOrd="1" destOrd="0" presId="urn:microsoft.com/office/officeart/2005/8/layout/pyramid2"/>
    <dgm:cxn modelId="{628002A4-8971-4F2E-A2A3-1AC17B967A8F}" type="presParOf" srcId="{0BA22F70-1710-4C5D-A4A4-8E9942C4C881}" destId="{5AF5A10A-89DD-4DA0-B4A5-89CCA387BF5B}" srcOrd="0" destOrd="0" presId="urn:microsoft.com/office/officeart/2005/8/layout/pyramid2"/>
    <dgm:cxn modelId="{CF2C0933-6665-47EB-884F-22D7B9E793B7}" type="presParOf" srcId="{0BA22F70-1710-4C5D-A4A4-8E9942C4C881}" destId="{7D27BCC2-DB43-4448-909F-DF23A0AFD058}" srcOrd="1" destOrd="0" presId="urn:microsoft.com/office/officeart/2005/8/layout/pyramid2"/>
    <dgm:cxn modelId="{3FC827AF-9796-4F6B-9B09-5B1F35231863}" type="presParOf" srcId="{0BA22F70-1710-4C5D-A4A4-8E9942C4C881}" destId="{BDF1704B-91E7-40E1-9034-E1E512B26CFE}" srcOrd="2" destOrd="0" presId="urn:microsoft.com/office/officeart/2005/8/layout/pyramid2"/>
    <dgm:cxn modelId="{42D79DF7-B10D-41AD-A677-C7C556155C85}" type="presParOf" srcId="{0BA22F70-1710-4C5D-A4A4-8E9942C4C881}" destId="{03DA6B43-6E1A-40CD-B8AB-943E5477E43E}" srcOrd="3" destOrd="0" presId="urn:microsoft.com/office/officeart/2005/8/layout/pyramid2"/>
    <dgm:cxn modelId="{C319EEFF-0C9A-47C5-82E0-D5F7BB10AD0A}" type="presParOf" srcId="{0BA22F70-1710-4C5D-A4A4-8E9942C4C881}" destId="{07115111-BCEE-4BBC-8448-5A4372763805}" srcOrd="4" destOrd="0" presId="urn:microsoft.com/office/officeart/2005/8/layout/pyramid2"/>
    <dgm:cxn modelId="{3D553FF4-534A-4A8B-9C04-AFDBFCE53C94}" type="presParOf" srcId="{0BA22F70-1710-4C5D-A4A4-8E9942C4C881}" destId="{684F3E9E-09E2-4BE7-A4C2-8FDCF544E3F4}" srcOrd="5" destOrd="0" presId="urn:microsoft.com/office/officeart/2005/8/layout/pyramid2"/>
    <dgm:cxn modelId="{9CCA32FB-3D61-4FBF-859B-E20D992F9C23}" type="presParOf" srcId="{0BA22F70-1710-4C5D-A4A4-8E9942C4C881}" destId="{D057F6C6-FF71-46F2-A44D-82622B2D856E}" srcOrd="6" destOrd="0" presId="urn:microsoft.com/office/officeart/2005/8/layout/pyramid2"/>
    <dgm:cxn modelId="{4B434486-6D7D-4D50-9374-60DFA6E05B57}" type="presParOf" srcId="{0BA22F70-1710-4C5D-A4A4-8E9942C4C881}" destId="{299D286C-435A-48AA-A073-F9E6FBA80229}" srcOrd="7" destOrd="0" presId="urn:microsoft.com/office/officeart/2005/8/layout/pyramid2"/>
    <dgm:cxn modelId="{A55B7ED7-7616-4884-835C-E1DEE3D01B10}" type="presParOf" srcId="{0BA22F70-1710-4C5D-A4A4-8E9942C4C881}" destId="{0A2183F6-DD63-4993-AEB6-13DECCCBAB22}" srcOrd="8" destOrd="0" presId="urn:microsoft.com/office/officeart/2005/8/layout/pyramid2"/>
    <dgm:cxn modelId="{B15CFBBB-3237-46DD-A948-149DC7D7401B}" type="presParOf" srcId="{0BA22F70-1710-4C5D-A4A4-8E9942C4C881}" destId="{CFCE71FF-00E0-41BE-9C9C-345D67FEF69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A3BC9-0FBD-4FAB-941A-749384B0A2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05CEB9-CAA6-40D6-A617-F0999A9DA302}">
      <dgm:prSet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Ориентирована на полноценное развитие личности каждого ребенка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CD0F9D-BDC4-41EA-80A2-BEC4A59DB477}" type="parTrans" cxnId="{C9564BFA-FBB0-43D2-867E-6E3DA2BFAAAD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9D52718-8E80-45C3-8E57-530EAF1D3643}" type="sibTrans" cxnId="{C9564BFA-FBB0-43D2-867E-6E3DA2BFAAAD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3590C97-7E44-48E8-9135-7CA882D910C8}">
      <dgm:prSet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Пересматриваются прежние ценности и приоритеты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821293-914E-44B1-8C63-CFD3965C080B}" type="parTrans" cxnId="{02425285-5999-40F9-9AFA-A5B41DFC6AEE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8D2F5FA-B925-416F-8940-967940EDF8AD}" type="sibTrans" cxnId="{02425285-5999-40F9-9AFA-A5B41DFC6AEE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6D7A89F-A15A-4B3B-90B1-0AB6F0FFCAFF}">
      <dgm:prSet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Основными  задачами педагогической деятельности становятся воспитание личности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506C9B-E31E-404C-B24C-C7FA0E3DB678}" type="parTrans" cxnId="{451DCEEF-1AA3-47CF-81DB-A47A7E537B3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887AA6D-C755-42D7-A727-70A09102F1BE}" type="sibTrans" cxnId="{451DCEEF-1AA3-47CF-81DB-A47A7E537B3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5600357-66FD-4E61-A763-9BF26B5C92E5}" type="pres">
      <dgm:prSet presAssocID="{374A3BC9-0FBD-4FAB-941A-749384B0A2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158A24-5744-485B-A2EA-E35FDA34A299}" type="pres">
      <dgm:prSet presAssocID="{3605CEB9-CAA6-40D6-A617-F0999A9DA302}" presName="parentLin" presStyleCnt="0"/>
      <dgm:spPr/>
    </dgm:pt>
    <dgm:pt modelId="{8ABFF813-656A-4516-A552-215356672352}" type="pres">
      <dgm:prSet presAssocID="{3605CEB9-CAA6-40D6-A617-F0999A9DA30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2A7057-F64D-41BE-8043-20E78EFAFDFD}" type="pres">
      <dgm:prSet presAssocID="{3605CEB9-CAA6-40D6-A617-F0999A9DA3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4C0AD-CC0E-4A32-8E8B-4D973977DC19}" type="pres">
      <dgm:prSet presAssocID="{3605CEB9-CAA6-40D6-A617-F0999A9DA302}" presName="negativeSpace" presStyleCnt="0"/>
      <dgm:spPr/>
    </dgm:pt>
    <dgm:pt modelId="{4194D777-C3C4-4560-88CD-11006E3C9836}" type="pres">
      <dgm:prSet presAssocID="{3605CEB9-CAA6-40D6-A617-F0999A9DA302}" presName="childText" presStyleLbl="conFgAcc1" presStyleIdx="0" presStyleCnt="3">
        <dgm:presLayoutVars>
          <dgm:bulletEnabled val="1"/>
        </dgm:presLayoutVars>
      </dgm:prSet>
      <dgm:spPr/>
    </dgm:pt>
    <dgm:pt modelId="{ED9B941A-1884-4CE5-8AF0-141CC2A0CAFA}" type="pres">
      <dgm:prSet presAssocID="{59D52718-8E80-45C3-8E57-530EAF1D3643}" presName="spaceBetweenRectangles" presStyleCnt="0"/>
      <dgm:spPr/>
    </dgm:pt>
    <dgm:pt modelId="{F396073D-BA94-40C4-923A-54B69E10A453}" type="pres">
      <dgm:prSet presAssocID="{B3590C97-7E44-48E8-9135-7CA882D910C8}" presName="parentLin" presStyleCnt="0"/>
      <dgm:spPr/>
    </dgm:pt>
    <dgm:pt modelId="{D18BFA87-41B0-42FE-9D9F-B59963387CE8}" type="pres">
      <dgm:prSet presAssocID="{B3590C97-7E44-48E8-9135-7CA882D910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D3BFB46-BE59-4E0C-84EC-A87B0670BA55}" type="pres">
      <dgm:prSet presAssocID="{B3590C97-7E44-48E8-9135-7CA882D910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C0AE0-80A8-496A-B41E-1CEB233FECFF}" type="pres">
      <dgm:prSet presAssocID="{B3590C97-7E44-48E8-9135-7CA882D910C8}" presName="negativeSpace" presStyleCnt="0"/>
      <dgm:spPr/>
    </dgm:pt>
    <dgm:pt modelId="{E1A01E88-BAFA-455F-B1CF-6FB7E311A937}" type="pres">
      <dgm:prSet presAssocID="{B3590C97-7E44-48E8-9135-7CA882D910C8}" presName="childText" presStyleLbl="conFgAcc1" presStyleIdx="1" presStyleCnt="3">
        <dgm:presLayoutVars>
          <dgm:bulletEnabled val="1"/>
        </dgm:presLayoutVars>
      </dgm:prSet>
      <dgm:spPr/>
    </dgm:pt>
    <dgm:pt modelId="{8F1D037E-01E7-4413-A546-B609AEFFC618}" type="pres">
      <dgm:prSet presAssocID="{E8D2F5FA-B925-416F-8940-967940EDF8AD}" presName="spaceBetweenRectangles" presStyleCnt="0"/>
      <dgm:spPr/>
    </dgm:pt>
    <dgm:pt modelId="{E66060FD-BC37-47A6-A113-F77B330AEBFC}" type="pres">
      <dgm:prSet presAssocID="{76D7A89F-A15A-4B3B-90B1-0AB6F0FFCAFF}" presName="parentLin" presStyleCnt="0"/>
      <dgm:spPr/>
    </dgm:pt>
    <dgm:pt modelId="{67302BE3-0CB1-4372-BEB6-E8E7D5A96383}" type="pres">
      <dgm:prSet presAssocID="{76D7A89F-A15A-4B3B-90B1-0AB6F0FFCA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DA6D45F-A17D-4E18-82F7-15854DE8E417}" type="pres">
      <dgm:prSet presAssocID="{76D7A89F-A15A-4B3B-90B1-0AB6F0FFCA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14A76-B2EC-44F5-B9D3-D9A41CE0EE57}" type="pres">
      <dgm:prSet presAssocID="{76D7A89F-A15A-4B3B-90B1-0AB6F0FFCAFF}" presName="negativeSpace" presStyleCnt="0"/>
      <dgm:spPr/>
    </dgm:pt>
    <dgm:pt modelId="{34E2C037-F0C0-4587-81BC-7112B92F4A2C}" type="pres">
      <dgm:prSet presAssocID="{76D7A89F-A15A-4B3B-90B1-0AB6F0FFCA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425285-5999-40F9-9AFA-A5B41DFC6AEE}" srcId="{374A3BC9-0FBD-4FAB-941A-749384B0A225}" destId="{B3590C97-7E44-48E8-9135-7CA882D910C8}" srcOrd="1" destOrd="0" parTransId="{37821293-914E-44B1-8C63-CFD3965C080B}" sibTransId="{E8D2F5FA-B925-416F-8940-967940EDF8AD}"/>
    <dgm:cxn modelId="{C8E9F635-4C87-4C4F-B42F-E7F9D8BB4E43}" type="presOf" srcId="{76D7A89F-A15A-4B3B-90B1-0AB6F0FFCAFF}" destId="{67302BE3-0CB1-4372-BEB6-E8E7D5A96383}" srcOrd="0" destOrd="0" presId="urn:microsoft.com/office/officeart/2005/8/layout/list1"/>
    <dgm:cxn modelId="{CB31B37C-75D7-461D-9D87-E43D82362A86}" type="presOf" srcId="{76D7A89F-A15A-4B3B-90B1-0AB6F0FFCAFF}" destId="{6DA6D45F-A17D-4E18-82F7-15854DE8E417}" srcOrd="1" destOrd="0" presId="urn:microsoft.com/office/officeart/2005/8/layout/list1"/>
    <dgm:cxn modelId="{B80D051E-7367-483C-8E90-53A9A417574B}" type="presOf" srcId="{B3590C97-7E44-48E8-9135-7CA882D910C8}" destId="{D18BFA87-41B0-42FE-9D9F-B59963387CE8}" srcOrd="0" destOrd="0" presId="urn:microsoft.com/office/officeart/2005/8/layout/list1"/>
    <dgm:cxn modelId="{CA1EB6F9-B5A9-4837-AC58-79659848843A}" type="presOf" srcId="{B3590C97-7E44-48E8-9135-7CA882D910C8}" destId="{2D3BFB46-BE59-4E0C-84EC-A87B0670BA55}" srcOrd="1" destOrd="0" presId="urn:microsoft.com/office/officeart/2005/8/layout/list1"/>
    <dgm:cxn modelId="{CACEE3C3-D26F-43C4-8267-D27CB46E99FB}" type="presOf" srcId="{374A3BC9-0FBD-4FAB-941A-749384B0A225}" destId="{55600357-66FD-4E61-A763-9BF26B5C92E5}" srcOrd="0" destOrd="0" presId="urn:microsoft.com/office/officeart/2005/8/layout/list1"/>
    <dgm:cxn modelId="{0486C7B6-FEC9-49C4-8B09-56B0B20DBCC2}" type="presOf" srcId="{3605CEB9-CAA6-40D6-A617-F0999A9DA302}" destId="{8ABFF813-656A-4516-A552-215356672352}" srcOrd="0" destOrd="0" presId="urn:microsoft.com/office/officeart/2005/8/layout/list1"/>
    <dgm:cxn modelId="{451DCEEF-1AA3-47CF-81DB-A47A7E537B35}" srcId="{374A3BC9-0FBD-4FAB-941A-749384B0A225}" destId="{76D7A89F-A15A-4B3B-90B1-0AB6F0FFCAFF}" srcOrd="2" destOrd="0" parTransId="{76506C9B-E31E-404C-B24C-C7FA0E3DB678}" sibTransId="{8887AA6D-C755-42D7-A727-70A09102F1BE}"/>
    <dgm:cxn modelId="{207A5C4C-AB57-44D3-A927-91F00F9819DB}" type="presOf" srcId="{3605CEB9-CAA6-40D6-A617-F0999A9DA302}" destId="{972A7057-F64D-41BE-8043-20E78EFAFDFD}" srcOrd="1" destOrd="0" presId="urn:microsoft.com/office/officeart/2005/8/layout/list1"/>
    <dgm:cxn modelId="{C9564BFA-FBB0-43D2-867E-6E3DA2BFAAAD}" srcId="{374A3BC9-0FBD-4FAB-941A-749384B0A225}" destId="{3605CEB9-CAA6-40D6-A617-F0999A9DA302}" srcOrd="0" destOrd="0" parTransId="{0BCD0F9D-BDC4-41EA-80A2-BEC4A59DB477}" sibTransId="{59D52718-8E80-45C3-8E57-530EAF1D3643}"/>
    <dgm:cxn modelId="{F7D2299D-DB6F-433D-9B5B-951E3BBA8B69}" type="presParOf" srcId="{55600357-66FD-4E61-A763-9BF26B5C92E5}" destId="{9D158A24-5744-485B-A2EA-E35FDA34A299}" srcOrd="0" destOrd="0" presId="urn:microsoft.com/office/officeart/2005/8/layout/list1"/>
    <dgm:cxn modelId="{F7A6D9E2-0E7F-45E9-BB6E-A5949AA695DC}" type="presParOf" srcId="{9D158A24-5744-485B-A2EA-E35FDA34A299}" destId="{8ABFF813-656A-4516-A552-215356672352}" srcOrd="0" destOrd="0" presId="urn:microsoft.com/office/officeart/2005/8/layout/list1"/>
    <dgm:cxn modelId="{B5816471-D7F6-441E-A923-A8F27FC7F756}" type="presParOf" srcId="{9D158A24-5744-485B-A2EA-E35FDA34A299}" destId="{972A7057-F64D-41BE-8043-20E78EFAFDFD}" srcOrd="1" destOrd="0" presId="urn:microsoft.com/office/officeart/2005/8/layout/list1"/>
    <dgm:cxn modelId="{A9CC6E8F-556D-4EF4-92D0-881C11EB4047}" type="presParOf" srcId="{55600357-66FD-4E61-A763-9BF26B5C92E5}" destId="{B234C0AD-CC0E-4A32-8E8B-4D973977DC19}" srcOrd="1" destOrd="0" presId="urn:microsoft.com/office/officeart/2005/8/layout/list1"/>
    <dgm:cxn modelId="{0D1C6C98-3047-4E89-9B9A-B4715811A906}" type="presParOf" srcId="{55600357-66FD-4E61-A763-9BF26B5C92E5}" destId="{4194D777-C3C4-4560-88CD-11006E3C9836}" srcOrd="2" destOrd="0" presId="urn:microsoft.com/office/officeart/2005/8/layout/list1"/>
    <dgm:cxn modelId="{2CE288D1-4D79-47EB-969F-DBEEA60B5898}" type="presParOf" srcId="{55600357-66FD-4E61-A763-9BF26B5C92E5}" destId="{ED9B941A-1884-4CE5-8AF0-141CC2A0CAFA}" srcOrd="3" destOrd="0" presId="urn:microsoft.com/office/officeart/2005/8/layout/list1"/>
    <dgm:cxn modelId="{254352E6-9A47-46FD-9B7D-3E3ED6B84DD9}" type="presParOf" srcId="{55600357-66FD-4E61-A763-9BF26B5C92E5}" destId="{F396073D-BA94-40C4-923A-54B69E10A453}" srcOrd="4" destOrd="0" presId="urn:microsoft.com/office/officeart/2005/8/layout/list1"/>
    <dgm:cxn modelId="{EEFDD76D-1A91-4D35-99DD-09E72B5F3705}" type="presParOf" srcId="{F396073D-BA94-40C4-923A-54B69E10A453}" destId="{D18BFA87-41B0-42FE-9D9F-B59963387CE8}" srcOrd="0" destOrd="0" presId="urn:microsoft.com/office/officeart/2005/8/layout/list1"/>
    <dgm:cxn modelId="{0786ED70-4E1B-4D2B-BDE7-98B3D98A2747}" type="presParOf" srcId="{F396073D-BA94-40C4-923A-54B69E10A453}" destId="{2D3BFB46-BE59-4E0C-84EC-A87B0670BA55}" srcOrd="1" destOrd="0" presId="urn:microsoft.com/office/officeart/2005/8/layout/list1"/>
    <dgm:cxn modelId="{D81E7F79-9705-48BE-A37C-3A12C7DEE355}" type="presParOf" srcId="{55600357-66FD-4E61-A763-9BF26B5C92E5}" destId="{A88C0AE0-80A8-496A-B41E-1CEB233FECFF}" srcOrd="5" destOrd="0" presId="urn:microsoft.com/office/officeart/2005/8/layout/list1"/>
    <dgm:cxn modelId="{DBCDC13F-DA2C-42B6-AFFF-CABC68E82E20}" type="presParOf" srcId="{55600357-66FD-4E61-A763-9BF26B5C92E5}" destId="{E1A01E88-BAFA-455F-B1CF-6FB7E311A937}" srcOrd="6" destOrd="0" presId="urn:microsoft.com/office/officeart/2005/8/layout/list1"/>
    <dgm:cxn modelId="{AF9241CE-9B98-41EA-8EE2-83BF45CDB272}" type="presParOf" srcId="{55600357-66FD-4E61-A763-9BF26B5C92E5}" destId="{8F1D037E-01E7-4413-A546-B609AEFFC618}" srcOrd="7" destOrd="0" presId="urn:microsoft.com/office/officeart/2005/8/layout/list1"/>
    <dgm:cxn modelId="{760C6B9B-6ED5-4DFE-9960-5DAC65E9BAD5}" type="presParOf" srcId="{55600357-66FD-4E61-A763-9BF26B5C92E5}" destId="{E66060FD-BC37-47A6-A113-F77B330AEBFC}" srcOrd="8" destOrd="0" presId="urn:microsoft.com/office/officeart/2005/8/layout/list1"/>
    <dgm:cxn modelId="{6947000A-C7BB-4B97-A540-746C175FBF04}" type="presParOf" srcId="{E66060FD-BC37-47A6-A113-F77B330AEBFC}" destId="{67302BE3-0CB1-4372-BEB6-E8E7D5A96383}" srcOrd="0" destOrd="0" presId="urn:microsoft.com/office/officeart/2005/8/layout/list1"/>
    <dgm:cxn modelId="{377991A5-C59C-4F63-B7AC-D992CD663D5F}" type="presParOf" srcId="{E66060FD-BC37-47A6-A113-F77B330AEBFC}" destId="{6DA6D45F-A17D-4E18-82F7-15854DE8E417}" srcOrd="1" destOrd="0" presId="urn:microsoft.com/office/officeart/2005/8/layout/list1"/>
    <dgm:cxn modelId="{F054D945-F444-4932-A6A5-88918F9F905E}" type="presParOf" srcId="{55600357-66FD-4E61-A763-9BF26B5C92E5}" destId="{30914A76-B2EC-44F5-B9D3-D9A41CE0EE57}" srcOrd="9" destOrd="0" presId="urn:microsoft.com/office/officeart/2005/8/layout/list1"/>
    <dgm:cxn modelId="{E8384E0D-2D0D-4F28-B5A5-3E238B9EFD97}" type="presParOf" srcId="{55600357-66FD-4E61-A763-9BF26B5C92E5}" destId="{34E2C037-F0C0-4587-81BC-7112B92F4A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DDCD4-11A1-4835-B9C8-6C33B297328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7EEEF-3852-43E9-8E3B-87D10BFD67B9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Является одним  из методов планирования и организации воспитательно-образовательной работы в соответствии с ФГОС ДО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735300-7E3D-4C17-A94B-D3A13BD303F6}" type="parTrans" cxnId="{4AFD3748-6724-49F1-93C1-4E87A476B47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FC51EB0-BE1E-4ABE-B571-7BCC1720B913}" type="sibTrans" cxnId="{4AFD3748-6724-49F1-93C1-4E87A476B47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20CE3B1-F8F9-4C08-913E-9C77D4D3489C}">
      <dgm:prSet custT="1"/>
      <dgm:spPr/>
      <dgm:t>
        <a:bodyPr/>
        <a:lstStyle/>
        <a:p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Способствует выработке у них исследовательских умений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3B972C-1240-45B1-8A48-4D188AD7BE05}" type="parTrans" cxnId="{BF14A4DB-432A-469A-AD01-8F68E483927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6C05C17-B80C-48EB-AA14-AC93CB998822}" type="sibTrans" cxnId="{BF14A4DB-432A-469A-AD01-8F68E483927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B384969D-E6F1-4959-B354-61A80F0DCF3D}">
      <dgm:prSet custT="1"/>
      <dgm:spPr/>
      <dgm:t>
        <a:bodyPr/>
        <a:lstStyle/>
        <a:p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Влияет  на формирование компетентности педагогов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A4A9FE-D29E-4C86-B4B2-C59DFC236B1D}" type="parTrans" cxnId="{36492789-00AA-42D7-8684-7C19E546BC6D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67989B2-B599-461C-8334-4E30DFA54F6E}" type="sibTrans" cxnId="{36492789-00AA-42D7-8684-7C19E546BC6D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45AC463C-C7CA-4D27-BCB0-7E08A1437F97}">
      <dgm:prSet custT="1"/>
      <dgm:spPr/>
      <dgm:t>
        <a:bodyPr/>
        <a:lstStyle/>
        <a:p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Развивает </a:t>
          </a:r>
          <a:r>
            <a:rPr lang="ru-RU" sz="1600" b="1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креативность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0DE71F-CE63-4395-9B95-069ACF86386F}" type="parTrans" cxnId="{3C0BF373-5E0A-4D61-9E91-2A5887C28F82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DDEEBC0-2798-427D-8307-2D4DE28F1348}" type="sibTrans" cxnId="{3C0BF373-5E0A-4D61-9E91-2A5887C28F82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03CF5E1-5300-43A2-9056-56E1DCE5EDF0}">
      <dgm:prSet custT="1"/>
      <dgm:spPr/>
      <dgm:t>
        <a:bodyPr/>
        <a:lstStyle/>
        <a:p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Способствует поиску инновационных средств для развития интегративных качеств ребенка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A4638E-3D63-48A4-9A8D-E20FC187E4AB}" type="parTrans" cxnId="{6301463A-55B7-4229-8BEC-5D5C773D6B78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463BD2C2-10A4-4FB2-9DED-5CCC0DB297BC}" type="sibTrans" cxnId="{6301463A-55B7-4229-8BEC-5D5C773D6B78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380EF3E-0CD9-4598-B986-08584ED750A5}">
      <dgm:prSet custT="1"/>
      <dgm:spPr/>
      <dgm:t>
        <a:bodyPr/>
        <a:lstStyle/>
        <a:p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Способствует прогнозированию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2ACD78-6570-4C6D-B1CD-F3C9B23AAD42}" type="parTrans" cxnId="{AE6595B8-1A69-43B5-8D80-B63713F3E51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7C0C3D9-9614-4A69-AB7F-D5E4185B7B5A}" type="sibTrans" cxnId="{AE6595B8-1A69-43B5-8D80-B63713F3E51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BFE2F5E-0FC5-446C-8BCF-3C7E89A13AE2}" type="pres">
      <dgm:prSet presAssocID="{2D8DDCD4-11A1-4835-B9C8-6C33B29732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FFB53-5072-4F4B-9F77-CE441985A07D}" type="pres">
      <dgm:prSet presAssocID="{D4A7EEEF-3852-43E9-8E3B-87D10BFD67B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137ED-B0B8-4B54-BF8F-FDA601D6686C}" type="pres">
      <dgm:prSet presAssocID="{7FC51EB0-BE1E-4ABE-B571-7BCC1720B913}" presName="sibTrans" presStyleCnt="0"/>
      <dgm:spPr/>
    </dgm:pt>
    <dgm:pt modelId="{DBFCEE6A-92EC-4C91-8646-63E0F5965463}" type="pres">
      <dgm:prSet presAssocID="{B384969D-E6F1-4959-B354-61A80F0DCF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FD569-0BA9-4EE3-B9B3-9C3973ED6429}" type="pres">
      <dgm:prSet presAssocID="{D67989B2-B599-461C-8334-4E30DFA54F6E}" presName="sibTrans" presStyleCnt="0"/>
      <dgm:spPr/>
    </dgm:pt>
    <dgm:pt modelId="{5033C6F6-3E69-4C86-A165-B4BAAECF3E70}" type="pres">
      <dgm:prSet presAssocID="{620CE3B1-F8F9-4C08-913E-9C77D4D3489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094EF-845C-4538-BA02-368692056771}" type="pres">
      <dgm:prSet presAssocID="{86C05C17-B80C-48EB-AA14-AC93CB998822}" presName="sibTrans" presStyleCnt="0"/>
      <dgm:spPr/>
    </dgm:pt>
    <dgm:pt modelId="{F121E16E-CFD2-4F18-B296-D871993A1127}" type="pres">
      <dgm:prSet presAssocID="{45AC463C-C7CA-4D27-BCB0-7E08A1437F97}" presName="node" presStyleLbl="node1" presStyleIdx="3" presStyleCnt="6" custLinFactNeighborX="1666" custLinFactNeighborY="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67D2C-2CFA-4077-A849-C076BA2BDC25}" type="pres">
      <dgm:prSet presAssocID="{7DDEEBC0-2798-427D-8307-2D4DE28F1348}" presName="sibTrans" presStyleCnt="0"/>
      <dgm:spPr/>
    </dgm:pt>
    <dgm:pt modelId="{4CAD07E5-EED8-4699-9D79-BD37C5667406}" type="pres">
      <dgm:prSet presAssocID="{D380EF3E-0CD9-4598-B986-08584ED750A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BFB83-86DD-4D69-8F36-57A150814D5C}" type="pres">
      <dgm:prSet presAssocID="{87C0C3D9-9614-4A69-AB7F-D5E4185B7B5A}" presName="sibTrans" presStyleCnt="0"/>
      <dgm:spPr/>
    </dgm:pt>
    <dgm:pt modelId="{33873BE3-3BFD-43AC-B8C3-283F727C5A37}" type="pres">
      <dgm:prSet presAssocID="{203CF5E1-5300-43A2-9056-56E1DCE5EDF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492789-00AA-42D7-8684-7C19E546BC6D}" srcId="{2D8DDCD4-11A1-4835-B9C8-6C33B297328C}" destId="{B384969D-E6F1-4959-B354-61A80F0DCF3D}" srcOrd="1" destOrd="0" parTransId="{AEA4A9FE-D29E-4C86-B4B2-C59DFC236B1D}" sibTransId="{D67989B2-B599-461C-8334-4E30DFA54F6E}"/>
    <dgm:cxn modelId="{D4F8B176-4566-4BEC-AE79-81A9FDA87952}" type="presOf" srcId="{B384969D-E6F1-4959-B354-61A80F0DCF3D}" destId="{DBFCEE6A-92EC-4C91-8646-63E0F5965463}" srcOrd="0" destOrd="0" presId="urn:microsoft.com/office/officeart/2005/8/layout/default#1"/>
    <dgm:cxn modelId="{3C0BF373-5E0A-4D61-9E91-2A5887C28F82}" srcId="{2D8DDCD4-11A1-4835-B9C8-6C33B297328C}" destId="{45AC463C-C7CA-4D27-BCB0-7E08A1437F97}" srcOrd="3" destOrd="0" parTransId="{A00DE71F-CE63-4395-9B95-069ACF86386F}" sibTransId="{7DDEEBC0-2798-427D-8307-2D4DE28F1348}"/>
    <dgm:cxn modelId="{AE6595B8-1A69-43B5-8D80-B63713F3E511}" srcId="{2D8DDCD4-11A1-4835-B9C8-6C33B297328C}" destId="{D380EF3E-0CD9-4598-B986-08584ED750A5}" srcOrd="4" destOrd="0" parTransId="{C62ACD78-6570-4C6D-B1CD-F3C9B23AAD42}" sibTransId="{87C0C3D9-9614-4A69-AB7F-D5E4185B7B5A}"/>
    <dgm:cxn modelId="{FF05BC04-5011-42B9-BAD1-DE9EFF9FAFEA}" type="presOf" srcId="{D380EF3E-0CD9-4598-B986-08584ED750A5}" destId="{4CAD07E5-EED8-4699-9D79-BD37C5667406}" srcOrd="0" destOrd="0" presId="urn:microsoft.com/office/officeart/2005/8/layout/default#1"/>
    <dgm:cxn modelId="{816F8969-2C34-4F26-BFAA-4228612EE191}" type="presOf" srcId="{203CF5E1-5300-43A2-9056-56E1DCE5EDF0}" destId="{33873BE3-3BFD-43AC-B8C3-283F727C5A37}" srcOrd="0" destOrd="0" presId="urn:microsoft.com/office/officeart/2005/8/layout/default#1"/>
    <dgm:cxn modelId="{73C1162D-8262-4DC3-8514-1CC441C11614}" type="presOf" srcId="{45AC463C-C7CA-4D27-BCB0-7E08A1437F97}" destId="{F121E16E-CFD2-4F18-B296-D871993A1127}" srcOrd="0" destOrd="0" presId="urn:microsoft.com/office/officeart/2005/8/layout/default#1"/>
    <dgm:cxn modelId="{D5A5C833-7E4B-4847-8735-D6968B2D8609}" type="presOf" srcId="{D4A7EEEF-3852-43E9-8E3B-87D10BFD67B9}" destId="{A9BFFB53-5072-4F4B-9F77-CE441985A07D}" srcOrd="0" destOrd="0" presId="urn:microsoft.com/office/officeart/2005/8/layout/default#1"/>
    <dgm:cxn modelId="{5362F769-E499-4C8E-970D-827D7E2FB698}" type="presOf" srcId="{620CE3B1-F8F9-4C08-913E-9C77D4D3489C}" destId="{5033C6F6-3E69-4C86-A165-B4BAAECF3E70}" srcOrd="0" destOrd="0" presId="urn:microsoft.com/office/officeart/2005/8/layout/default#1"/>
    <dgm:cxn modelId="{6301463A-55B7-4229-8BEC-5D5C773D6B78}" srcId="{2D8DDCD4-11A1-4835-B9C8-6C33B297328C}" destId="{203CF5E1-5300-43A2-9056-56E1DCE5EDF0}" srcOrd="5" destOrd="0" parTransId="{7DA4638E-3D63-48A4-9A8D-E20FC187E4AB}" sibTransId="{463BD2C2-10A4-4FB2-9DED-5CCC0DB297BC}"/>
    <dgm:cxn modelId="{BF14A4DB-432A-469A-AD01-8F68E4839276}" srcId="{2D8DDCD4-11A1-4835-B9C8-6C33B297328C}" destId="{620CE3B1-F8F9-4C08-913E-9C77D4D3489C}" srcOrd="2" destOrd="0" parTransId="{CE3B972C-1240-45B1-8A48-4D188AD7BE05}" sibTransId="{86C05C17-B80C-48EB-AA14-AC93CB998822}"/>
    <dgm:cxn modelId="{4AFD3748-6724-49F1-93C1-4E87A476B474}" srcId="{2D8DDCD4-11A1-4835-B9C8-6C33B297328C}" destId="{D4A7EEEF-3852-43E9-8E3B-87D10BFD67B9}" srcOrd="0" destOrd="0" parTransId="{0A735300-7E3D-4C17-A94B-D3A13BD303F6}" sibTransId="{7FC51EB0-BE1E-4ABE-B571-7BCC1720B913}"/>
    <dgm:cxn modelId="{61ECD759-2FA7-4F49-8B4E-EEAA8538A13C}" type="presOf" srcId="{2D8DDCD4-11A1-4835-B9C8-6C33B297328C}" destId="{7BFE2F5E-0FC5-446C-8BCF-3C7E89A13AE2}" srcOrd="0" destOrd="0" presId="urn:microsoft.com/office/officeart/2005/8/layout/default#1"/>
    <dgm:cxn modelId="{135A3621-5D30-461F-AA1B-0374A7F3E94E}" type="presParOf" srcId="{7BFE2F5E-0FC5-446C-8BCF-3C7E89A13AE2}" destId="{A9BFFB53-5072-4F4B-9F77-CE441985A07D}" srcOrd="0" destOrd="0" presId="urn:microsoft.com/office/officeart/2005/8/layout/default#1"/>
    <dgm:cxn modelId="{111793B9-F049-41E2-A4CB-8C2A6D5FFA98}" type="presParOf" srcId="{7BFE2F5E-0FC5-446C-8BCF-3C7E89A13AE2}" destId="{9AB137ED-B0B8-4B54-BF8F-FDA601D6686C}" srcOrd="1" destOrd="0" presId="urn:microsoft.com/office/officeart/2005/8/layout/default#1"/>
    <dgm:cxn modelId="{1D61F2B9-B983-4FF9-9B99-F88FCBD79098}" type="presParOf" srcId="{7BFE2F5E-0FC5-446C-8BCF-3C7E89A13AE2}" destId="{DBFCEE6A-92EC-4C91-8646-63E0F5965463}" srcOrd="2" destOrd="0" presId="urn:microsoft.com/office/officeart/2005/8/layout/default#1"/>
    <dgm:cxn modelId="{FDDF8A79-4E1E-4FCF-996E-038F9C647A21}" type="presParOf" srcId="{7BFE2F5E-0FC5-446C-8BCF-3C7E89A13AE2}" destId="{8B0FD569-0BA9-4EE3-B9B3-9C3973ED6429}" srcOrd="3" destOrd="0" presId="urn:microsoft.com/office/officeart/2005/8/layout/default#1"/>
    <dgm:cxn modelId="{6A3D8915-2670-43E3-BD71-8B929381C49D}" type="presParOf" srcId="{7BFE2F5E-0FC5-446C-8BCF-3C7E89A13AE2}" destId="{5033C6F6-3E69-4C86-A165-B4BAAECF3E70}" srcOrd="4" destOrd="0" presId="urn:microsoft.com/office/officeart/2005/8/layout/default#1"/>
    <dgm:cxn modelId="{6EAF8BD5-9E8A-4910-A27B-DD342E9A8DD7}" type="presParOf" srcId="{7BFE2F5E-0FC5-446C-8BCF-3C7E89A13AE2}" destId="{917094EF-845C-4538-BA02-368692056771}" srcOrd="5" destOrd="0" presId="urn:microsoft.com/office/officeart/2005/8/layout/default#1"/>
    <dgm:cxn modelId="{B39558D5-E643-4441-9F4F-55A1E7F2FBA7}" type="presParOf" srcId="{7BFE2F5E-0FC5-446C-8BCF-3C7E89A13AE2}" destId="{F121E16E-CFD2-4F18-B296-D871993A1127}" srcOrd="6" destOrd="0" presId="urn:microsoft.com/office/officeart/2005/8/layout/default#1"/>
    <dgm:cxn modelId="{D8CCF488-43B1-4119-93A4-994B916B6E1C}" type="presParOf" srcId="{7BFE2F5E-0FC5-446C-8BCF-3C7E89A13AE2}" destId="{99067D2C-2CFA-4077-A849-C076BA2BDC25}" srcOrd="7" destOrd="0" presId="urn:microsoft.com/office/officeart/2005/8/layout/default#1"/>
    <dgm:cxn modelId="{DC8C996D-1C69-4F0E-98DF-188ED97A050E}" type="presParOf" srcId="{7BFE2F5E-0FC5-446C-8BCF-3C7E89A13AE2}" destId="{4CAD07E5-EED8-4699-9D79-BD37C5667406}" srcOrd="8" destOrd="0" presId="urn:microsoft.com/office/officeart/2005/8/layout/default#1"/>
    <dgm:cxn modelId="{1F0028E4-5517-407E-8817-77681405AC3F}" type="presParOf" srcId="{7BFE2F5E-0FC5-446C-8BCF-3C7E89A13AE2}" destId="{1A8BFB83-86DD-4D69-8F36-57A150814D5C}" srcOrd="9" destOrd="0" presId="urn:microsoft.com/office/officeart/2005/8/layout/default#1"/>
    <dgm:cxn modelId="{02ECF649-070F-41EA-BA29-7FF1444B30E0}" type="presParOf" srcId="{7BFE2F5E-0FC5-446C-8BCF-3C7E89A13AE2}" destId="{33873BE3-3BFD-43AC-B8C3-283F727C5A37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EB3F81-A262-4B01-88B6-F39F54D624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C624EC-9417-4991-A01C-9C68BEB7696C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Возрастание и изменение характера активности в поиске необходимой информации, выражающиеся в движении от непосредственного реагирования на новизну объектов к настойчивому стремлению познания нового;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8484F2-2B4A-4132-8530-B4F4A1F681F3}" type="parTrans" cxnId="{8E95DDD4-D1B1-495D-B6BB-17E028FF0B45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DF0F2E-CDED-4ACC-B548-6CF5D838F462}" type="sibTrans" cxnId="{8E95DDD4-D1B1-495D-B6BB-17E028FF0B45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6385CF-BFC6-4DCE-B76C-C4B3A75A1384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Интеллектуализация процесса познания, которая заключается в переходе от чувственного познания мира, обусловленного преимущественно аффективно-эмоциональным отношением, к теоретическому познанию в форме вопросов, являющихся продуктом интеллектуальной деятельности;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C9DB56-34EF-404A-A116-22A1EA257B57}" type="parTrans" cxnId="{039312AE-6BF6-43C5-BE9E-EB6B48C91767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EB8B20-3BD7-4634-B03D-72192A341818}" type="sibTrans" cxnId="{039312AE-6BF6-43C5-BE9E-EB6B48C91767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DDC963-7E19-4039-B97D-7954596DC9F8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Углубление познавательных интересов - от поверхностного, направленного на познание внешних свойств, признаков, действий, назначений, к познанию сущности явлений, связей и отношений, причин и зависимостей;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A10F42-0AFA-4CD2-BC00-78BD2C9D5968}" type="parTrans" cxnId="{42DB7A27-25A9-4A3E-A113-08B0F279A6EB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12E01B-20B6-4585-8DF9-F2D90A98F7E7}" type="sibTrans" cxnId="{42DB7A27-25A9-4A3E-A113-08B0F279A6EB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86DBE3-3FAE-413C-8762-422E76F8570D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Расширение диапазона интересующих ребенка объектов от узкого круга предметов ближайшего окружения к познанию достаточно широких сфер объективной реальности;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FAC568-D69D-4400-9718-76D8E5DAA265}" type="parTrans" cxnId="{2EACA321-8B16-4AB1-AFB7-1D575F6D6C06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2FAA5D-33AA-4447-91D0-B4315E4FFAD1}" type="sibTrans" cxnId="{2EACA321-8B16-4AB1-AFB7-1D575F6D6C06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DAA2BF-43E1-47FC-8BBE-3EA3DD5DA598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Повышение устойчивости в направлении от эпизодически проявляемого, ситуативного и подвижного интереса к относительно устойчивому, характеризующемуся настойчивым стремлением к поиску необходимой информации.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6CD6F0-3D49-4E7D-84BE-35C71CEC39A7}" type="parTrans" cxnId="{082EA3B8-E3EF-447F-AD9B-A3E97F8FEBCA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58A3C4-0A24-4AC3-ADAC-BAE7625FB032}" type="sibTrans" cxnId="{082EA3B8-E3EF-447F-AD9B-A3E97F8FEBCA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C4BD3-BFE2-41EC-8DE2-1048011DB655}" type="pres">
      <dgm:prSet presAssocID="{5CEB3F81-A262-4B01-88B6-F39F54D624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60B9F-D576-4016-81FE-F591D7F3CD13}" type="pres">
      <dgm:prSet presAssocID="{6FC624EC-9417-4991-A01C-9C68BEB7696C}" presName="parentLin" presStyleCnt="0"/>
      <dgm:spPr/>
    </dgm:pt>
    <dgm:pt modelId="{8FDD422E-EC7F-4463-9625-E9EFFF6D51F3}" type="pres">
      <dgm:prSet presAssocID="{6FC624EC-9417-4991-A01C-9C68BEB7696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D11E965-3344-44DF-8658-740523ED393A}" type="pres">
      <dgm:prSet presAssocID="{6FC624EC-9417-4991-A01C-9C68BEB7696C}" presName="parentText" presStyleLbl="node1" presStyleIdx="0" presStyleCnt="5" custScaleX="142857" custScaleY="209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9B66B-CA9E-4095-ACF9-E54F69EAFB28}" type="pres">
      <dgm:prSet presAssocID="{6FC624EC-9417-4991-A01C-9C68BEB7696C}" presName="negativeSpace" presStyleCnt="0"/>
      <dgm:spPr/>
    </dgm:pt>
    <dgm:pt modelId="{50023DA6-CF60-467E-9CDE-95FD22B6694C}" type="pres">
      <dgm:prSet presAssocID="{6FC624EC-9417-4991-A01C-9C68BEB7696C}" presName="childText" presStyleLbl="conFgAcc1" presStyleIdx="0" presStyleCnt="5">
        <dgm:presLayoutVars>
          <dgm:bulletEnabled val="1"/>
        </dgm:presLayoutVars>
      </dgm:prSet>
      <dgm:spPr/>
    </dgm:pt>
    <dgm:pt modelId="{C622F13B-B3EF-4486-B1FC-7D420CD6F614}" type="pres">
      <dgm:prSet presAssocID="{32DF0F2E-CDED-4ACC-B548-6CF5D838F462}" presName="spaceBetweenRectangles" presStyleCnt="0"/>
      <dgm:spPr/>
    </dgm:pt>
    <dgm:pt modelId="{69BD74E0-9556-4EC0-872B-2CCA82A97EE9}" type="pres">
      <dgm:prSet presAssocID="{096385CF-BFC6-4DCE-B76C-C4B3A75A1384}" presName="parentLin" presStyleCnt="0"/>
      <dgm:spPr/>
    </dgm:pt>
    <dgm:pt modelId="{45EFB872-D7F6-41B5-B1C4-B22B4669E8A2}" type="pres">
      <dgm:prSet presAssocID="{096385CF-BFC6-4DCE-B76C-C4B3A75A138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5053651-397A-486A-8600-FAE0DB792498}" type="pres">
      <dgm:prSet presAssocID="{096385CF-BFC6-4DCE-B76C-C4B3A75A1384}" presName="parentText" presStyleLbl="node1" presStyleIdx="1" presStyleCnt="5" custScaleX="142857" custScaleY="206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02247-7DAC-4736-BD9E-6CB5B1A71404}" type="pres">
      <dgm:prSet presAssocID="{096385CF-BFC6-4DCE-B76C-C4B3A75A1384}" presName="negativeSpace" presStyleCnt="0"/>
      <dgm:spPr/>
    </dgm:pt>
    <dgm:pt modelId="{E8BE22B7-14B5-43DA-810B-975FB43A425A}" type="pres">
      <dgm:prSet presAssocID="{096385CF-BFC6-4DCE-B76C-C4B3A75A1384}" presName="childText" presStyleLbl="conFgAcc1" presStyleIdx="1" presStyleCnt="5">
        <dgm:presLayoutVars>
          <dgm:bulletEnabled val="1"/>
        </dgm:presLayoutVars>
      </dgm:prSet>
      <dgm:spPr/>
    </dgm:pt>
    <dgm:pt modelId="{E52A9C1D-2F3F-4867-8DDA-24B1DD0440E6}" type="pres">
      <dgm:prSet presAssocID="{D5EB8B20-3BD7-4634-B03D-72192A341818}" presName="spaceBetweenRectangles" presStyleCnt="0"/>
      <dgm:spPr/>
    </dgm:pt>
    <dgm:pt modelId="{79E8B931-46F9-453D-A4FE-0F238235F409}" type="pres">
      <dgm:prSet presAssocID="{DA86DBE3-3FAE-413C-8762-422E76F8570D}" presName="parentLin" presStyleCnt="0"/>
      <dgm:spPr/>
    </dgm:pt>
    <dgm:pt modelId="{9D874484-2605-47CF-B1BD-C3ED9C6E0BC0}" type="pres">
      <dgm:prSet presAssocID="{DA86DBE3-3FAE-413C-8762-422E76F8570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4F14F34-F784-408A-B384-C2DED38A9F55}" type="pres">
      <dgm:prSet presAssocID="{DA86DBE3-3FAE-413C-8762-422E76F8570D}" presName="parentText" presStyleLbl="node1" presStyleIdx="2" presStyleCnt="5" custScaleX="142857" custScaleY="1646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DFC23-C4ED-4877-909F-720F37B7D6B1}" type="pres">
      <dgm:prSet presAssocID="{DA86DBE3-3FAE-413C-8762-422E76F8570D}" presName="negativeSpace" presStyleCnt="0"/>
      <dgm:spPr/>
    </dgm:pt>
    <dgm:pt modelId="{1DE05105-5942-4B2C-A9AA-629E9FBE17C0}" type="pres">
      <dgm:prSet presAssocID="{DA86DBE3-3FAE-413C-8762-422E76F8570D}" presName="childText" presStyleLbl="conFgAcc1" presStyleIdx="2" presStyleCnt="5">
        <dgm:presLayoutVars>
          <dgm:bulletEnabled val="1"/>
        </dgm:presLayoutVars>
      </dgm:prSet>
      <dgm:spPr/>
    </dgm:pt>
    <dgm:pt modelId="{85E5D879-7FB6-42FD-BB97-E67470351162}" type="pres">
      <dgm:prSet presAssocID="{D22FAA5D-33AA-4447-91D0-B4315E4FFAD1}" presName="spaceBetweenRectangles" presStyleCnt="0"/>
      <dgm:spPr/>
    </dgm:pt>
    <dgm:pt modelId="{B01FB494-9670-42A2-9619-BD71A30D942F}" type="pres">
      <dgm:prSet presAssocID="{E2DDC963-7E19-4039-B97D-7954596DC9F8}" presName="parentLin" presStyleCnt="0"/>
      <dgm:spPr/>
    </dgm:pt>
    <dgm:pt modelId="{89608BBA-B53A-41B4-B9DD-18B3749F41EC}" type="pres">
      <dgm:prSet presAssocID="{E2DDC963-7E19-4039-B97D-7954596DC9F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E94759DC-A33A-4C60-BF4D-CFAA8DBF419D}" type="pres">
      <dgm:prSet presAssocID="{E2DDC963-7E19-4039-B97D-7954596DC9F8}" presName="parentText" presStyleLbl="node1" presStyleIdx="3" presStyleCnt="5" custScaleX="142857" custScaleY="1947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8D32D-6A4E-4BB6-B1A3-DF1A07B03552}" type="pres">
      <dgm:prSet presAssocID="{E2DDC963-7E19-4039-B97D-7954596DC9F8}" presName="negativeSpace" presStyleCnt="0"/>
      <dgm:spPr/>
    </dgm:pt>
    <dgm:pt modelId="{7C06292C-4417-461B-862D-8F3461F6B37A}" type="pres">
      <dgm:prSet presAssocID="{E2DDC963-7E19-4039-B97D-7954596DC9F8}" presName="childText" presStyleLbl="conFgAcc1" presStyleIdx="3" presStyleCnt="5">
        <dgm:presLayoutVars>
          <dgm:bulletEnabled val="1"/>
        </dgm:presLayoutVars>
      </dgm:prSet>
      <dgm:spPr/>
    </dgm:pt>
    <dgm:pt modelId="{1BDF5723-B328-45C5-A982-D725FEFAD2DC}" type="pres">
      <dgm:prSet presAssocID="{6212E01B-20B6-4585-8DF9-F2D90A98F7E7}" presName="spaceBetweenRectangles" presStyleCnt="0"/>
      <dgm:spPr/>
    </dgm:pt>
    <dgm:pt modelId="{989448EC-6234-4E10-BD62-455254E1992B}" type="pres">
      <dgm:prSet presAssocID="{CDDAA2BF-43E1-47FC-8BBE-3EA3DD5DA598}" presName="parentLin" presStyleCnt="0"/>
      <dgm:spPr/>
    </dgm:pt>
    <dgm:pt modelId="{0ACF2F87-669C-4489-9B88-A84990C37A5F}" type="pres">
      <dgm:prSet presAssocID="{CDDAA2BF-43E1-47FC-8BBE-3EA3DD5DA59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4FF3592-245F-4C8C-A6C0-C36B6A44B19D}" type="pres">
      <dgm:prSet presAssocID="{CDDAA2BF-43E1-47FC-8BBE-3EA3DD5DA598}" presName="parentText" presStyleLbl="node1" presStyleIdx="4" presStyleCnt="5" custScaleX="142857" custScaleY="2114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2B295-15CC-4B36-932C-47F7ABE943BC}" type="pres">
      <dgm:prSet presAssocID="{CDDAA2BF-43E1-47FC-8BBE-3EA3DD5DA598}" presName="negativeSpace" presStyleCnt="0"/>
      <dgm:spPr/>
    </dgm:pt>
    <dgm:pt modelId="{7C59327E-05F0-4EBB-ABEA-5D641A3F0B44}" type="pres">
      <dgm:prSet presAssocID="{CDDAA2BF-43E1-47FC-8BBE-3EA3DD5DA59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AABFD26-6000-49E7-96BB-F1666276AB34}" type="presOf" srcId="{096385CF-BFC6-4DCE-B76C-C4B3A75A1384}" destId="{45EFB872-D7F6-41B5-B1C4-B22B4669E8A2}" srcOrd="0" destOrd="0" presId="urn:microsoft.com/office/officeart/2005/8/layout/list1"/>
    <dgm:cxn modelId="{D5462648-DB9A-4074-97F3-C1A11F26A263}" type="presOf" srcId="{DA86DBE3-3FAE-413C-8762-422E76F8570D}" destId="{74F14F34-F784-408A-B384-C2DED38A9F55}" srcOrd="1" destOrd="0" presId="urn:microsoft.com/office/officeart/2005/8/layout/list1"/>
    <dgm:cxn modelId="{C816269B-C4E2-4317-8DC8-FB2F214B15CA}" type="presOf" srcId="{5CEB3F81-A262-4B01-88B6-F39F54D62433}" destId="{FB6C4BD3-BFE2-41EC-8DE2-1048011DB655}" srcOrd="0" destOrd="0" presId="urn:microsoft.com/office/officeart/2005/8/layout/list1"/>
    <dgm:cxn modelId="{78DFA8A3-CD18-4929-B819-BFC28F8662CA}" type="presOf" srcId="{E2DDC963-7E19-4039-B97D-7954596DC9F8}" destId="{E94759DC-A33A-4C60-BF4D-CFAA8DBF419D}" srcOrd="1" destOrd="0" presId="urn:microsoft.com/office/officeart/2005/8/layout/list1"/>
    <dgm:cxn modelId="{49B1B6CD-52E6-4DD8-B74D-6C12CDC433F0}" type="presOf" srcId="{CDDAA2BF-43E1-47FC-8BBE-3EA3DD5DA598}" destId="{74FF3592-245F-4C8C-A6C0-C36B6A44B19D}" srcOrd="1" destOrd="0" presId="urn:microsoft.com/office/officeart/2005/8/layout/list1"/>
    <dgm:cxn modelId="{082EA3B8-E3EF-447F-AD9B-A3E97F8FEBCA}" srcId="{5CEB3F81-A262-4B01-88B6-F39F54D62433}" destId="{CDDAA2BF-43E1-47FC-8BBE-3EA3DD5DA598}" srcOrd="4" destOrd="0" parTransId="{266CD6F0-3D49-4E7D-84BE-35C71CEC39A7}" sibTransId="{E858A3C4-0A24-4AC3-ADAC-BAE7625FB032}"/>
    <dgm:cxn modelId="{685BD719-1BE0-46AE-8CC3-C6314DF5BDC1}" type="presOf" srcId="{E2DDC963-7E19-4039-B97D-7954596DC9F8}" destId="{89608BBA-B53A-41B4-B9DD-18B3749F41EC}" srcOrd="0" destOrd="0" presId="urn:microsoft.com/office/officeart/2005/8/layout/list1"/>
    <dgm:cxn modelId="{2EACA321-8B16-4AB1-AFB7-1D575F6D6C06}" srcId="{5CEB3F81-A262-4B01-88B6-F39F54D62433}" destId="{DA86DBE3-3FAE-413C-8762-422E76F8570D}" srcOrd="2" destOrd="0" parTransId="{CBFAC568-D69D-4400-9718-76D8E5DAA265}" sibTransId="{D22FAA5D-33AA-4447-91D0-B4315E4FFAD1}"/>
    <dgm:cxn modelId="{2A913E6F-593C-4A33-B017-36DE530E9D92}" type="presOf" srcId="{DA86DBE3-3FAE-413C-8762-422E76F8570D}" destId="{9D874484-2605-47CF-B1BD-C3ED9C6E0BC0}" srcOrd="0" destOrd="0" presId="urn:microsoft.com/office/officeart/2005/8/layout/list1"/>
    <dgm:cxn modelId="{8E95DDD4-D1B1-495D-B6BB-17E028FF0B45}" srcId="{5CEB3F81-A262-4B01-88B6-F39F54D62433}" destId="{6FC624EC-9417-4991-A01C-9C68BEB7696C}" srcOrd="0" destOrd="0" parTransId="{768484F2-2B4A-4132-8530-B4F4A1F681F3}" sibTransId="{32DF0F2E-CDED-4ACC-B548-6CF5D838F462}"/>
    <dgm:cxn modelId="{33320634-A7E4-40E6-B22F-BCF521A65FEC}" type="presOf" srcId="{CDDAA2BF-43E1-47FC-8BBE-3EA3DD5DA598}" destId="{0ACF2F87-669C-4489-9B88-A84990C37A5F}" srcOrd="0" destOrd="0" presId="urn:microsoft.com/office/officeart/2005/8/layout/list1"/>
    <dgm:cxn modelId="{46E0A7BC-CBC2-497D-84D7-EC586134F574}" type="presOf" srcId="{6FC624EC-9417-4991-A01C-9C68BEB7696C}" destId="{4D11E965-3344-44DF-8658-740523ED393A}" srcOrd="1" destOrd="0" presId="urn:microsoft.com/office/officeart/2005/8/layout/list1"/>
    <dgm:cxn modelId="{039312AE-6BF6-43C5-BE9E-EB6B48C91767}" srcId="{5CEB3F81-A262-4B01-88B6-F39F54D62433}" destId="{096385CF-BFC6-4DCE-B76C-C4B3A75A1384}" srcOrd="1" destOrd="0" parTransId="{9EC9DB56-34EF-404A-A116-22A1EA257B57}" sibTransId="{D5EB8B20-3BD7-4634-B03D-72192A341818}"/>
    <dgm:cxn modelId="{1E88C4C7-906A-4626-9568-1046718F055C}" type="presOf" srcId="{6FC624EC-9417-4991-A01C-9C68BEB7696C}" destId="{8FDD422E-EC7F-4463-9625-E9EFFF6D51F3}" srcOrd="0" destOrd="0" presId="urn:microsoft.com/office/officeart/2005/8/layout/list1"/>
    <dgm:cxn modelId="{ED9CD04B-0B6C-43BB-B75D-2752C03FA7BD}" type="presOf" srcId="{096385CF-BFC6-4DCE-B76C-C4B3A75A1384}" destId="{75053651-397A-486A-8600-FAE0DB792498}" srcOrd="1" destOrd="0" presId="urn:microsoft.com/office/officeart/2005/8/layout/list1"/>
    <dgm:cxn modelId="{42DB7A27-25A9-4A3E-A113-08B0F279A6EB}" srcId="{5CEB3F81-A262-4B01-88B6-F39F54D62433}" destId="{E2DDC963-7E19-4039-B97D-7954596DC9F8}" srcOrd="3" destOrd="0" parTransId="{FCA10F42-0AFA-4CD2-BC00-78BD2C9D5968}" sibTransId="{6212E01B-20B6-4585-8DF9-F2D90A98F7E7}"/>
    <dgm:cxn modelId="{40CB10CD-0FF8-4866-82F2-2E134BD27262}" type="presParOf" srcId="{FB6C4BD3-BFE2-41EC-8DE2-1048011DB655}" destId="{87E60B9F-D576-4016-81FE-F591D7F3CD13}" srcOrd="0" destOrd="0" presId="urn:microsoft.com/office/officeart/2005/8/layout/list1"/>
    <dgm:cxn modelId="{FA9F4A02-807C-4D16-AB58-54F54BE397B7}" type="presParOf" srcId="{87E60B9F-D576-4016-81FE-F591D7F3CD13}" destId="{8FDD422E-EC7F-4463-9625-E9EFFF6D51F3}" srcOrd="0" destOrd="0" presId="urn:microsoft.com/office/officeart/2005/8/layout/list1"/>
    <dgm:cxn modelId="{90413396-F56B-4077-A2F2-736EB43979AB}" type="presParOf" srcId="{87E60B9F-D576-4016-81FE-F591D7F3CD13}" destId="{4D11E965-3344-44DF-8658-740523ED393A}" srcOrd="1" destOrd="0" presId="urn:microsoft.com/office/officeart/2005/8/layout/list1"/>
    <dgm:cxn modelId="{3F35C3D1-E856-45C8-ADCD-CCB90D36CED6}" type="presParOf" srcId="{FB6C4BD3-BFE2-41EC-8DE2-1048011DB655}" destId="{6369B66B-CA9E-4095-ACF9-E54F69EAFB28}" srcOrd="1" destOrd="0" presId="urn:microsoft.com/office/officeart/2005/8/layout/list1"/>
    <dgm:cxn modelId="{618BE5FD-3D5C-489E-913C-1FD35942CFA1}" type="presParOf" srcId="{FB6C4BD3-BFE2-41EC-8DE2-1048011DB655}" destId="{50023DA6-CF60-467E-9CDE-95FD22B6694C}" srcOrd="2" destOrd="0" presId="urn:microsoft.com/office/officeart/2005/8/layout/list1"/>
    <dgm:cxn modelId="{8031A924-5D48-461E-9240-0D9F38BE7D09}" type="presParOf" srcId="{FB6C4BD3-BFE2-41EC-8DE2-1048011DB655}" destId="{C622F13B-B3EF-4486-B1FC-7D420CD6F614}" srcOrd="3" destOrd="0" presId="urn:microsoft.com/office/officeart/2005/8/layout/list1"/>
    <dgm:cxn modelId="{17F3FCBF-EAD7-4EAC-94FC-65C30D73261D}" type="presParOf" srcId="{FB6C4BD3-BFE2-41EC-8DE2-1048011DB655}" destId="{69BD74E0-9556-4EC0-872B-2CCA82A97EE9}" srcOrd="4" destOrd="0" presId="urn:microsoft.com/office/officeart/2005/8/layout/list1"/>
    <dgm:cxn modelId="{6BDBC818-CB43-4F47-94F7-624B066629EE}" type="presParOf" srcId="{69BD74E0-9556-4EC0-872B-2CCA82A97EE9}" destId="{45EFB872-D7F6-41B5-B1C4-B22B4669E8A2}" srcOrd="0" destOrd="0" presId="urn:microsoft.com/office/officeart/2005/8/layout/list1"/>
    <dgm:cxn modelId="{68576FDD-6950-4EB7-9D1D-ED500C21B815}" type="presParOf" srcId="{69BD74E0-9556-4EC0-872B-2CCA82A97EE9}" destId="{75053651-397A-486A-8600-FAE0DB792498}" srcOrd="1" destOrd="0" presId="urn:microsoft.com/office/officeart/2005/8/layout/list1"/>
    <dgm:cxn modelId="{81B1F0E9-335B-4E55-8370-FE49C887EC4A}" type="presParOf" srcId="{FB6C4BD3-BFE2-41EC-8DE2-1048011DB655}" destId="{E6302247-7DAC-4736-BD9E-6CB5B1A71404}" srcOrd="5" destOrd="0" presId="urn:microsoft.com/office/officeart/2005/8/layout/list1"/>
    <dgm:cxn modelId="{0148CD09-D2F1-40F3-97B8-D7EEA98F075C}" type="presParOf" srcId="{FB6C4BD3-BFE2-41EC-8DE2-1048011DB655}" destId="{E8BE22B7-14B5-43DA-810B-975FB43A425A}" srcOrd="6" destOrd="0" presId="urn:microsoft.com/office/officeart/2005/8/layout/list1"/>
    <dgm:cxn modelId="{88F95820-364F-45A6-8BD6-426CEF702C99}" type="presParOf" srcId="{FB6C4BD3-BFE2-41EC-8DE2-1048011DB655}" destId="{E52A9C1D-2F3F-4867-8DDA-24B1DD0440E6}" srcOrd="7" destOrd="0" presId="urn:microsoft.com/office/officeart/2005/8/layout/list1"/>
    <dgm:cxn modelId="{2449B1FC-9DDF-4510-9D88-4AD5E44A4A1F}" type="presParOf" srcId="{FB6C4BD3-BFE2-41EC-8DE2-1048011DB655}" destId="{79E8B931-46F9-453D-A4FE-0F238235F409}" srcOrd="8" destOrd="0" presId="urn:microsoft.com/office/officeart/2005/8/layout/list1"/>
    <dgm:cxn modelId="{96602F53-4E46-4D68-9AEB-68D3A9887913}" type="presParOf" srcId="{79E8B931-46F9-453D-A4FE-0F238235F409}" destId="{9D874484-2605-47CF-B1BD-C3ED9C6E0BC0}" srcOrd="0" destOrd="0" presId="urn:microsoft.com/office/officeart/2005/8/layout/list1"/>
    <dgm:cxn modelId="{B2112385-AA89-493F-83DC-29F179E7CEFB}" type="presParOf" srcId="{79E8B931-46F9-453D-A4FE-0F238235F409}" destId="{74F14F34-F784-408A-B384-C2DED38A9F55}" srcOrd="1" destOrd="0" presId="urn:microsoft.com/office/officeart/2005/8/layout/list1"/>
    <dgm:cxn modelId="{AF410D1D-6342-47C4-88B6-6A8D4049772C}" type="presParOf" srcId="{FB6C4BD3-BFE2-41EC-8DE2-1048011DB655}" destId="{F81DFC23-C4ED-4877-909F-720F37B7D6B1}" srcOrd="9" destOrd="0" presId="urn:microsoft.com/office/officeart/2005/8/layout/list1"/>
    <dgm:cxn modelId="{B59E8A8E-489C-4B44-852A-8321089009D6}" type="presParOf" srcId="{FB6C4BD3-BFE2-41EC-8DE2-1048011DB655}" destId="{1DE05105-5942-4B2C-A9AA-629E9FBE17C0}" srcOrd="10" destOrd="0" presId="urn:microsoft.com/office/officeart/2005/8/layout/list1"/>
    <dgm:cxn modelId="{9F0135AF-9850-4D16-953A-7671C5BA012C}" type="presParOf" srcId="{FB6C4BD3-BFE2-41EC-8DE2-1048011DB655}" destId="{85E5D879-7FB6-42FD-BB97-E67470351162}" srcOrd="11" destOrd="0" presId="urn:microsoft.com/office/officeart/2005/8/layout/list1"/>
    <dgm:cxn modelId="{140CC102-3A15-4E60-B88D-B9186047CE88}" type="presParOf" srcId="{FB6C4BD3-BFE2-41EC-8DE2-1048011DB655}" destId="{B01FB494-9670-42A2-9619-BD71A30D942F}" srcOrd="12" destOrd="0" presId="urn:microsoft.com/office/officeart/2005/8/layout/list1"/>
    <dgm:cxn modelId="{D8F9735F-5563-4116-931D-A2F83F25082B}" type="presParOf" srcId="{B01FB494-9670-42A2-9619-BD71A30D942F}" destId="{89608BBA-B53A-41B4-B9DD-18B3749F41EC}" srcOrd="0" destOrd="0" presId="urn:microsoft.com/office/officeart/2005/8/layout/list1"/>
    <dgm:cxn modelId="{867FD281-C493-4438-9F5B-76CAD29FB2D3}" type="presParOf" srcId="{B01FB494-9670-42A2-9619-BD71A30D942F}" destId="{E94759DC-A33A-4C60-BF4D-CFAA8DBF419D}" srcOrd="1" destOrd="0" presId="urn:microsoft.com/office/officeart/2005/8/layout/list1"/>
    <dgm:cxn modelId="{F02C9720-2A2D-4887-8952-F86BB0FC5A69}" type="presParOf" srcId="{FB6C4BD3-BFE2-41EC-8DE2-1048011DB655}" destId="{2BE8D32D-6A4E-4BB6-B1A3-DF1A07B03552}" srcOrd="13" destOrd="0" presId="urn:microsoft.com/office/officeart/2005/8/layout/list1"/>
    <dgm:cxn modelId="{98B4334D-6251-4418-8217-CF588D5C32EF}" type="presParOf" srcId="{FB6C4BD3-BFE2-41EC-8DE2-1048011DB655}" destId="{7C06292C-4417-461B-862D-8F3461F6B37A}" srcOrd="14" destOrd="0" presId="urn:microsoft.com/office/officeart/2005/8/layout/list1"/>
    <dgm:cxn modelId="{B324BAFE-F747-4373-838E-DC4A9B95FB39}" type="presParOf" srcId="{FB6C4BD3-BFE2-41EC-8DE2-1048011DB655}" destId="{1BDF5723-B328-45C5-A982-D725FEFAD2DC}" srcOrd="15" destOrd="0" presId="urn:microsoft.com/office/officeart/2005/8/layout/list1"/>
    <dgm:cxn modelId="{4A8FD551-CA5B-4E37-BA98-97B654764AC1}" type="presParOf" srcId="{FB6C4BD3-BFE2-41EC-8DE2-1048011DB655}" destId="{989448EC-6234-4E10-BD62-455254E1992B}" srcOrd="16" destOrd="0" presId="urn:microsoft.com/office/officeart/2005/8/layout/list1"/>
    <dgm:cxn modelId="{099B827F-3832-4001-80E7-1F598DFA9BD3}" type="presParOf" srcId="{989448EC-6234-4E10-BD62-455254E1992B}" destId="{0ACF2F87-669C-4489-9B88-A84990C37A5F}" srcOrd="0" destOrd="0" presId="urn:microsoft.com/office/officeart/2005/8/layout/list1"/>
    <dgm:cxn modelId="{4DD1051E-A32E-49CA-99D4-856FE9F69881}" type="presParOf" srcId="{989448EC-6234-4E10-BD62-455254E1992B}" destId="{74FF3592-245F-4C8C-A6C0-C36B6A44B19D}" srcOrd="1" destOrd="0" presId="urn:microsoft.com/office/officeart/2005/8/layout/list1"/>
    <dgm:cxn modelId="{2CF27811-C653-4849-B02D-5E39042802CC}" type="presParOf" srcId="{FB6C4BD3-BFE2-41EC-8DE2-1048011DB655}" destId="{61E2B295-15CC-4B36-932C-47F7ABE943BC}" srcOrd="17" destOrd="0" presId="urn:microsoft.com/office/officeart/2005/8/layout/list1"/>
    <dgm:cxn modelId="{C914A571-B69A-4671-A425-B340B1A083B2}" type="presParOf" srcId="{FB6C4BD3-BFE2-41EC-8DE2-1048011DB655}" destId="{7C59327E-05F0-4EBB-ABEA-5D641A3F0B4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F5205-996E-424F-8DD0-8EC22DDB957B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98ABD1-BA27-4B71-8D54-F1632447356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Является одним из вариантов интеграции 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780D9C-4A97-49F7-830A-B5AB98839DA5}" type="parTrans" cxnId="{623A8112-BDE6-497B-ACAF-D22F2059F454}">
      <dgm:prSet/>
      <dgm:spPr/>
      <dgm:t>
        <a:bodyPr/>
        <a:lstStyle/>
        <a:p>
          <a:endParaRPr lang="ru-RU" sz="18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DFAE5-46E9-44AB-92EF-A096D97FEBD5}" type="sibTrans" cxnId="{623A8112-BDE6-497B-ACAF-D22F2059F454}">
      <dgm:prSet/>
      <dgm:spPr/>
      <dgm:t>
        <a:bodyPr/>
        <a:lstStyle/>
        <a:p>
          <a:endParaRPr lang="ru-RU" sz="18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E7D921-BF44-4083-A64C-85E2929D9AB1}">
      <dgm:prSet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Понимается как совокупность учебно-познавательных приемов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652DC4-1E97-4447-A430-D62B03BAAB4F}" type="parTrans" cxnId="{835DA3A8-9315-4C9B-A2DF-FDA566F3BC61}">
      <dgm:prSet/>
      <dgm:spPr/>
      <dgm:t>
        <a:bodyPr/>
        <a:lstStyle/>
        <a:p>
          <a:endParaRPr lang="ru-RU" sz="18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99AFA3-C1E9-456F-8C27-D36405B7B5F4}" type="sibTrans" cxnId="{835DA3A8-9315-4C9B-A2DF-FDA566F3BC61}">
      <dgm:prSet/>
      <dgm:spPr/>
      <dgm:t>
        <a:bodyPr/>
        <a:lstStyle/>
        <a:p>
          <a:endParaRPr lang="ru-RU" sz="18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858C1C-2F25-44E4-9078-7D424EB868CF}">
      <dgm:prSet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Призван стимулировать интерес детей к определенным проблемам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CB0924-79A5-4C89-B699-BC132562DFAF}" type="parTrans" cxnId="{35E07AA3-4A94-4067-866D-AD143DB840A6}">
      <dgm:prSet/>
      <dgm:spPr/>
      <dgm:t>
        <a:bodyPr/>
        <a:lstStyle/>
        <a:p>
          <a:endParaRPr lang="ru-RU" sz="18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6C6ED1-3794-45EB-94A0-9D7F0DB58EB1}" type="sibTrans" cxnId="{35E07AA3-4A94-4067-866D-AD143DB840A6}">
      <dgm:prSet/>
      <dgm:spPr/>
      <dgm:t>
        <a:bodyPr/>
        <a:lstStyle/>
        <a:p>
          <a:endParaRPr lang="ru-RU" sz="18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583AEB-45E1-4C1A-8DE5-B08E73BD6BE2}">
      <dgm:prSet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Способствует  практическому применению полученных знаний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4912DD-BE9C-435B-B569-78EA462B9EBD}" type="parTrans" cxnId="{5E83389A-33FC-454D-B478-6F9BDB3014F8}">
      <dgm:prSet/>
      <dgm:spPr/>
      <dgm:t>
        <a:bodyPr/>
        <a:lstStyle/>
        <a:p>
          <a:endParaRPr lang="ru-RU" sz="18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F497D5-FCBC-49C1-B04A-7309594EDEDB}" type="sibTrans" cxnId="{5E83389A-33FC-454D-B478-6F9BDB3014F8}">
      <dgm:prSet/>
      <dgm:spPr/>
      <dgm:t>
        <a:bodyPr/>
        <a:lstStyle/>
        <a:p>
          <a:endParaRPr lang="ru-RU" sz="18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3C9D3C-F6BC-4886-9404-B4CED43DD051}">
      <dgm:prSet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Проектная деятельность носит характер сотрудничества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D04600-875F-448F-AB97-934A9A92FAD5}" type="parTrans" cxnId="{39C1B766-1272-4007-B1BE-8F3E58C17085}">
      <dgm:prSet/>
      <dgm:spPr/>
      <dgm:t>
        <a:bodyPr/>
        <a:lstStyle/>
        <a:p>
          <a:endParaRPr lang="ru-RU" sz="18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8335B-580E-4246-B43D-BFB92778DC46}" type="sibTrans" cxnId="{39C1B766-1272-4007-B1BE-8F3E58C17085}">
      <dgm:prSet/>
      <dgm:spPr/>
      <dgm:t>
        <a:bodyPr/>
        <a:lstStyle/>
        <a:p>
          <a:endParaRPr lang="ru-RU" sz="18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AA880C-4972-4223-A713-8B4DECE4145D}" type="pres">
      <dgm:prSet presAssocID="{A72F5205-996E-424F-8DD0-8EC22DDB95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3F8933-5A4A-4A9B-9EDA-C9ED36E4D365}" type="pres">
      <dgm:prSet presAssocID="{41E7D921-BF44-4083-A64C-85E2929D9A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C9F7F-228E-4A50-99B6-06BFFDA8FC1D}" type="pres">
      <dgm:prSet presAssocID="{7899AFA3-C1E9-456F-8C27-D36405B7B5F4}" presName="sibTrans" presStyleCnt="0"/>
      <dgm:spPr/>
    </dgm:pt>
    <dgm:pt modelId="{0238F73D-8282-40A5-A462-B04BC47A4B18}" type="pres">
      <dgm:prSet presAssocID="{37858C1C-2F25-44E4-9078-7D424EB868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7F4F6-F08E-4E55-8EFC-17E98ED71D14}" type="pres">
      <dgm:prSet presAssocID="{986C6ED1-3794-45EB-94A0-9D7F0DB58EB1}" presName="sibTrans" presStyleCnt="0"/>
      <dgm:spPr/>
    </dgm:pt>
    <dgm:pt modelId="{792BAB51-0EBF-48DF-A193-E0B656D0F6C2}" type="pres">
      <dgm:prSet presAssocID="{FA583AEB-45E1-4C1A-8DE5-B08E73BD6B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0E101-442F-4713-B596-1E2433329B94}" type="pres">
      <dgm:prSet presAssocID="{14F497D5-FCBC-49C1-B04A-7309594EDEDB}" presName="sibTrans" presStyleCnt="0"/>
      <dgm:spPr/>
    </dgm:pt>
    <dgm:pt modelId="{9FA50E64-7741-43B8-A3A8-7364497953BB}" type="pres">
      <dgm:prSet presAssocID="{9298ABD1-BA27-4B71-8D54-F163244735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82629-19AA-478C-8AAD-F9A7D8ED6ECE}" type="pres">
      <dgm:prSet presAssocID="{E9CDFAE5-46E9-44AB-92EF-A096D97FEBD5}" presName="sibTrans" presStyleCnt="0"/>
      <dgm:spPr/>
    </dgm:pt>
    <dgm:pt modelId="{D14E8AA2-DAAA-46AC-9B30-786FE90FF630}" type="pres">
      <dgm:prSet presAssocID="{5B3C9D3C-F6BC-4886-9404-B4CED43DD0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54979-E7BE-49BB-952A-EE91EE33486F}" type="presOf" srcId="{37858C1C-2F25-44E4-9078-7D424EB868CF}" destId="{0238F73D-8282-40A5-A462-B04BC47A4B18}" srcOrd="0" destOrd="0" presId="urn:microsoft.com/office/officeart/2005/8/layout/default#2"/>
    <dgm:cxn modelId="{35E07AA3-4A94-4067-866D-AD143DB840A6}" srcId="{A72F5205-996E-424F-8DD0-8EC22DDB957B}" destId="{37858C1C-2F25-44E4-9078-7D424EB868CF}" srcOrd="1" destOrd="0" parTransId="{D5CB0924-79A5-4C89-B699-BC132562DFAF}" sibTransId="{986C6ED1-3794-45EB-94A0-9D7F0DB58EB1}"/>
    <dgm:cxn modelId="{39C1B766-1272-4007-B1BE-8F3E58C17085}" srcId="{A72F5205-996E-424F-8DD0-8EC22DDB957B}" destId="{5B3C9D3C-F6BC-4886-9404-B4CED43DD051}" srcOrd="4" destOrd="0" parTransId="{CED04600-875F-448F-AB97-934A9A92FAD5}" sibTransId="{75E8335B-580E-4246-B43D-BFB92778DC46}"/>
    <dgm:cxn modelId="{7D298A60-9441-475F-963D-F8B9BB46D331}" type="presOf" srcId="{41E7D921-BF44-4083-A64C-85E2929D9AB1}" destId="{8F3F8933-5A4A-4A9B-9EDA-C9ED36E4D365}" srcOrd="0" destOrd="0" presId="urn:microsoft.com/office/officeart/2005/8/layout/default#2"/>
    <dgm:cxn modelId="{E9D2F16F-2157-440D-9276-78F70853DFEE}" type="presOf" srcId="{9298ABD1-BA27-4B71-8D54-F1632447356C}" destId="{9FA50E64-7741-43B8-A3A8-7364497953BB}" srcOrd="0" destOrd="0" presId="urn:microsoft.com/office/officeart/2005/8/layout/default#2"/>
    <dgm:cxn modelId="{869B0691-8073-4186-8B8F-BD58907FB2CA}" type="presOf" srcId="{A72F5205-996E-424F-8DD0-8EC22DDB957B}" destId="{7CAA880C-4972-4223-A713-8B4DECE4145D}" srcOrd="0" destOrd="0" presId="urn:microsoft.com/office/officeart/2005/8/layout/default#2"/>
    <dgm:cxn modelId="{623A8112-BDE6-497B-ACAF-D22F2059F454}" srcId="{A72F5205-996E-424F-8DD0-8EC22DDB957B}" destId="{9298ABD1-BA27-4B71-8D54-F1632447356C}" srcOrd="3" destOrd="0" parTransId="{23780D9C-4A97-49F7-830A-B5AB98839DA5}" sibTransId="{E9CDFAE5-46E9-44AB-92EF-A096D97FEBD5}"/>
    <dgm:cxn modelId="{835DA3A8-9315-4C9B-A2DF-FDA566F3BC61}" srcId="{A72F5205-996E-424F-8DD0-8EC22DDB957B}" destId="{41E7D921-BF44-4083-A64C-85E2929D9AB1}" srcOrd="0" destOrd="0" parTransId="{F8652DC4-1E97-4447-A430-D62B03BAAB4F}" sibTransId="{7899AFA3-C1E9-456F-8C27-D36405B7B5F4}"/>
    <dgm:cxn modelId="{5E83389A-33FC-454D-B478-6F9BDB3014F8}" srcId="{A72F5205-996E-424F-8DD0-8EC22DDB957B}" destId="{FA583AEB-45E1-4C1A-8DE5-B08E73BD6BE2}" srcOrd="2" destOrd="0" parTransId="{834912DD-BE9C-435B-B569-78EA462B9EBD}" sibTransId="{14F497D5-FCBC-49C1-B04A-7309594EDEDB}"/>
    <dgm:cxn modelId="{5A803A36-C64D-407C-836B-3A07B231E6C4}" type="presOf" srcId="{5B3C9D3C-F6BC-4886-9404-B4CED43DD051}" destId="{D14E8AA2-DAAA-46AC-9B30-786FE90FF630}" srcOrd="0" destOrd="0" presId="urn:microsoft.com/office/officeart/2005/8/layout/default#2"/>
    <dgm:cxn modelId="{F6DD0103-9D70-483C-B65B-CBC9F333C4E6}" type="presOf" srcId="{FA583AEB-45E1-4C1A-8DE5-B08E73BD6BE2}" destId="{792BAB51-0EBF-48DF-A193-E0B656D0F6C2}" srcOrd="0" destOrd="0" presId="urn:microsoft.com/office/officeart/2005/8/layout/default#2"/>
    <dgm:cxn modelId="{1341E767-6075-43F6-81CF-1C35602523F2}" type="presParOf" srcId="{7CAA880C-4972-4223-A713-8B4DECE4145D}" destId="{8F3F8933-5A4A-4A9B-9EDA-C9ED36E4D365}" srcOrd="0" destOrd="0" presId="urn:microsoft.com/office/officeart/2005/8/layout/default#2"/>
    <dgm:cxn modelId="{97111F2E-6995-4699-BEDA-1970E7966953}" type="presParOf" srcId="{7CAA880C-4972-4223-A713-8B4DECE4145D}" destId="{EE5C9F7F-228E-4A50-99B6-06BFFDA8FC1D}" srcOrd="1" destOrd="0" presId="urn:microsoft.com/office/officeart/2005/8/layout/default#2"/>
    <dgm:cxn modelId="{0CA87C8F-1DA0-48DD-8950-6F77BD3E47F8}" type="presParOf" srcId="{7CAA880C-4972-4223-A713-8B4DECE4145D}" destId="{0238F73D-8282-40A5-A462-B04BC47A4B18}" srcOrd="2" destOrd="0" presId="urn:microsoft.com/office/officeart/2005/8/layout/default#2"/>
    <dgm:cxn modelId="{3B26A1D0-1050-4E2D-BE0D-E6F3F9A3A871}" type="presParOf" srcId="{7CAA880C-4972-4223-A713-8B4DECE4145D}" destId="{8077F4F6-F08E-4E55-8EFC-17E98ED71D14}" srcOrd="3" destOrd="0" presId="urn:microsoft.com/office/officeart/2005/8/layout/default#2"/>
    <dgm:cxn modelId="{14068B40-237C-4F36-944A-0158ED03FFA0}" type="presParOf" srcId="{7CAA880C-4972-4223-A713-8B4DECE4145D}" destId="{792BAB51-0EBF-48DF-A193-E0B656D0F6C2}" srcOrd="4" destOrd="0" presId="urn:microsoft.com/office/officeart/2005/8/layout/default#2"/>
    <dgm:cxn modelId="{29A356EA-50F0-48FE-98E1-616AF5E113EB}" type="presParOf" srcId="{7CAA880C-4972-4223-A713-8B4DECE4145D}" destId="{4BF0E101-442F-4713-B596-1E2433329B94}" srcOrd="5" destOrd="0" presId="urn:microsoft.com/office/officeart/2005/8/layout/default#2"/>
    <dgm:cxn modelId="{ECD5CDFB-0F72-4AEE-871A-67D427225C07}" type="presParOf" srcId="{7CAA880C-4972-4223-A713-8B4DECE4145D}" destId="{9FA50E64-7741-43B8-A3A8-7364497953BB}" srcOrd="6" destOrd="0" presId="urn:microsoft.com/office/officeart/2005/8/layout/default#2"/>
    <dgm:cxn modelId="{0057883D-8BEC-4A01-804A-FF6117684866}" type="presParOf" srcId="{7CAA880C-4972-4223-A713-8B4DECE4145D}" destId="{F8482629-19AA-478C-8AAD-F9A7D8ED6ECE}" srcOrd="7" destOrd="0" presId="urn:microsoft.com/office/officeart/2005/8/layout/default#2"/>
    <dgm:cxn modelId="{D4ACF17E-D0EA-4E62-B1D1-85D33F711CBE}" type="presParOf" srcId="{7CAA880C-4972-4223-A713-8B4DECE4145D}" destId="{D14E8AA2-DAAA-46AC-9B30-786FE90FF630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78DC69-312A-4896-AE37-140597323E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0A6244-1521-4353-AE34-179DBC80582D}">
      <dgm:prSet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Основная цель </a:t>
          </a:r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 развитие свободной творческой личности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22BCE-385D-4EFC-ADCF-CA603F219DD8}" type="parTrans" cxnId="{2E84FEBB-0859-4024-86FA-FFBACA27F4C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DF46E38-D334-4D85-BA5D-C215A0CACC04}" type="sibTrans" cxnId="{2E84FEBB-0859-4024-86FA-FFBACA27F4C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9DC5363-E790-49A2-BFD4-B24EC88E310F}">
      <dgm:prSet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исследовательской деятельности специфичны для каждого возраста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F2F8EB-AD40-4EF0-B77B-4A5DEB9FDF60}" type="parTrans" cxnId="{A32C5E45-89BD-487D-ACAE-27CA87A765C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83C1F8-1EB9-4BB1-BEF7-95F81C846244}" type="sibTrans" cxnId="{A32C5E45-89BD-487D-ACAE-27CA87A765C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9CEF08D-EBC9-48CB-BE4F-C271BFB74F0B}">
      <dgm:prSet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Среда</a:t>
          </a:r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должна являться фоном к эвристической, поисковой деятельности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F65194-5D4D-4488-AA77-E2E1569A1B23}" type="parTrans" cxnId="{D9E9AF99-9696-4B41-9FE1-69FC8F9F580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88F866D-B99C-4C5B-AB8E-E7074B0840FF}" type="sibTrans" cxnId="{D9E9AF99-9696-4B41-9FE1-69FC8F9F580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875BE7A-D215-48B6-8EA6-DB5937430BF7}" type="pres">
      <dgm:prSet presAssocID="{0378DC69-312A-4896-AE37-140597323E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AAE83-7B7B-4CBA-97E6-0FE99EE9A511}" type="pres">
      <dgm:prSet presAssocID="{ED0A6244-1521-4353-AE34-179DBC80582D}" presName="parentLin" presStyleCnt="0"/>
      <dgm:spPr/>
    </dgm:pt>
    <dgm:pt modelId="{78B2AB74-40B1-4E8F-A067-C5DDA04B86C3}" type="pres">
      <dgm:prSet presAssocID="{ED0A6244-1521-4353-AE34-179DBC80582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1EC9E30-662E-4B26-9F90-7B0D948B6793}" type="pres">
      <dgm:prSet presAssocID="{ED0A6244-1521-4353-AE34-179DBC8058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0EFC-D0A7-4C0E-B0C5-7545F747ED4C}" type="pres">
      <dgm:prSet presAssocID="{ED0A6244-1521-4353-AE34-179DBC80582D}" presName="negativeSpace" presStyleCnt="0"/>
      <dgm:spPr/>
    </dgm:pt>
    <dgm:pt modelId="{50A5685E-69F9-4032-A4F1-3673E3C9D40D}" type="pres">
      <dgm:prSet presAssocID="{ED0A6244-1521-4353-AE34-179DBC80582D}" presName="childText" presStyleLbl="conFgAcc1" presStyleIdx="0" presStyleCnt="3">
        <dgm:presLayoutVars>
          <dgm:bulletEnabled val="1"/>
        </dgm:presLayoutVars>
      </dgm:prSet>
      <dgm:spPr/>
    </dgm:pt>
    <dgm:pt modelId="{E94E3A2E-DE0F-4A8E-B328-86B8083426D9}" type="pres">
      <dgm:prSet presAssocID="{9DF46E38-D334-4D85-BA5D-C215A0CACC04}" presName="spaceBetweenRectangles" presStyleCnt="0"/>
      <dgm:spPr/>
    </dgm:pt>
    <dgm:pt modelId="{C8DAE56C-910B-4063-BEA8-27B574AA455E}" type="pres">
      <dgm:prSet presAssocID="{B9DC5363-E790-49A2-BFD4-B24EC88E310F}" presName="parentLin" presStyleCnt="0"/>
      <dgm:spPr/>
    </dgm:pt>
    <dgm:pt modelId="{DEB1C69D-D2DA-48FD-B1EE-47A7F7FCD0CE}" type="pres">
      <dgm:prSet presAssocID="{B9DC5363-E790-49A2-BFD4-B24EC88E31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267201C-91BB-47DD-93E9-CC8F772F9D2D}" type="pres">
      <dgm:prSet presAssocID="{B9DC5363-E790-49A2-BFD4-B24EC88E31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80FB9-1EB3-4D4C-A211-98184B0E12B8}" type="pres">
      <dgm:prSet presAssocID="{B9DC5363-E790-49A2-BFD4-B24EC88E310F}" presName="negativeSpace" presStyleCnt="0"/>
      <dgm:spPr/>
    </dgm:pt>
    <dgm:pt modelId="{B0DE09F7-86BE-40B6-91A4-5CCD68A9FC9B}" type="pres">
      <dgm:prSet presAssocID="{B9DC5363-E790-49A2-BFD4-B24EC88E310F}" presName="childText" presStyleLbl="conFgAcc1" presStyleIdx="1" presStyleCnt="3">
        <dgm:presLayoutVars>
          <dgm:bulletEnabled val="1"/>
        </dgm:presLayoutVars>
      </dgm:prSet>
      <dgm:spPr/>
    </dgm:pt>
    <dgm:pt modelId="{74682A3C-2DFF-4665-9171-1C4BCDB68A5B}" type="pres">
      <dgm:prSet presAssocID="{C683C1F8-1EB9-4BB1-BEF7-95F81C846244}" presName="spaceBetweenRectangles" presStyleCnt="0"/>
      <dgm:spPr/>
    </dgm:pt>
    <dgm:pt modelId="{0786AAFB-727B-4B2F-9CFA-1C36FAD9E1B2}" type="pres">
      <dgm:prSet presAssocID="{B9CEF08D-EBC9-48CB-BE4F-C271BFB74F0B}" presName="parentLin" presStyleCnt="0"/>
      <dgm:spPr/>
    </dgm:pt>
    <dgm:pt modelId="{0D34E16A-CD46-4ADE-AE1D-43A8396022D9}" type="pres">
      <dgm:prSet presAssocID="{B9CEF08D-EBC9-48CB-BE4F-C271BFB74F0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9EAC2E9-C99B-4211-8792-81846B603E1D}" type="pres">
      <dgm:prSet presAssocID="{B9CEF08D-EBC9-48CB-BE4F-C271BFB74F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D41E3-EEDD-4120-BE53-38FE1CEEC218}" type="pres">
      <dgm:prSet presAssocID="{B9CEF08D-EBC9-48CB-BE4F-C271BFB74F0B}" presName="negativeSpace" presStyleCnt="0"/>
      <dgm:spPr/>
    </dgm:pt>
    <dgm:pt modelId="{EEB450F9-5369-4E29-A989-1F75BDAB821C}" type="pres">
      <dgm:prSet presAssocID="{B9CEF08D-EBC9-48CB-BE4F-C271BFB74F0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2C5E45-89BD-487D-ACAE-27CA87A765CB}" srcId="{0378DC69-312A-4896-AE37-140597323ED1}" destId="{B9DC5363-E790-49A2-BFD4-B24EC88E310F}" srcOrd="1" destOrd="0" parTransId="{69F2F8EB-AD40-4EF0-B77B-4A5DEB9FDF60}" sibTransId="{C683C1F8-1EB9-4BB1-BEF7-95F81C846244}"/>
    <dgm:cxn modelId="{75352DD5-9507-436E-A9BB-88E3275F4084}" type="presOf" srcId="{0378DC69-312A-4896-AE37-140597323ED1}" destId="{E875BE7A-D215-48B6-8EA6-DB5937430BF7}" srcOrd="0" destOrd="0" presId="urn:microsoft.com/office/officeart/2005/8/layout/list1"/>
    <dgm:cxn modelId="{2E84FEBB-0859-4024-86FA-FFBACA27F4C5}" srcId="{0378DC69-312A-4896-AE37-140597323ED1}" destId="{ED0A6244-1521-4353-AE34-179DBC80582D}" srcOrd="0" destOrd="0" parTransId="{23D22BCE-385D-4EFC-ADCF-CA603F219DD8}" sibTransId="{9DF46E38-D334-4D85-BA5D-C215A0CACC04}"/>
    <dgm:cxn modelId="{4069A487-48F4-4CA0-B909-FDC691191464}" type="presOf" srcId="{B9DC5363-E790-49A2-BFD4-B24EC88E310F}" destId="{C267201C-91BB-47DD-93E9-CC8F772F9D2D}" srcOrd="1" destOrd="0" presId="urn:microsoft.com/office/officeart/2005/8/layout/list1"/>
    <dgm:cxn modelId="{4EF457E2-5DA6-443E-A401-31EF060FFC1F}" type="presOf" srcId="{B9CEF08D-EBC9-48CB-BE4F-C271BFB74F0B}" destId="{59EAC2E9-C99B-4211-8792-81846B603E1D}" srcOrd="1" destOrd="0" presId="urn:microsoft.com/office/officeart/2005/8/layout/list1"/>
    <dgm:cxn modelId="{90C45E0F-152E-4E9C-98AB-CF411B3A7DF5}" type="presOf" srcId="{ED0A6244-1521-4353-AE34-179DBC80582D}" destId="{78B2AB74-40B1-4E8F-A067-C5DDA04B86C3}" srcOrd="0" destOrd="0" presId="urn:microsoft.com/office/officeart/2005/8/layout/list1"/>
    <dgm:cxn modelId="{86F9C747-C7AE-4AA4-A4F0-C8BE6CB71B8F}" type="presOf" srcId="{B9DC5363-E790-49A2-BFD4-B24EC88E310F}" destId="{DEB1C69D-D2DA-48FD-B1EE-47A7F7FCD0CE}" srcOrd="0" destOrd="0" presId="urn:microsoft.com/office/officeart/2005/8/layout/list1"/>
    <dgm:cxn modelId="{D9E9AF99-9696-4B41-9FE1-69FC8F9F5804}" srcId="{0378DC69-312A-4896-AE37-140597323ED1}" destId="{B9CEF08D-EBC9-48CB-BE4F-C271BFB74F0B}" srcOrd="2" destOrd="0" parTransId="{FDF65194-5D4D-4488-AA77-E2E1569A1B23}" sibTransId="{088F866D-B99C-4C5B-AB8E-E7074B0840FF}"/>
    <dgm:cxn modelId="{C217ADCB-53A9-4EAA-BC44-D3C4988D6A42}" type="presOf" srcId="{ED0A6244-1521-4353-AE34-179DBC80582D}" destId="{61EC9E30-662E-4B26-9F90-7B0D948B6793}" srcOrd="1" destOrd="0" presId="urn:microsoft.com/office/officeart/2005/8/layout/list1"/>
    <dgm:cxn modelId="{95D69094-F45C-480A-AFC7-FC9209CBCFEF}" type="presOf" srcId="{B9CEF08D-EBC9-48CB-BE4F-C271BFB74F0B}" destId="{0D34E16A-CD46-4ADE-AE1D-43A8396022D9}" srcOrd="0" destOrd="0" presId="urn:microsoft.com/office/officeart/2005/8/layout/list1"/>
    <dgm:cxn modelId="{7926FDBF-FC52-470F-8D76-5D0679A49DDA}" type="presParOf" srcId="{E875BE7A-D215-48B6-8EA6-DB5937430BF7}" destId="{5ADAAE83-7B7B-4CBA-97E6-0FE99EE9A511}" srcOrd="0" destOrd="0" presId="urn:microsoft.com/office/officeart/2005/8/layout/list1"/>
    <dgm:cxn modelId="{70CC7986-CF5E-4B71-B9E3-BA1732E879A8}" type="presParOf" srcId="{5ADAAE83-7B7B-4CBA-97E6-0FE99EE9A511}" destId="{78B2AB74-40B1-4E8F-A067-C5DDA04B86C3}" srcOrd="0" destOrd="0" presId="urn:microsoft.com/office/officeart/2005/8/layout/list1"/>
    <dgm:cxn modelId="{D08AB04F-D4A5-4A7E-B4A3-E02EBEA4088A}" type="presParOf" srcId="{5ADAAE83-7B7B-4CBA-97E6-0FE99EE9A511}" destId="{61EC9E30-662E-4B26-9F90-7B0D948B6793}" srcOrd="1" destOrd="0" presId="urn:microsoft.com/office/officeart/2005/8/layout/list1"/>
    <dgm:cxn modelId="{CC11AE4E-97A9-4A45-B051-E014446CA833}" type="presParOf" srcId="{E875BE7A-D215-48B6-8EA6-DB5937430BF7}" destId="{3BE10EFC-D0A7-4C0E-B0C5-7545F747ED4C}" srcOrd="1" destOrd="0" presId="urn:microsoft.com/office/officeart/2005/8/layout/list1"/>
    <dgm:cxn modelId="{CC8638FE-0E0E-4770-BC52-1BC51EB362B1}" type="presParOf" srcId="{E875BE7A-D215-48B6-8EA6-DB5937430BF7}" destId="{50A5685E-69F9-4032-A4F1-3673E3C9D40D}" srcOrd="2" destOrd="0" presId="urn:microsoft.com/office/officeart/2005/8/layout/list1"/>
    <dgm:cxn modelId="{724C43FB-C141-40B7-87D3-F8877DD6A690}" type="presParOf" srcId="{E875BE7A-D215-48B6-8EA6-DB5937430BF7}" destId="{E94E3A2E-DE0F-4A8E-B328-86B8083426D9}" srcOrd="3" destOrd="0" presId="urn:microsoft.com/office/officeart/2005/8/layout/list1"/>
    <dgm:cxn modelId="{BF2CD72E-8D07-46E9-A83F-25FA1B6387AA}" type="presParOf" srcId="{E875BE7A-D215-48B6-8EA6-DB5937430BF7}" destId="{C8DAE56C-910B-4063-BEA8-27B574AA455E}" srcOrd="4" destOrd="0" presId="urn:microsoft.com/office/officeart/2005/8/layout/list1"/>
    <dgm:cxn modelId="{50948031-E0D6-4566-95BD-52FAF908B9FA}" type="presParOf" srcId="{C8DAE56C-910B-4063-BEA8-27B574AA455E}" destId="{DEB1C69D-D2DA-48FD-B1EE-47A7F7FCD0CE}" srcOrd="0" destOrd="0" presId="urn:microsoft.com/office/officeart/2005/8/layout/list1"/>
    <dgm:cxn modelId="{602F4D87-ADB2-4BFE-8211-BE1AF63796B5}" type="presParOf" srcId="{C8DAE56C-910B-4063-BEA8-27B574AA455E}" destId="{C267201C-91BB-47DD-93E9-CC8F772F9D2D}" srcOrd="1" destOrd="0" presId="urn:microsoft.com/office/officeart/2005/8/layout/list1"/>
    <dgm:cxn modelId="{E93D2889-E751-4EE1-9477-D8AD26EC5D46}" type="presParOf" srcId="{E875BE7A-D215-48B6-8EA6-DB5937430BF7}" destId="{49080FB9-1EB3-4D4C-A211-98184B0E12B8}" srcOrd="5" destOrd="0" presId="urn:microsoft.com/office/officeart/2005/8/layout/list1"/>
    <dgm:cxn modelId="{29BEC454-4E56-4FC9-B124-F7680A49742F}" type="presParOf" srcId="{E875BE7A-D215-48B6-8EA6-DB5937430BF7}" destId="{B0DE09F7-86BE-40B6-91A4-5CCD68A9FC9B}" srcOrd="6" destOrd="0" presId="urn:microsoft.com/office/officeart/2005/8/layout/list1"/>
    <dgm:cxn modelId="{60A20363-50AF-4EF6-8745-265520B67C00}" type="presParOf" srcId="{E875BE7A-D215-48B6-8EA6-DB5937430BF7}" destId="{74682A3C-2DFF-4665-9171-1C4BCDB68A5B}" srcOrd="7" destOrd="0" presId="urn:microsoft.com/office/officeart/2005/8/layout/list1"/>
    <dgm:cxn modelId="{1787AAC4-BBEA-405A-9C67-E253A2B062B0}" type="presParOf" srcId="{E875BE7A-D215-48B6-8EA6-DB5937430BF7}" destId="{0786AAFB-727B-4B2F-9CFA-1C36FAD9E1B2}" srcOrd="8" destOrd="0" presId="urn:microsoft.com/office/officeart/2005/8/layout/list1"/>
    <dgm:cxn modelId="{6BBA6000-430F-4461-A8F5-95AC604BBA57}" type="presParOf" srcId="{0786AAFB-727B-4B2F-9CFA-1C36FAD9E1B2}" destId="{0D34E16A-CD46-4ADE-AE1D-43A8396022D9}" srcOrd="0" destOrd="0" presId="urn:microsoft.com/office/officeart/2005/8/layout/list1"/>
    <dgm:cxn modelId="{2C9806D5-EA08-4EB8-B859-FCFFACE795B6}" type="presParOf" srcId="{0786AAFB-727B-4B2F-9CFA-1C36FAD9E1B2}" destId="{59EAC2E9-C99B-4211-8792-81846B603E1D}" srcOrd="1" destOrd="0" presId="urn:microsoft.com/office/officeart/2005/8/layout/list1"/>
    <dgm:cxn modelId="{E3FA7121-5DB1-4D62-8C1C-FD3D9DED72EC}" type="presParOf" srcId="{E875BE7A-D215-48B6-8EA6-DB5937430BF7}" destId="{663D41E3-EEDD-4120-BE53-38FE1CEEC218}" srcOrd="9" destOrd="0" presId="urn:microsoft.com/office/officeart/2005/8/layout/list1"/>
    <dgm:cxn modelId="{4A8E0949-3CCC-4933-B692-EBFA25902958}" type="presParOf" srcId="{E875BE7A-D215-48B6-8EA6-DB5937430BF7}" destId="{EEB450F9-5369-4E29-A989-1F75BDAB821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F1A390-5FF9-48CD-8C02-893FA78A0C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3F3F3-6BF1-497C-A78A-306361A4DA5E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I этап 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83A6CD-DC5F-40BF-ABC9-C8A63799A0BA}" type="parTrans" cxnId="{B34FC871-D0E0-40DD-8B78-EB865BCDD03F}">
      <dgm:prSet/>
      <dgm:spPr/>
      <dgm:t>
        <a:bodyPr/>
        <a:lstStyle/>
        <a:p>
          <a:endParaRPr lang="ru-RU" sz="1800" b="1"/>
        </a:p>
      </dgm:t>
    </dgm:pt>
    <dgm:pt modelId="{133F68CD-11F9-46BF-9038-241C566CEA54}" type="sibTrans" cxnId="{B34FC871-D0E0-40DD-8B78-EB865BCDD03F}">
      <dgm:prSet/>
      <dgm:spPr/>
      <dgm:t>
        <a:bodyPr/>
        <a:lstStyle/>
        <a:p>
          <a:endParaRPr lang="ru-RU" sz="1800" b="1"/>
        </a:p>
      </dgm:t>
    </dgm:pt>
    <dgm:pt modelId="{C958F533-A24E-4A0D-A6C9-C921A19DDB85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целеполагание</a:t>
          </a:r>
          <a:endParaRPr lang="ru-RU" sz="18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4A9AD-C840-4A6C-84A9-2403592C22F3}" type="parTrans" cxnId="{6C02520F-1722-4317-9EAE-1A9FC2B225A3}">
      <dgm:prSet/>
      <dgm:spPr/>
      <dgm:t>
        <a:bodyPr/>
        <a:lstStyle/>
        <a:p>
          <a:endParaRPr lang="ru-RU" sz="1800" b="1"/>
        </a:p>
      </dgm:t>
    </dgm:pt>
    <dgm:pt modelId="{A381DC31-5B83-4C0C-8B73-E5B037B5D5B7}" type="sibTrans" cxnId="{6C02520F-1722-4317-9EAE-1A9FC2B225A3}">
      <dgm:prSet/>
      <dgm:spPr/>
      <dgm:t>
        <a:bodyPr/>
        <a:lstStyle/>
        <a:p>
          <a:endParaRPr lang="ru-RU" sz="1800" b="1"/>
        </a:p>
      </dgm:t>
    </dgm:pt>
    <dgm:pt modelId="{59FD8F81-DC95-4D8F-B740-68F3AFEFB94E}">
      <dgm:prSet custT="1"/>
      <dgm:spPr/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II этап 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BFC505-A546-4F6C-8017-172621119EB5}" type="parTrans" cxnId="{DD22259A-1046-4525-ACBF-AD2FCBD51903}">
      <dgm:prSet/>
      <dgm:spPr/>
      <dgm:t>
        <a:bodyPr/>
        <a:lstStyle/>
        <a:p>
          <a:endParaRPr lang="ru-RU" sz="1800" b="1"/>
        </a:p>
      </dgm:t>
    </dgm:pt>
    <dgm:pt modelId="{C6088531-7A8A-463B-A671-B372B0579011}" type="sibTrans" cxnId="{DD22259A-1046-4525-ACBF-AD2FCBD51903}">
      <dgm:prSet/>
      <dgm:spPr/>
      <dgm:t>
        <a:bodyPr/>
        <a:lstStyle/>
        <a:p>
          <a:endParaRPr lang="ru-RU" sz="1800" b="1"/>
        </a:p>
      </dgm:t>
    </dgm:pt>
    <dgm:pt modelId="{B9611748-581A-46D0-BB64-71734489DA8A}">
      <dgm:prSet custT="1"/>
      <dgm:spPr/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III этап 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894743-BFC0-4E80-8D84-5030AA0B95DE}" type="parTrans" cxnId="{7CC1173F-A322-49F8-A0F4-C01D90FE7256}">
      <dgm:prSet/>
      <dgm:spPr/>
      <dgm:t>
        <a:bodyPr/>
        <a:lstStyle/>
        <a:p>
          <a:endParaRPr lang="ru-RU" sz="1800" b="1"/>
        </a:p>
      </dgm:t>
    </dgm:pt>
    <dgm:pt modelId="{E62C1129-6AA1-4371-A228-C091E4F33186}" type="sibTrans" cxnId="{7CC1173F-A322-49F8-A0F4-C01D90FE7256}">
      <dgm:prSet/>
      <dgm:spPr/>
      <dgm:t>
        <a:bodyPr/>
        <a:lstStyle/>
        <a:p>
          <a:endParaRPr lang="ru-RU" sz="1800" b="1"/>
        </a:p>
      </dgm:t>
    </dgm:pt>
    <dgm:pt modelId="{43C79905-D259-49A7-B457-415E0A818327}">
      <dgm:prSet custT="1"/>
      <dgm:spPr/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IV этап </a:t>
          </a:r>
          <a:endParaRPr lang="ru-RU" sz="1800" b="1" i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FE80F2-10CA-4637-84D4-50596FF4907F}" type="parTrans" cxnId="{10D5C6D3-2254-4558-972D-587C8609973E}">
      <dgm:prSet/>
      <dgm:spPr/>
      <dgm:t>
        <a:bodyPr/>
        <a:lstStyle/>
        <a:p>
          <a:endParaRPr lang="ru-RU" sz="1800" b="1"/>
        </a:p>
      </dgm:t>
    </dgm:pt>
    <dgm:pt modelId="{DE268D77-80DE-4E63-B5C5-1FC825F8FF48}" type="sibTrans" cxnId="{10D5C6D3-2254-4558-972D-587C8609973E}">
      <dgm:prSet/>
      <dgm:spPr/>
      <dgm:t>
        <a:bodyPr/>
        <a:lstStyle/>
        <a:p>
          <a:endParaRPr lang="ru-RU" sz="1800" b="1"/>
        </a:p>
      </dgm:t>
    </dgm:pt>
    <dgm:pt modelId="{BDDC4776-F49D-4414-8D9D-A5F05CB00E10}">
      <dgm:prSet custT="1"/>
      <dgm:spPr/>
      <dgm:t>
        <a:bodyPr/>
        <a:lstStyle/>
        <a:p>
          <a:r>
            <a: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является презентация проекта</a:t>
          </a:r>
          <a:endParaRPr lang="ru-RU" sz="18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1EFA75-3FA7-4D1C-A30C-3B74DCC6195A}" type="parTrans" cxnId="{0A7EB8C9-9F1C-4574-88D9-408F45CE580F}">
      <dgm:prSet/>
      <dgm:spPr/>
      <dgm:t>
        <a:bodyPr/>
        <a:lstStyle/>
        <a:p>
          <a:endParaRPr lang="ru-RU" sz="1800" b="1"/>
        </a:p>
      </dgm:t>
    </dgm:pt>
    <dgm:pt modelId="{2034CCED-63D9-462C-AD12-24C30CD4B492}" type="sibTrans" cxnId="{0A7EB8C9-9F1C-4574-88D9-408F45CE580F}">
      <dgm:prSet/>
      <dgm:spPr/>
      <dgm:t>
        <a:bodyPr/>
        <a:lstStyle/>
        <a:p>
          <a:endParaRPr lang="ru-RU" sz="1800" b="1"/>
        </a:p>
      </dgm:t>
    </dgm:pt>
    <dgm:pt modelId="{22833962-45F3-4BB0-8317-76125A0C2A6C}">
      <dgm:prSet custT="1"/>
      <dgm:spPr/>
      <dgm:t>
        <a:bodyPr/>
        <a:lstStyle/>
        <a:p>
          <a:r>
            <a: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практическая часть</a:t>
          </a:r>
          <a:endParaRPr lang="ru-RU" sz="18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70B094-478A-46E2-ABA3-78D73CF713EA}" type="parTrans" cxnId="{227C83BC-50BE-4A33-B3B7-D72659C055CD}">
      <dgm:prSet/>
      <dgm:spPr/>
      <dgm:t>
        <a:bodyPr/>
        <a:lstStyle/>
        <a:p>
          <a:endParaRPr lang="ru-RU" sz="1800" b="1"/>
        </a:p>
      </dgm:t>
    </dgm:pt>
    <dgm:pt modelId="{AF677B81-7E14-478A-9D3F-5F2EC65729D8}" type="sibTrans" cxnId="{227C83BC-50BE-4A33-B3B7-D72659C055CD}">
      <dgm:prSet/>
      <dgm:spPr/>
      <dgm:t>
        <a:bodyPr/>
        <a:lstStyle/>
        <a:p>
          <a:endParaRPr lang="ru-RU" sz="1800" b="1"/>
        </a:p>
      </dgm:t>
    </dgm:pt>
    <dgm:pt modelId="{C4656929-F8BF-4900-959A-66AF701075F7}">
      <dgm:prSet custT="1"/>
      <dgm:spPr/>
      <dgm:t>
        <a:bodyPr/>
        <a:lstStyle/>
        <a:p>
          <a:r>
            <a: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разработка совместного плана действий по достижению цели </a:t>
          </a:r>
          <a:endParaRPr lang="ru-RU" sz="18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C6E815-DFAA-4765-938A-C70E0F3A0E9F}" type="parTrans" cxnId="{7A8A720B-1D6D-46EC-988A-ABEA3D09A9DE}">
      <dgm:prSet/>
      <dgm:spPr/>
      <dgm:t>
        <a:bodyPr/>
        <a:lstStyle/>
        <a:p>
          <a:endParaRPr lang="ru-RU" sz="1800" b="1"/>
        </a:p>
      </dgm:t>
    </dgm:pt>
    <dgm:pt modelId="{D3D136EF-641A-48C3-98DF-E226924F594D}" type="sibTrans" cxnId="{7A8A720B-1D6D-46EC-988A-ABEA3D09A9DE}">
      <dgm:prSet/>
      <dgm:spPr/>
      <dgm:t>
        <a:bodyPr/>
        <a:lstStyle/>
        <a:p>
          <a:endParaRPr lang="ru-RU" sz="1800" b="1"/>
        </a:p>
      </dgm:t>
    </dgm:pt>
    <dgm:pt modelId="{D234ED94-2BA1-426F-86BF-26420E2CA4D2}" type="pres">
      <dgm:prSet presAssocID="{5CF1A390-5FF9-48CD-8C02-893FA78A0C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D6F2B-CCE5-4CD2-9BAB-39A934BA5681}" type="pres">
      <dgm:prSet presAssocID="{2483F3F3-6BF1-497C-A78A-306361A4DA5E}" presName="composite" presStyleCnt="0"/>
      <dgm:spPr/>
    </dgm:pt>
    <dgm:pt modelId="{ED8962FE-0C53-4939-98ED-A8ECC641DC05}" type="pres">
      <dgm:prSet presAssocID="{2483F3F3-6BF1-497C-A78A-306361A4DA5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65426-414C-415D-965D-44B2E4D9885F}" type="pres">
      <dgm:prSet presAssocID="{2483F3F3-6BF1-497C-A78A-306361A4DA5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C7282-C246-493E-81EE-E07836B3FA68}" type="pres">
      <dgm:prSet presAssocID="{133F68CD-11F9-46BF-9038-241C566CEA54}" presName="space" presStyleCnt="0"/>
      <dgm:spPr/>
    </dgm:pt>
    <dgm:pt modelId="{B331FB42-964B-4C9B-901D-0B9B450D3B72}" type="pres">
      <dgm:prSet presAssocID="{59FD8F81-DC95-4D8F-B740-68F3AFEFB94E}" presName="composite" presStyleCnt="0"/>
      <dgm:spPr/>
    </dgm:pt>
    <dgm:pt modelId="{E4496571-44B7-4CA6-8251-C8759FC2A81D}" type="pres">
      <dgm:prSet presAssocID="{59FD8F81-DC95-4D8F-B740-68F3AFEFB94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ABD85-BEB0-4414-B629-9F323FC7246B}" type="pres">
      <dgm:prSet presAssocID="{59FD8F81-DC95-4D8F-B740-68F3AFEFB94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F3B05-52D1-4849-BA28-47696D5D6FEC}" type="pres">
      <dgm:prSet presAssocID="{C6088531-7A8A-463B-A671-B372B0579011}" presName="space" presStyleCnt="0"/>
      <dgm:spPr/>
    </dgm:pt>
    <dgm:pt modelId="{484B8749-7ACD-4972-B7EA-77948FFC0534}" type="pres">
      <dgm:prSet presAssocID="{B9611748-581A-46D0-BB64-71734489DA8A}" presName="composite" presStyleCnt="0"/>
      <dgm:spPr/>
    </dgm:pt>
    <dgm:pt modelId="{01D1AAD4-EB67-4669-8FDF-6891BBC23D85}" type="pres">
      <dgm:prSet presAssocID="{B9611748-581A-46D0-BB64-71734489DA8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909B1-83E9-44B1-8123-20EFF7C0C5A3}" type="pres">
      <dgm:prSet presAssocID="{B9611748-581A-46D0-BB64-71734489DA8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C5FC9-26F5-4918-B361-2C3F67D7CC85}" type="pres">
      <dgm:prSet presAssocID="{E62C1129-6AA1-4371-A228-C091E4F33186}" presName="space" presStyleCnt="0"/>
      <dgm:spPr/>
    </dgm:pt>
    <dgm:pt modelId="{09D51EAB-8257-4B8D-B096-53197CBE8834}" type="pres">
      <dgm:prSet presAssocID="{43C79905-D259-49A7-B457-415E0A818327}" presName="composite" presStyleCnt="0"/>
      <dgm:spPr/>
    </dgm:pt>
    <dgm:pt modelId="{C5B0E231-2CAA-49E3-B73C-1EB4C95EA2D9}" type="pres">
      <dgm:prSet presAssocID="{43C79905-D259-49A7-B457-415E0A81832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4CD4A-74D0-42A4-9BF4-7EC81723D1F9}" type="pres">
      <dgm:prSet presAssocID="{43C79905-D259-49A7-B457-415E0A81832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82E80E-3A93-4F77-B4AE-9FDE4086E540}" type="presOf" srcId="{43C79905-D259-49A7-B457-415E0A818327}" destId="{C5B0E231-2CAA-49E3-B73C-1EB4C95EA2D9}" srcOrd="0" destOrd="0" presId="urn:microsoft.com/office/officeart/2005/8/layout/hList1"/>
    <dgm:cxn modelId="{279A46E0-078E-4491-9CA3-425EC75E8CC1}" type="presOf" srcId="{5CF1A390-5FF9-48CD-8C02-893FA78A0C46}" destId="{D234ED94-2BA1-426F-86BF-26420E2CA4D2}" srcOrd="0" destOrd="0" presId="urn:microsoft.com/office/officeart/2005/8/layout/hList1"/>
    <dgm:cxn modelId="{67CAE22A-06AC-4E6F-84FF-3EDC1FF9BEAB}" type="presOf" srcId="{22833962-45F3-4BB0-8317-76125A0C2A6C}" destId="{815909B1-83E9-44B1-8123-20EFF7C0C5A3}" srcOrd="0" destOrd="0" presId="urn:microsoft.com/office/officeart/2005/8/layout/hList1"/>
    <dgm:cxn modelId="{7A8A720B-1D6D-46EC-988A-ABEA3D09A9DE}" srcId="{59FD8F81-DC95-4D8F-B740-68F3AFEFB94E}" destId="{C4656929-F8BF-4900-959A-66AF701075F7}" srcOrd="0" destOrd="0" parTransId="{A0C6E815-DFAA-4765-938A-C70E0F3A0E9F}" sibTransId="{D3D136EF-641A-48C3-98DF-E226924F594D}"/>
    <dgm:cxn modelId="{7CC1173F-A322-49F8-A0F4-C01D90FE7256}" srcId="{5CF1A390-5FF9-48CD-8C02-893FA78A0C46}" destId="{B9611748-581A-46D0-BB64-71734489DA8A}" srcOrd="2" destOrd="0" parTransId="{88894743-BFC0-4E80-8D84-5030AA0B95DE}" sibTransId="{E62C1129-6AA1-4371-A228-C091E4F33186}"/>
    <dgm:cxn modelId="{823B5177-2561-41EA-A514-5FD1E8F60CD1}" type="presOf" srcId="{BDDC4776-F49D-4414-8D9D-A5F05CB00E10}" destId="{8F04CD4A-74D0-42A4-9BF4-7EC81723D1F9}" srcOrd="0" destOrd="0" presId="urn:microsoft.com/office/officeart/2005/8/layout/hList1"/>
    <dgm:cxn modelId="{D5E5C2F3-F880-404E-93B8-AE2EB35B1E5C}" type="presOf" srcId="{B9611748-581A-46D0-BB64-71734489DA8A}" destId="{01D1AAD4-EB67-4669-8FDF-6891BBC23D85}" srcOrd="0" destOrd="0" presId="urn:microsoft.com/office/officeart/2005/8/layout/hList1"/>
    <dgm:cxn modelId="{B34FC871-D0E0-40DD-8B78-EB865BCDD03F}" srcId="{5CF1A390-5FF9-48CD-8C02-893FA78A0C46}" destId="{2483F3F3-6BF1-497C-A78A-306361A4DA5E}" srcOrd="0" destOrd="0" parTransId="{F483A6CD-DC5F-40BF-ABC9-C8A63799A0BA}" sibTransId="{133F68CD-11F9-46BF-9038-241C566CEA54}"/>
    <dgm:cxn modelId="{72FB8BA2-966A-4855-A0CC-4ECAD8F7CFB7}" type="presOf" srcId="{59FD8F81-DC95-4D8F-B740-68F3AFEFB94E}" destId="{E4496571-44B7-4CA6-8251-C8759FC2A81D}" srcOrd="0" destOrd="0" presId="urn:microsoft.com/office/officeart/2005/8/layout/hList1"/>
    <dgm:cxn modelId="{227C83BC-50BE-4A33-B3B7-D72659C055CD}" srcId="{B9611748-581A-46D0-BB64-71734489DA8A}" destId="{22833962-45F3-4BB0-8317-76125A0C2A6C}" srcOrd="0" destOrd="0" parTransId="{EB70B094-478A-46E2-ABA3-78D73CF713EA}" sibTransId="{AF677B81-7E14-478A-9D3F-5F2EC65729D8}"/>
    <dgm:cxn modelId="{AE968127-579F-42B8-ABDF-8DDD618ECF2D}" type="presOf" srcId="{C4656929-F8BF-4900-959A-66AF701075F7}" destId="{A23ABD85-BEB0-4414-B629-9F323FC7246B}" srcOrd="0" destOrd="0" presId="urn:microsoft.com/office/officeart/2005/8/layout/hList1"/>
    <dgm:cxn modelId="{10D5C6D3-2254-4558-972D-587C8609973E}" srcId="{5CF1A390-5FF9-48CD-8C02-893FA78A0C46}" destId="{43C79905-D259-49A7-B457-415E0A818327}" srcOrd="3" destOrd="0" parTransId="{64FE80F2-10CA-4637-84D4-50596FF4907F}" sibTransId="{DE268D77-80DE-4E63-B5C5-1FC825F8FF48}"/>
    <dgm:cxn modelId="{6C02520F-1722-4317-9EAE-1A9FC2B225A3}" srcId="{2483F3F3-6BF1-497C-A78A-306361A4DA5E}" destId="{C958F533-A24E-4A0D-A6C9-C921A19DDB85}" srcOrd="0" destOrd="0" parTransId="{8634A9AD-C840-4A6C-84A9-2403592C22F3}" sibTransId="{A381DC31-5B83-4C0C-8B73-E5B037B5D5B7}"/>
    <dgm:cxn modelId="{939B0FEA-4D63-4E00-B8F9-60D053E165A0}" type="presOf" srcId="{C958F533-A24E-4A0D-A6C9-C921A19DDB85}" destId="{1C765426-414C-415D-965D-44B2E4D9885F}" srcOrd="0" destOrd="0" presId="urn:microsoft.com/office/officeart/2005/8/layout/hList1"/>
    <dgm:cxn modelId="{177BFDC2-38D2-46BB-AB1A-C292C427EFB4}" type="presOf" srcId="{2483F3F3-6BF1-497C-A78A-306361A4DA5E}" destId="{ED8962FE-0C53-4939-98ED-A8ECC641DC05}" srcOrd="0" destOrd="0" presId="urn:microsoft.com/office/officeart/2005/8/layout/hList1"/>
    <dgm:cxn modelId="{DD22259A-1046-4525-ACBF-AD2FCBD51903}" srcId="{5CF1A390-5FF9-48CD-8C02-893FA78A0C46}" destId="{59FD8F81-DC95-4D8F-B740-68F3AFEFB94E}" srcOrd="1" destOrd="0" parTransId="{A0BFC505-A546-4F6C-8017-172621119EB5}" sibTransId="{C6088531-7A8A-463B-A671-B372B0579011}"/>
    <dgm:cxn modelId="{0A7EB8C9-9F1C-4574-88D9-408F45CE580F}" srcId="{43C79905-D259-49A7-B457-415E0A818327}" destId="{BDDC4776-F49D-4414-8D9D-A5F05CB00E10}" srcOrd="0" destOrd="0" parTransId="{901EFA75-3FA7-4D1C-A30C-3B74DCC6195A}" sibTransId="{2034CCED-63D9-462C-AD12-24C30CD4B492}"/>
    <dgm:cxn modelId="{4C9BCC0C-DE8B-472A-99AA-B3EA5DCE0344}" type="presParOf" srcId="{D234ED94-2BA1-426F-86BF-26420E2CA4D2}" destId="{475D6F2B-CCE5-4CD2-9BAB-39A934BA5681}" srcOrd="0" destOrd="0" presId="urn:microsoft.com/office/officeart/2005/8/layout/hList1"/>
    <dgm:cxn modelId="{B1AF5B97-A54E-4B1F-B458-93AC78126CE3}" type="presParOf" srcId="{475D6F2B-CCE5-4CD2-9BAB-39A934BA5681}" destId="{ED8962FE-0C53-4939-98ED-A8ECC641DC05}" srcOrd="0" destOrd="0" presId="urn:microsoft.com/office/officeart/2005/8/layout/hList1"/>
    <dgm:cxn modelId="{8F0668C6-347C-4A32-BD22-272CE10E6046}" type="presParOf" srcId="{475D6F2B-CCE5-4CD2-9BAB-39A934BA5681}" destId="{1C765426-414C-415D-965D-44B2E4D9885F}" srcOrd="1" destOrd="0" presId="urn:microsoft.com/office/officeart/2005/8/layout/hList1"/>
    <dgm:cxn modelId="{32792411-988B-4A69-8D9F-ED9245B8B768}" type="presParOf" srcId="{D234ED94-2BA1-426F-86BF-26420E2CA4D2}" destId="{9ACC7282-C246-493E-81EE-E07836B3FA68}" srcOrd="1" destOrd="0" presId="urn:microsoft.com/office/officeart/2005/8/layout/hList1"/>
    <dgm:cxn modelId="{6F12191B-B42F-49B8-ADDD-3CA8CB476B5C}" type="presParOf" srcId="{D234ED94-2BA1-426F-86BF-26420E2CA4D2}" destId="{B331FB42-964B-4C9B-901D-0B9B450D3B72}" srcOrd="2" destOrd="0" presId="urn:microsoft.com/office/officeart/2005/8/layout/hList1"/>
    <dgm:cxn modelId="{E71D46F4-E3ED-4AFC-98E9-D8227C66C2FF}" type="presParOf" srcId="{B331FB42-964B-4C9B-901D-0B9B450D3B72}" destId="{E4496571-44B7-4CA6-8251-C8759FC2A81D}" srcOrd="0" destOrd="0" presId="urn:microsoft.com/office/officeart/2005/8/layout/hList1"/>
    <dgm:cxn modelId="{7E95CBF3-FCF1-469D-9CF5-0B76D3D194CB}" type="presParOf" srcId="{B331FB42-964B-4C9B-901D-0B9B450D3B72}" destId="{A23ABD85-BEB0-4414-B629-9F323FC7246B}" srcOrd="1" destOrd="0" presId="urn:microsoft.com/office/officeart/2005/8/layout/hList1"/>
    <dgm:cxn modelId="{6ED6CD13-3A35-4483-9200-DF7509473042}" type="presParOf" srcId="{D234ED94-2BA1-426F-86BF-26420E2CA4D2}" destId="{8E8F3B05-52D1-4849-BA28-47696D5D6FEC}" srcOrd="3" destOrd="0" presId="urn:microsoft.com/office/officeart/2005/8/layout/hList1"/>
    <dgm:cxn modelId="{1B4B62CB-FC24-484F-9BC5-1FC8CB6050C9}" type="presParOf" srcId="{D234ED94-2BA1-426F-86BF-26420E2CA4D2}" destId="{484B8749-7ACD-4972-B7EA-77948FFC0534}" srcOrd="4" destOrd="0" presId="urn:microsoft.com/office/officeart/2005/8/layout/hList1"/>
    <dgm:cxn modelId="{70491E9A-3A67-452E-83DF-A5C507FEA595}" type="presParOf" srcId="{484B8749-7ACD-4972-B7EA-77948FFC0534}" destId="{01D1AAD4-EB67-4669-8FDF-6891BBC23D85}" srcOrd="0" destOrd="0" presId="urn:microsoft.com/office/officeart/2005/8/layout/hList1"/>
    <dgm:cxn modelId="{BD323AD3-D593-40E4-86A5-2A521DD8D928}" type="presParOf" srcId="{484B8749-7ACD-4972-B7EA-77948FFC0534}" destId="{815909B1-83E9-44B1-8123-20EFF7C0C5A3}" srcOrd="1" destOrd="0" presId="urn:microsoft.com/office/officeart/2005/8/layout/hList1"/>
    <dgm:cxn modelId="{FC347EDB-2EB1-4EA7-A68F-57C2318AFCF1}" type="presParOf" srcId="{D234ED94-2BA1-426F-86BF-26420E2CA4D2}" destId="{756C5FC9-26F5-4918-B361-2C3F67D7CC85}" srcOrd="5" destOrd="0" presId="urn:microsoft.com/office/officeart/2005/8/layout/hList1"/>
    <dgm:cxn modelId="{B9649AFC-40FE-481A-B8AF-4192F76FC398}" type="presParOf" srcId="{D234ED94-2BA1-426F-86BF-26420E2CA4D2}" destId="{09D51EAB-8257-4B8D-B096-53197CBE8834}" srcOrd="6" destOrd="0" presId="urn:microsoft.com/office/officeart/2005/8/layout/hList1"/>
    <dgm:cxn modelId="{B4727EB3-2179-48E1-AC99-D97D0D97359E}" type="presParOf" srcId="{09D51EAB-8257-4B8D-B096-53197CBE8834}" destId="{C5B0E231-2CAA-49E3-B73C-1EB4C95EA2D9}" srcOrd="0" destOrd="0" presId="urn:microsoft.com/office/officeart/2005/8/layout/hList1"/>
    <dgm:cxn modelId="{56BC573F-FCED-41D0-8CC0-BF37E2714BE8}" type="presParOf" srcId="{09D51EAB-8257-4B8D-B096-53197CBE8834}" destId="{8F04CD4A-74D0-42A4-9BF4-7EC81723D1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0A26D6-F5B3-4E57-8892-18E9F27A15EC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31F1D-6CD9-43B9-9240-AE8785D9652F}">
      <dgm:prSet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Взрослым необходимо «наводить» ребенка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7CA40C-A459-438D-9BE9-DBC4B1A656A2}" type="parTrans" cxnId="{DD67FE7B-7869-4965-807D-82095DCD5807}">
      <dgm:prSet/>
      <dgm:spPr/>
      <dgm:t>
        <a:bodyPr/>
        <a:lstStyle/>
        <a:p>
          <a:endParaRPr lang="ru-RU" sz="20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5DF10F-81A1-4A31-A08F-29C2D1971CF4}" type="sibTrans" cxnId="{DD67FE7B-7869-4965-807D-82095DCD5807}">
      <dgm:prSet/>
      <dgm:spPr/>
      <dgm:t>
        <a:bodyPr/>
        <a:lstStyle/>
        <a:p>
          <a:endParaRPr lang="ru-RU" sz="20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003B2-8082-41E9-955E-4FD33A713333}">
      <dgm:prSet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Помогать обнаруживать проблему 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199ACF-D498-4508-A2E3-330B7353A942}" type="parTrans" cxnId="{D34EB63E-2605-4EC2-9B43-EBB8F3E3233A}">
      <dgm:prSet/>
      <dgm:spPr/>
      <dgm:t>
        <a:bodyPr/>
        <a:lstStyle/>
        <a:p>
          <a:endParaRPr lang="ru-RU" sz="20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02C5D0-C78B-46D2-83C0-FD52105B4251}" type="sibTrans" cxnId="{D34EB63E-2605-4EC2-9B43-EBB8F3E3233A}">
      <dgm:prSet/>
      <dgm:spPr/>
      <dgm:t>
        <a:bodyPr/>
        <a:lstStyle/>
        <a:p>
          <a:endParaRPr lang="ru-RU" sz="20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283561-E587-4AF8-A45F-33EFB55ABA3D}">
      <dgm:prSet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«Втягивать» детей в совместный проект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CB20A-CD5E-42A7-AF73-F80365F998AB}" type="parTrans" cxnId="{11EF2FAA-2CA0-4560-92A2-ABC2EA7AFB58}">
      <dgm:prSet/>
      <dgm:spPr/>
      <dgm:t>
        <a:bodyPr/>
        <a:lstStyle/>
        <a:p>
          <a:endParaRPr lang="ru-RU" sz="20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122DE-9910-4196-AECE-4E4D4DF8D8AE}" type="sibTrans" cxnId="{11EF2FAA-2CA0-4560-92A2-ABC2EA7AFB58}">
      <dgm:prSet/>
      <dgm:spPr/>
      <dgm:t>
        <a:bodyPr/>
        <a:lstStyle/>
        <a:p>
          <a:endParaRPr lang="ru-RU" sz="20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BD4443-CB4D-4198-98B8-2A9364F3FC8E}" type="pres">
      <dgm:prSet presAssocID="{790A26D6-F5B3-4E57-8892-18E9F27A15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007CC1-81C0-4A10-B2FF-30F83B9A07AF}" type="pres">
      <dgm:prSet presAssocID="{11E31F1D-6CD9-43B9-9240-AE8785D965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02A67-8B2C-468D-A371-B1FA8E18F15F}" type="pres">
      <dgm:prSet presAssocID="{015DF10F-81A1-4A31-A08F-29C2D1971CF4}" presName="sibTrans" presStyleCnt="0"/>
      <dgm:spPr/>
    </dgm:pt>
    <dgm:pt modelId="{3375598E-AF36-4799-8F77-28D74BC4BD3B}" type="pres">
      <dgm:prSet presAssocID="{863003B2-8082-41E9-955E-4FD33A7133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8C5A1-009F-45BE-A24B-84D18BEF278D}" type="pres">
      <dgm:prSet presAssocID="{5702C5D0-C78B-46D2-83C0-FD52105B4251}" presName="sibTrans" presStyleCnt="0"/>
      <dgm:spPr/>
    </dgm:pt>
    <dgm:pt modelId="{43ED9A18-EC63-4D4C-A7EF-DE8B32EB0303}" type="pres">
      <dgm:prSet presAssocID="{CA283561-E587-4AF8-A45F-33EFB55ABA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78300-C06F-436D-86E5-881770B647A8}" type="presOf" srcId="{CA283561-E587-4AF8-A45F-33EFB55ABA3D}" destId="{43ED9A18-EC63-4D4C-A7EF-DE8B32EB0303}" srcOrd="0" destOrd="0" presId="urn:microsoft.com/office/officeart/2005/8/layout/default#3"/>
    <dgm:cxn modelId="{D34EB63E-2605-4EC2-9B43-EBB8F3E3233A}" srcId="{790A26D6-F5B3-4E57-8892-18E9F27A15EC}" destId="{863003B2-8082-41E9-955E-4FD33A713333}" srcOrd="1" destOrd="0" parTransId="{69199ACF-D498-4508-A2E3-330B7353A942}" sibTransId="{5702C5D0-C78B-46D2-83C0-FD52105B4251}"/>
    <dgm:cxn modelId="{658D5A9C-0CA5-440B-B2B9-CFAD4089829B}" type="presOf" srcId="{11E31F1D-6CD9-43B9-9240-AE8785D9652F}" destId="{A3007CC1-81C0-4A10-B2FF-30F83B9A07AF}" srcOrd="0" destOrd="0" presId="urn:microsoft.com/office/officeart/2005/8/layout/default#3"/>
    <dgm:cxn modelId="{C118AA37-63CF-48CB-B838-FEC8D5A7470F}" type="presOf" srcId="{863003B2-8082-41E9-955E-4FD33A713333}" destId="{3375598E-AF36-4799-8F77-28D74BC4BD3B}" srcOrd="0" destOrd="0" presId="urn:microsoft.com/office/officeart/2005/8/layout/default#3"/>
    <dgm:cxn modelId="{C8D33B5B-C3E7-4B29-B5E4-D9E3F6E83E14}" type="presOf" srcId="{790A26D6-F5B3-4E57-8892-18E9F27A15EC}" destId="{52BD4443-CB4D-4198-98B8-2A9364F3FC8E}" srcOrd="0" destOrd="0" presId="urn:microsoft.com/office/officeart/2005/8/layout/default#3"/>
    <dgm:cxn modelId="{DD67FE7B-7869-4965-807D-82095DCD5807}" srcId="{790A26D6-F5B3-4E57-8892-18E9F27A15EC}" destId="{11E31F1D-6CD9-43B9-9240-AE8785D9652F}" srcOrd="0" destOrd="0" parTransId="{437CA40C-A459-438D-9BE9-DBC4B1A656A2}" sibTransId="{015DF10F-81A1-4A31-A08F-29C2D1971CF4}"/>
    <dgm:cxn modelId="{11EF2FAA-2CA0-4560-92A2-ABC2EA7AFB58}" srcId="{790A26D6-F5B3-4E57-8892-18E9F27A15EC}" destId="{CA283561-E587-4AF8-A45F-33EFB55ABA3D}" srcOrd="2" destOrd="0" parTransId="{86ACB20A-CD5E-42A7-AF73-F80365F998AB}" sibTransId="{F26122DE-9910-4196-AECE-4E4D4DF8D8AE}"/>
    <dgm:cxn modelId="{1E773E5B-9971-44E5-842E-0DC735F38250}" type="presParOf" srcId="{52BD4443-CB4D-4198-98B8-2A9364F3FC8E}" destId="{A3007CC1-81C0-4A10-B2FF-30F83B9A07AF}" srcOrd="0" destOrd="0" presId="urn:microsoft.com/office/officeart/2005/8/layout/default#3"/>
    <dgm:cxn modelId="{76AFD2C3-08E8-4AFD-AF58-603D3DCF7F11}" type="presParOf" srcId="{52BD4443-CB4D-4198-98B8-2A9364F3FC8E}" destId="{F1202A67-8B2C-468D-A371-B1FA8E18F15F}" srcOrd="1" destOrd="0" presId="urn:microsoft.com/office/officeart/2005/8/layout/default#3"/>
    <dgm:cxn modelId="{0E7EB901-8233-4392-8270-64A4844B779A}" type="presParOf" srcId="{52BD4443-CB4D-4198-98B8-2A9364F3FC8E}" destId="{3375598E-AF36-4799-8F77-28D74BC4BD3B}" srcOrd="2" destOrd="0" presId="urn:microsoft.com/office/officeart/2005/8/layout/default#3"/>
    <dgm:cxn modelId="{CD74AE2B-156C-4E16-A073-95A570E9D6C3}" type="presParOf" srcId="{52BD4443-CB4D-4198-98B8-2A9364F3FC8E}" destId="{4468C5A1-009F-45BE-A24B-84D18BEF278D}" srcOrd="3" destOrd="0" presId="urn:microsoft.com/office/officeart/2005/8/layout/default#3"/>
    <dgm:cxn modelId="{29F9F894-3669-417F-AD6D-3AFB7D738C3C}" type="presParOf" srcId="{52BD4443-CB4D-4198-98B8-2A9364F3FC8E}" destId="{43ED9A18-EC63-4D4C-A7EF-DE8B32EB0303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891C9D-D785-475A-921A-E8F6D7E258B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28020A-47F5-49B0-83DC-94B449C9782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Низкий уровень осведомлённости педагогов об особенностях проектного метода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45F67-DBE3-4907-B32C-0969CF1EF9A4}" type="parTrans" cxnId="{A77E759A-81C5-43DB-B754-C62E30D4208D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3DEFB8-76A6-4B6D-A8FF-852D1B0C57D9}" type="sibTrans" cxnId="{A77E759A-81C5-43DB-B754-C62E30D4208D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4D39E3-048A-4121-B9A5-E40B8803283E}">
      <dgm:prSet custT="1"/>
      <dgm:spPr/>
      <dgm:t>
        <a:bodyPr/>
        <a:lstStyle/>
        <a:p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Нежелание воспитателей отступать от сложившейся стереотипной системы занятий в детском саду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0FD9CE-B3B5-4E85-B022-FAD346D2DA12}" type="parTrans" cxnId="{E8784DD7-EA5D-44BC-8F61-66B11DDD30B6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C46390-466D-4627-A176-BBC5CD67DD73}" type="sibTrans" cxnId="{E8784DD7-EA5D-44BC-8F61-66B11DDD30B6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21991D-3B61-47BD-9904-30FF0C2D6A12}">
      <dgm:prSet custT="1"/>
      <dgm:spPr/>
      <dgm:t>
        <a:bodyPr/>
        <a:lstStyle/>
        <a:p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Недостаточная оснащённость предметной среды в дошкольном учреждении для реализации творческих проектов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3B4E44-9BAA-4E33-9A7B-600F118F80F6}" type="parTrans" cxnId="{5D9ABBA1-E714-42B3-BA0F-C1D12E2531D8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5D1FA-2264-4A62-B723-8F1A9C5268F9}" type="sibTrans" cxnId="{5D9ABBA1-E714-42B3-BA0F-C1D12E2531D8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CA19FC-3CA4-4100-A0B3-C978F25E9E34}">
      <dgm:prSet custT="1"/>
      <dgm:spPr/>
      <dgm:t>
        <a:bodyPr/>
        <a:lstStyle/>
        <a:p>
          <a:r>
            <a:rPr lang="ru-RU" sz="12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Низкая </a:t>
          </a:r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мотивация родителей на активное участие в жизни детского сада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E772D2-2099-4296-B348-96BE6CD6CA16}" type="parTrans" cxnId="{CBBCBD17-2AF8-47BA-B9FA-3413C980BFE8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351DFB-96BD-4DA6-AE6E-0766A07D2143}" type="sibTrans" cxnId="{CBBCBD17-2AF8-47BA-B9FA-3413C980BFE8}">
      <dgm:prSet/>
      <dgm:spPr/>
      <dgm:t>
        <a:bodyPr/>
        <a:lstStyle/>
        <a:p>
          <a:endParaRPr lang="ru-RU" sz="1200" b="1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C5FAA8-8AEA-4E0B-9F66-66B36F2E39FD}" type="pres">
      <dgm:prSet presAssocID="{63891C9D-D785-475A-921A-E8F6D7E258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82A7F-6D36-4B3D-9BE8-E74C1BD80113}" type="pres">
      <dgm:prSet presAssocID="{A628020A-47F5-49B0-83DC-94B449C97828}" presName="circ1" presStyleLbl="vennNode1" presStyleIdx="0" presStyleCnt="4"/>
      <dgm:spPr/>
      <dgm:t>
        <a:bodyPr/>
        <a:lstStyle/>
        <a:p>
          <a:endParaRPr lang="ru-RU"/>
        </a:p>
      </dgm:t>
    </dgm:pt>
    <dgm:pt modelId="{B6AE00B3-9669-4ABD-8863-E87F7239031A}" type="pres">
      <dgm:prSet presAssocID="{A628020A-47F5-49B0-83DC-94B449C9782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F3F62-4EC5-4764-9AD7-9748733785A9}" type="pres">
      <dgm:prSet presAssocID="{4521991D-3B61-47BD-9904-30FF0C2D6A12}" presName="circ2" presStyleLbl="vennNode1" presStyleIdx="1" presStyleCnt="4"/>
      <dgm:spPr/>
      <dgm:t>
        <a:bodyPr/>
        <a:lstStyle/>
        <a:p>
          <a:endParaRPr lang="ru-RU"/>
        </a:p>
      </dgm:t>
    </dgm:pt>
    <dgm:pt modelId="{BA52A687-899A-4252-BE05-69247E5E6645}" type="pres">
      <dgm:prSet presAssocID="{4521991D-3B61-47BD-9904-30FF0C2D6A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99D71-D806-466F-9B9F-81ED67D59E7F}" type="pres">
      <dgm:prSet presAssocID="{F34D39E3-048A-4121-B9A5-E40B8803283E}" presName="circ3" presStyleLbl="vennNode1" presStyleIdx="2" presStyleCnt="4"/>
      <dgm:spPr/>
      <dgm:t>
        <a:bodyPr/>
        <a:lstStyle/>
        <a:p>
          <a:endParaRPr lang="ru-RU"/>
        </a:p>
      </dgm:t>
    </dgm:pt>
    <dgm:pt modelId="{93CFAAC0-6DBB-4411-9823-BA210BC7F88E}" type="pres">
      <dgm:prSet presAssocID="{F34D39E3-048A-4121-B9A5-E40B8803283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BAF4E-B71D-4B72-A9EF-E9C5DBBEC6BE}" type="pres">
      <dgm:prSet presAssocID="{58CA19FC-3CA4-4100-A0B3-C978F25E9E34}" presName="circ4" presStyleLbl="vennNode1" presStyleIdx="3" presStyleCnt="4"/>
      <dgm:spPr/>
      <dgm:t>
        <a:bodyPr/>
        <a:lstStyle/>
        <a:p>
          <a:endParaRPr lang="ru-RU"/>
        </a:p>
      </dgm:t>
    </dgm:pt>
    <dgm:pt modelId="{2A5DFEF8-442D-4095-B6B1-05A7D5ED67CC}" type="pres">
      <dgm:prSet presAssocID="{58CA19FC-3CA4-4100-A0B3-C978F25E9E3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ABBA1-E714-42B3-BA0F-C1D12E2531D8}" srcId="{63891C9D-D785-475A-921A-E8F6D7E258BE}" destId="{4521991D-3B61-47BD-9904-30FF0C2D6A12}" srcOrd="1" destOrd="0" parTransId="{F33B4E44-9BAA-4E33-9A7B-600F118F80F6}" sibTransId="{23D5D1FA-2264-4A62-B723-8F1A9C5268F9}"/>
    <dgm:cxn modelId="{FB3CDABC-3A45-4682-9EE3-EE48453AA701}" type="presOf" srcId="{F34D39E3-048A-4121-B9A5-E40B8803283E}" destId="{93CFAAC0-6DBB-4411-9823-BA210BC7F88E}" srcOrd="1" destOrd="0" presId="urn:microsoft.com/office/officeart/2005/8/layout/venn1"/>
    <dgm:cxn modelId="{3EB75CAE-C064-4D05-BF2B-6702D714D1E2}" type="presOf" srcId="{F34D39E3-048A-4121-B9A5-E40B8803283E}" destId="{DCB99D71-D806-466F-9B9F-81ED67D59E7F}" srcOrd="0" destOrd="0" presId="urn:microsoft.com/office/officeart/2005/8/layout/venn1"/>
    <dgm:cxn modelId="{94766313-985E-446B-9A78-43F00D279F39}" type="presOf" srcId="{63891C9D-D785-475A-921A-E8F6D7E258BE}" destId="{7DC5FAA8-8AEA-4E0B-9F66-66B36F2E39FD}" srcOrd="0" destOrd="0" presId="urn:microsoft.com/office/officeart/2005/8/layout/venn1"/>
    <dgm:cxn modelId="{033AED16-8B41-4A33-8F96-E6C9AE16F960}" type="presOf" srcId="{A628020A-47F5-49B0-83DC-94B449C97828}" destId="{A9682A7F-6D36-4B3D-9BE8-E74C1BD80113}" srcOrd="1" destOrd="0" presId="urn:microsoft.com/office/officeart/2005/8/layout/venn1"/>
    <dgm:cxn modelId="{E8784DD7-EA5D-44BC-8F61-66B11DDD30B6}" srcId="{63891C9D-D785-475A-921A-E8F6D7E258BE}" destId="{F34D39E3-048A-4121-B9A5-E40B8803283E}" srcOrd="2" destOrd="0" parTransId="{C50FD9CE-B3B5-4E85-B022-FAD346D2DA12}" sibTransId="{B8C46390-466D-4627-A176-BBC5CD67DD73}"/>
    <dgm:cxn modelId="{CBBCBD17-2AF8-47BA-B9FA-3413C980BFE8}" srcId="{63891C9D-D785-475A-921A-E8F6D7E258BE}" destId="{58CA19FC-3CA4-4100-A0B3-C978F25E9E34}" srcOrd="3" destOrd="0" parTransId="{A2E772D2-2099-4296-B348-96BE6CD6CA16}" sibTransId="{70351DFB-96BD-4DA6-AE6E-0766A07D2143}"/>
    <dgm:cxn modelId="{B26DA181-1CA6-4BE0-BB61-30FCFB296F84}" type="presOf" srcId="{4521991D-3B61-47BD-9904-30FF0C2D6A12}" destId="{A3FF3F62-4EC5-4764-9AD7-9748733785A9}" srcOrd="0" destOrd="0" presId="urn:microsoft.com/office/officeart/2005/8/layout/venn1"/>
    <dgm:cxn modelId="{E5E7FB39-23F3-4117-96DE-9540C395C33C}" type="presOf" srcId="{58CA19FC-3CA4-4100-A0B3-C978F25E9E34}" destId="{2A5DFEF8-442D-4095-B6B1-05A7D5ED67CC}" srcOrd="1" destOrd="0" presId="urn:microsoft.com/office/officeart/2005/8/layout/venn1"/>
    <dgm:cxn modelId="{D7F2723C-9030-41E4-B4D3-0E9C137EDDAA}" type="presOf" srcId="{58CA19FC-3CA4-4100-A0B3-C978F25E9E34}" destId="{1EEBAF4E-B71D-4B72-A9EF-E9C5DBBEC6BE}" srcOrd="0" destOrd="0" presId="urn:microsoft.com/office/officeart/2005/8/layout/venn1"/>
    <dgm:cxn modelId="{96CCE306-7F2C-4407-B6F4-ED7282C7A341}" type="presOf" srcId="{4521991D-3B61-47BD-9904-30FF0C2D6A12}" destId="{BA52A687-899A-4252-BE05-69247E5E6645}" srcOrd="1" destOrd="0" presId="urn:microsoft.com/office/officeart/2005/8/layout/venn1"/>
    <dgm:cxn modelId="{A77E759A-81C5-43DB-B754-C62E30D4208D}" srcId="{63891C9D-D785-475A-921A-E8F6D7E258BE}" destId="{A628020A-47F5-49B0-83DC-94B449C97828}" srcOrd="0" destOrd="0" parTransId="{FFF45F67-DBE3-4907-B32C-0969CF1EF9A4}" sibTransId="{0B3DEFB8-76A6-4B6D-A8FF-852D1B0C57D9}"/>
    <dgm:cxn modelId="{A5D59475-732F-4500-BA85-F4DCDC5C8456}" type="presOf" srcId="{A628020A-47F5-49B0-83DC-94B449C97828}" destId="{B6AE00B3-9669-4ABD-8863-E87F7239031A}" srcOrd="0" destOrd="0" presId="urn:microsoft.com/office/officeart/2005/8/layout/venn1"/>
    <dgm:cxn modelId="{2EE529D5-E5BD-4610-B758-DEB4C2C8E09E}" type="presParOf" srcId="{7DC5FAA8-8AEA-4E0B-9F66-66B36F2E39FD}" destId="{A9682A7F-6D36-4B3D-9BE8-E74C1BD80113}" srcOrd="0" destOrd="0" presId="urn:microsoft.com/office/officeart/2005/8/layout/venn1"/>
    <dgm:cxn modelId="{7CC72813-42BE-47A7-B832-E779B6A7F1DB}" type="presParOf" srcId="{7DC5FAA8-8AEA-4E0B-9F66-66B36F2E39FD}" destId="{B6AE00B3-9669-4ABD-8863-E87F7239031A}" srcOrd="1" destOrd="0" presId="urn:microsoft.com/office/officeart/2005/8/layout/venn1"/>
    <dgm:cxn modelId="{F3C8E1AC-4F16-4184-8EAB-557AC0A4BB70}" type="presParOf" srcId="{7DC5FAA8-8AEA-4E0B-9F66-66B36F2E39FD}" destId="{A3FF3F62-4EC5-4764-9AD7-9748733785A9}" srcOrd="2" destOrd="0" presId="urn:microsoft.com/office/officeart/2005/8/layout/venn1"/>
    <dgm:cxn modelId="{F9BCFF77-CFBF-4971-B68C-F0EA4AB55393}" type="presParOf" srcId="{7DC5FAA8-8AEA-4E0B-9F66-66B36F2E39FD}" destId="{BA52A687-899A-4252-BE05-69247E5E6645}" srcOrd="3" destOrd="0" presId="urn:microsoft.com/office/officeart/2005/8/layout/venn1"/>
    <dgm:cxn modelId="{37FEE78D-2311-4FC5-BB57-43C176293C57}" type="presParOf" srcId="{7DC5FAA8-8AEA-4E0B-9F66-66B36F2E39FD}" destId="{DCB99D71-D806-466F-9B9F-81ED67D59E7F}" srcOrd="4" destOrd="0" presId="urn:microsoft.com/office/officeart/2005/8/layout/venn1"/>
    <dgm:cxn modelId="{B312C6E5-EF00-4BA5-BEF8-57A0199F4730}" type="presParOf" srcId="{7DC5FAA8-8AEA-4E0B-9F66-66B36F2E39FD}" destId="{93CFAAC0-6DBB-4411-9823-BA210BC7F88E}" srcOrd="5" destOrd="0" presId="urn:microsoft.com/office/officeart/2005/8/layout/venn1"/>
    <dgm:cxn modelId="{92B7C3A8-2288-4AE2-B399-01BE7F1FFFA4}" type="presParOf" srcId="{7DC5FAA8-8AEA-4E0B-9F66-66B36F2E39FD}" destId="{1EEBAF4E-B71D-4B72-A9EF-E9C5DBBEC6BE}" srcOrd="6" destOrd="0" presId="urn:microsoft.com/office/officeart/2005/8/layout/venn1"/>
    <dgm:cxn modelId="{A09B3344-F056-4DB1-8937-BCD078EC75C6}" type="presParOf" srcId="{7DC5FAA8-8AEA-4E0B-9F66-66B36F2E39FD}" destId="{2A5DFEF8-442D-4095-B6B1-05A7D5ED67C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2F077-C243-4101-A79B-4A1DC0B5D397}">
      <dsp:nvSpPr>
        <dsp:cNvPr id="0" name=""/>
        <dsp:cNvSpPr/>
      </dsp:nvSpPr>
      <dsp:spPr>
        <a:xfrm>
          <a:off x="0" y="3772044"/>
          <a:ext cx="8229600" cy="1056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Основываясь на личностно-ориентированном подходе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772044"/>
        <a:ext cx="8229600" cy="570448"/>
      </dsp:txXfrm>
    </dsp:sp>
    <dsp:sp modelId="{DEFF6B62-D475-41C4-9FAA-048F785E9E20}">
      <dsp:nvSpPr>
        <dsp:cNvPr id="0" name=""/>
        <dsp:cNvSpPr/>
      </dsp:nvSpPr>
      <dsp:spPr>
        <a:xfrm>
          <a:off x="0" y="4321365"/>
          <a:ext cx="4114799" cy="485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развивает познавательный интерес </a:t>
          </a:r>
          <a:endParaRPr lang="ru-RU" sz="20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21365"/>
        <a:ext cx="4114799" cy="485937"/>
      </dsp:txXfrm>
    </dsp:sp>
    <dsp:sp modelId="{0CAE3802-FBBB-4D88-9724-2716542D896B}">
      <dsp:nvSpPr>
        <dsp:cNvPr id="0" name=""/>
        <dsp:cNvSpPr/>
      </dsp:nvSpPr>
      <dsp:spPr>
        <a:xfrm>
          <a:off x="4114800" y="4321365"/>
          <a:ext cx="4114799" cy="485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формирует навыки сотрудничества</a:t>
          </a:r>
          <a:endParaRPr lang="ru-RU" sz="20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0" y="4321365"/>
        <a:ext cx="4114799" cy="485937"/>
      </dsp:txXfrm>
    </dsp:sp>
    <dsp:sp modelId="{83DC0043-3146-49DA-AAA0-8A9441B5C2BD}">
      <dsp:nvSpPr>
        <dsp:cNvPr id="0" name=""/>
        <dsp:cNvSpPr/>
      </dsp:nvSpPr>
      <dsp:spPr>
        <a:xfrm rot="10800000">
          <a:off x="0" y="1609641"/>
          <a:ext cx="8229600" cy="21782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Интенсивное изменение окружающей жизни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1609641"/>
        <a:ext cx="8229600" cy="764565"/>
      </dsp:txXfrm>
    </dsp:sp>
    <dsp:sp modelId="{BC4D594E-566B-413C-8D9A-EECA92BBD6A4}">
      <dsp:nvSpPr>
        <dsp:cNvPr id="0" name=""/>
        <dsp:cNvSpPr/>
      </dsp:nvSpPr>
      <dsp:spPr>
        <a:xfrm>
          <a:off x="0" y="2247444"/>
          <a:ext cx="4114799" cy="904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необходимость выбирать более эффективные средства обучения и воспитания </a:t>
          </a:r>
          <a:endParaRPr lang="ru-RU" sz="20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247444"/>
        <a:ext cx="4114799" cy="904267"/>
      </dsp:txXfrm>
    </dsp:sp>
    <dsp:sp modelId="{6A9D6CD5-9A3B-4381-A6FB-976CE11AC8D0}">
      <dsp:nvSpPr>
        <dsp:cNvPr id="0" name=""/>
        <dsp:cNvSpPr/>
      </dsp:nvSpPr>
      <dsp:spPr>
        <a:xfrm>
          <a:off x="4114800" y="2247444"/>
          <a:ext cx="4114799" cy="904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активное проникновение научно-технического прогресса </a:t>
          </a:r>
          <a:endParaRPr lang="ru-RU" sz="20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0" y="2247444"/>
        <a:ext cx="4114799" cy="904267"/>
      </dsp:txXfrm>
    </dsp:sp>
    <dsp:sp modelId="{1FE292DA-C126-4C1C-A37F-0270F449F71B}">
      <dsp:nvSpPr>
        <dsp:cNvPr id="0" name=""/>
        <dsp:cNvSpPr/>
      </dsp:nvSpPr>
      <dsp:spPr>
        <a:xfrm rot="10800000">
          <a:off x="0" y="764"/>
          <a:ext cx="8229600" cy="16247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познавательного интереса к различным областям знаний и видам деятельности 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764"/>
        <a:ext cx="8229600" cy="570277"/>
      </dsp:txXfrm>
    </dsp:sp>
    <dsp:sp modelId="{5B8B6636-C0BF-41F3-8E35-8C3D211976F8}">
      <dsp:nvSpPr>
        <dsp:cNvPr id="0" name=""/>
        <dsp:cNvSpPr/>
      </dsp:nvSpPr>
      <dsp:spPr>
        <a:xfrm>
          <a:off x="0" y="571042"/>
          <a:ext cx="4114799" cy="4857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Интерес дошкольника к окружающему миру</a:t>
          </a:r>
          <a:endParaRPr lang="ru-RU" sz="20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71042"/>
        <a:ext cx="4114799" cy="485792"/>
      </dsp:txXfrm>
    </dsp:sp>
    <dsp:sp modelId="{A3D1DD52-95E3-4160-9E71-3A4895F97996}">
      <dsp:nvSpPr>
        <dsp:cNvPr id="0" name=""/>
        <dsp:cNvSpPr/>
      </dsp:nvSpPr>
      <dsp:spPr>
        <a:xfrm>
          <a:off x="4114800" y="571042"/>
          <a:ext cx="4114799" cy="4857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желание познать и освоить все новое</a:t>
          </a:r>
          <a:endParaRPr lang="ru-RU" sz="20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0" y="571042"/>
        <a:ext cx="4114799" cy="4857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9AFB0-2753-454E-BCEB-212DD2AD57E9}">
      <dsp:nvSpPr>
        <dsp:cNvPr id="0" name=""/>
        <dsp:cNvSpPr/>
      </dsp:nvSpPr>
      <dsp:spPr>
        <a:xfrm>
          <a:off x="1034036" y="0"/>
          <a:ext cx="5357850" cy="53578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5A10A-89DD-4DA0-B4A5-89CCA387BF5B}">
      <dsp:nvSpPr>
        <dsp:cNvPr id="0" name=""/>
        <dsp:cNvSpPr/>
      </dsp:nvSpPr>
      <dsp:spPr>
        <a:xfrm>
          <a:off x="3776518" y="558855"/>
          <a:ext cx="3482602" cy="7053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Это оптимальный, инновационный и перспективный метод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0948" y="593285"/>
        <a:ext cx="3413742" cy="636450"/>
      </dsp:txXfrm>
    </dsp:sp>
    <dsp:sp modelId="{BDF1704B-91E7-40E1-9034-E1E512B26CFE}">
      <dsp:nvSpPr>
        <dsp:cNvPr id="0" name=""/>
        <dsp:cNvSpPr/>
      </dsp:nvSpPr>
      <dsp:spPr>
        <a:xfrm>
          <a:off x="3776518" y="1576700"/>
          <a:ext cx="3482602" cy="10184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Позволяет перейти от традиционной ретрансляционной передачи знаний к активным методам обучения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6237" y="1626419"/>
        <a:ext cx="3383164" cy="919058"/>
      </dsp:txXfrm>
    </dsp:sp>
    <dsp:sp modelId="{07115111-BCEE-4BBC-8448-5A4372763805}">
      <dsp:nvSpPr>
        <dsp:cNvPr id="0" name=""/>
        <dsp:cNvSpPr/>
      </dsp:nvSpPr>
      <dsp:spPr>
        <a:xfrm>
          <a:off x="3776518" y="2751134"/>
          <a:ext cx="3482602" cy="7053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Обеспечить качественные результаты педагогической деятельности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0948" y="2785564"/>
        <a:ext cx="3413742" cy="636450"/>
      </dsp:txXfrm>
    </dsp:sp>
    <dsp:sp modelId="{D057F6C6-FF71-46F2-A44D-82622B2D856E}">
      <dsp:nvSpPr>
        <dsp:cNvPr id="0" name=""/>
        <dsp:cNvSpPr/>
      </dsp:nvSpPr>
      <dsp:spPr>
        <a:xfrm>
          <a:off x="3776518" y="3612389"/>
          <a:ext cx="3482602" cy="7053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Способствовать личностному развитию воспитанников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0948" y="3646819"/>
        <a:ext cx="3413742" cy="636450"/>
      </dsp:txXfrm>
    </dsp:sp>
    <dsp:sp modelId="{0A2183F6-DD63-4993-AEB6-13DECCCBAB22}">
      <dsp:nvSpPr>
        <dsp:cNvPr id="0" name=""/>
        <dsp:cNvSpPr/>
      </dsp:nvSpPr>
      <dsp:spPr>
        <a:xfrm>
          <a:off x="3776518" y="4395340"/>
          <a:ext cx="3482602" cy="7053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Должна способствовать развитию индивидуально-творческой деятельности педагогов 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0948" y="4429770"/>
        <a:ext cx="3413742" cy="636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4D777-C3C4-4560-88CD-11006E3C9836}">
      <dsp:nvSpPr>
        <dsp:cNvPr id="0" name=""/>
        <dsp:cNvSpPr/>
      </dsp:nvSpPr>
      <dsp:spPr>
        <a:xfrm>
          <a:off x="0" y="701036"/>
          <a:ext cx="511174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A7057-F64D-41BE-8043-20E78EFAFDFD}">
      <dsp:nvSpPr>
        <dsp:cNvPr id="0" name=""/>
        <dsp:cNvSpPr/>
      </dsp:nvSpPr>
      <dsp:spPr>
        <a:xfrm>
          <a:off x="255587" y="51596"/>
          <a:ext cx="3578225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Ориентирована на полноценное развитие личности каждого ребенка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993" y="115002"/>
        <a:ext cx="3451413" cy="1172068"/>
      </dsp:txXfrm>
    </dsp:sp>
    <dsp:sp modelId="{E1A01E88-BAFA-455F-B1CF-6FB7E311A937}">
      <dsp:nvSpPr>
        <dsp:cNvPr id="0" name=""/>
        <dsp:cNvSpPr/>
      </dsp:nvSpPr>
      <dsp:spPr>
        <a:xfrm>
          <a:off x="0" y="2696876"/>
          <a:ext cx="511174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BFB46-BE59-4E0C-84EC-A87B0670BA55}">
      <dsp:nvSpPr>
        <dsp:cNvPr id="0" name=""/>
        <dsp:cNvSpPr/>
      </dsp:nvSpPr>
      <dsp:spPr>
        <a:xfrm>
          <a:off x="255587" y="2047436"/>
          <a:ext cx="3578225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Пересматриваются прежние ценности и приоритеты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993" y="2110842"/>
        <a:ext cx="3451413" cy="1172068"/>
      </dsp:txXfrm>
    </dsp:sp>
    <dsp:sp modelId="{34E2C037-F0C0-4587-81BC-7112B92F4A2C}">
      <dsp:nvSpPr>
        <dsp:cNvPr id="0" name=""/>
        <dsp:cNvSpPr/>
      </dsp:nvSpPr>
      <dsp:spPr>
        <a:xfrm>
          <a:off x="0" y="4692716"/>
          <a:ext cx="511174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6D45F-A17D-4E18-82F7-15854DE8E417}">
      <dsp:nvSpPr>
        <dsp:cNvPr id="0" name=""/>
        <dsp:cNvSpPr/>
      </dsp:nvSpPr>
      <dsp:spPr>
        <a:xfrm>
          <a:off x="255587" y="4043276"/>
          <a:ext cx="3578225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Основными  задачами педагогической деятельности становятся воспитание личности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993" y="4106682"/>
        <a:ext cx="3451413" cy="1172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FFB53-5072-4F4B-9F77-CE441985A07D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Является одним  из методов планирования и организации воспитательно-образовательной работы в соответствии с ФГОС ДО</a:t>
          </a:r>
          <a:endParaRPr lang="ru-RU" sz="16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91343"/>
        <a:ext cx="2571749" cy="1543050"/>
      </dsp:txXfrm>
    </dsp:sp>
    <dsp:sp modelId="{DBFCEE6A-92EC-4C91-8646-63E0F5965463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Влияет  на формирование компетентности педагогов</a:t>
          </a:r>
          <a:endParaRPr lang="ru-RU" sz="16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25" y="591343"/>
        <a:ext cx="2571749" cy="1543050"/>
      </dsp:txXfrm>
    </dsp:sp>
    <dsp:sp modelId="{5033C6F6-3E69-4C86-A165-B4BAAECF3E70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Способствует выработке у них исследовательских умений</a:t>
          </a:r>
          <a:endParaRPr lang="ru-RU" sz="16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7849" y="591343"/>
        <a:ext cx="2571749" cy="1543050"/>
      </dsp:txXfrm>
    </dsp:sp>
    <dsp:sp modelId="{F121E16E-CFD2-4F18-B296-D871993A1127}">
      <dsp:nvSpPr>
        <dsp:cNvPr id="0" name=""/>
        <dsp:cNvSpPr/>
      </dsp:nvSpPr>
      <dsp:spPr>
        <a:xfrm>
          <a:off x="42845" y="240030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Развивает </a:t>
          </a:r>
          <a:r>
            <a:rPr lang="ru-RU" sz="1600" b="1" kern="1200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креативность</a:t>
          </a:r>
          <a:endParaRPr lang="ru-RU" sz="16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45" y="2400302"/>
        <a:ext cx="2571749" cy="1543050"/>
      </dsp:txXfrm>
    </dsp:sp>
    <dsp:sp modelId="{4CAD07E5-EED8-4699-9D79-BD37C5667406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Способствует прогнозированию</a:t>
          </a:r>
          <a:endParaRPr lang="ru-RU" sz="16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25" y="2391569"/>
        <a:ext cx="2571749" cy="1543050"/>
      </dsp:txXfrm>
    </dsp:sp>
    <dsp:sp modelId="{33873BE3-3BFD-43AC-B8C3-283F727C5A37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Способствует поиску инновационных средств для развития интегративных качеств ребенка</a:t>
          </a:r>
          <a:endParaRPr lang="ru-RU" sz="16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23DA6-CF60-467E-9CDE-95FD22B6694C}">
      <dsp:nvSpPr>
        <dsp:cNvPr id="0" name=""/>
        <dsp:cNvSpPr/>
      </dsp:nvSpPr>
      <dsp:spPr>
        <a:xfrm>
          <a:off x="0" y="882586"/>
          <a:ext cx="578647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1E965-3344-44DF-8658-740523ED393A}">
      <dsp:nvSpPr>
        <dsp:cNvPr id="0" name=""/>
        <dsp:cNvSpPr/>
      </dsp:nvSpPr>
      <dsp:spPr>
        <a:xfrm>
          <a:off x="275479" y="80601"/>
          <a:ext cx="5509580" cy="1052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01" tIns="0" rIns="153101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Возрастание и изменение характера активности в поиске необходимой информации, выражающиеся в движении от непосредственного реагирования на новизну объектов к настойчивому стремлению познания нового;</a:t>
          </a:r>
          <a:endParaRPr lang="ru-RU" sz="1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878" y="132000"/>
        <a:ext cx="5406782" cy="950107"/>
      </dsp:txXfrm>
    </dsp:sp>
    <dsp:sp modelId="{E8BE22B7-14B5-43DA-810B-975FB43A425A}">
      <dsp:nvSpPr>
        <dsp:cNvPr id="0" name=""/>
        <dsp:cNvSpPr/>
      </dsp:nvSpPr>
      <dsp:spPr>
        <a:xfrm>
          <a:off x="0" y="2188894"/>
          <a:ext cx="578647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53651-397A-486A-8600-FAE0DB792498}">
      <dsp:nvSpPr>
        <dsp:cNvPr id="0" name=""/>
        <dsp:cNvSpPr/>
      </dsp:nvSpPr>
      <dsp:spPr>
        <a:xfrm>
          <a:off x="275479" y="1402786"/>
          <a:ext cx="5509580" cy="1037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01" tIns="0" rIns="153101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Интеллектуализация процесса познания, которая заключается в переходе от чувственного познания мира, обусловленного преимущественно аффективно-эмоциональным отношением, к теоретическому познанию в форме вопросов, являющихся продуктом интеллектуальной деятельности;</a:t>
          </a:r>
          <a:endParaRPr lang="ru-RU" sz="1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102" y="1453409"/>
        <a:ext cx="5408334" cy="935781"/>
      </dsp:txXfrm>
    </dsp:sp>
    <dsp:sp modelId="{1DE05105-5942-4B2C-A9AA-629E9FBE17C0}">
      <dsp:nvSpPr>
        <dsp:cNvPr id="0" name=""/>
        <dsp:cNvSpPr/>
      </dsp:nvSpPr>
      <dsp:spPr>
        <a:xfrm>
          <a:off x="0" y="3284373"/>
          <a:ext cx="578647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14F34-F784-408A-B384-C2DED38A9F55}">
      <dsp:nvSpPr>
        <dsp:cNvPr id="0" name=""/>
        <dsp:cNvSpPr/>
      </dsp:nvSpPr>
      <dsp:spPr>
        <a:xfrm>
          <a:off x="275479" y="2709094"/>
          <a:ext cx="5509580" cy="82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01" tIns="0" rIns="153101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Расширение диапазона интересующих ребенка объектов от узкого круга предметов ближайшего окружения к познанию достаточно широких сфер объективной реальности;</a:t>
          </a:r>
          <a:endParaRPr lang="ru-RU" sz="1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811" y="2749426"/>
        <a:ext cx="5428916" cy="745535"/>
      </dsp:txXfrm>
    </dsp:sp>
    <dsp:sp modelId="{7C06292C-4417-461B-862D-8F3461F6B37A}">
      <dsp:nvSpPr>
        <dsp:cNvPr id="0" name=""/>
        <dsp:cNvSpPr/>
      </dsp:nvSpPr>
      <dsp:spPr>
        <a:xfrm>
          <a:off x="0" y="4531001"/>
          <a:ext cx="578647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759DC-A33A-4C60-BF4D-CFAA8DBF419D}">
      <dsp:nvSpPr>
        <dsp:cNvPr id="0" name=""/>
        <dsp:cNvSpPr/>
      </dsp:nvSpPr>
      <dsp:spPr>
        <a:xfrm>
          <a:off x="275479" y="3804573"/>
          <a:ext cx="5509580" cy="977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01" tIns="0" rIns="153101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Углубление познавательных интересов - от поверхностного, направленного на познание внешних свойств, признаков, действий, назначений, к познанию сущности явлений, связей и отношений, причин и зависимостей;</a:t>
          </a:r>
          <a:endParaRPr lang="ru-RU" sz="1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189" y="3852283"/>
        <a:ext cx="5414160" cy="881928"/>
      </dsp:txXfrm>
    </dsp:sp>
    <dsp:sp modelId="{7C59327E-05F0-4EBB-ABEA-5D641A3F0B44}">
      <dsp:nvSpPr>
        <dsp:cNvPr id="0" name=""/>
        <dsp:cNvSpPr/>
      </dsp:nvSpPr>
      <dsp:spPr>
        <a:xfrm>
          <a:off x="0" y="5861658"/>
          <a:ext cx="578647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F3592-245F-4C8C-A6C0-C36B6A44B19D}">
      <dsp:nvSpPr>
        <dsp:cNvPr id="0" name=""/>
        <dsp:cNvSpPr/>
      </dsp:nvSpPr>
      <dsp:spPr>
        <a:xfrm>
          <a:off x="275479" y="5051201"/>
          <a:ext cx="5509580" cy="1061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01" tIns="0" rIns="153101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Повышение устойчивости в направлении от эпизодически проявляемого, ситуативного и подвижного интереса к относительно устойчивому, характеризующемуся настойчивым стремлением к поиску необходимой информации.</a:t>
          </a:r>
          <a:endParaRPr lang="ru-RU" sz="1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291" y="5103013"/>
        <a:ext cx="5405956" cy="957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F8933-5A4A-4A9B-9EDA-C9ED36E4D365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Понимается как совокупность учебно-познавательных приемов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91343"/>
        <a:ext cx="2571749" cy="1543050"/>
      </dsp:txXfrm>
    </dsp:sp>
    <dsp:sp modelId="{0238F73D-8282-40A5-A462-B04BC47A4B18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Призван стимулировать интерес детей к определенным проблемам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25" y="591343"/>
        <a:ext cx="2571749" cy="1543050"/>
      </dsp:txXfrm>
    </dsp:sp>
    <dsp:sp modelId="{792BAB51-0EBF-48DF-A193-E0B656D0F6C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Способствует  практическому применению полученных знаний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7849" y="591343"/>
        <a:ext cx="2571749" cy="1543050"/>
      </dsp:txXfrm>
    </dsp:sp>
    <dsp:sp modelId="{9FA50E64-7741-43B8-A3A8-7364497953BB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Является одним из вариантов интеграции 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14462" y="2391569"/>
        <a:ext cx="2571749" cy="1543050"/>
      </dsp:txXfrm>
    </dsp:sp>
    <dsp:sp modelId="{D14E8AA2-DAAA-46AC-9B30-786FE90FF63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Проектная деятельность носит характер сотрудничества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5685E-69F9-4032-A4F1-3673E3C9D40D}">
      <dsp:nvSpPr>
        <dsp:cNvPr id="0" name=""/>
        <dsp:cNvSpPr/>
      </dsp:nvSpPr>
      <dsp:spPr>
        <a:xfrm>
          <a:off x="0" y="701036"/>
          <a:ext cx="511174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C9E30-662E-4B26-9F90-7B0D948B6793}">
      <dsp:nvSpPr>
        <dsp:cNvPr id="0" name=""/>
        <dsp:cNvSpPr/>
      </dsp:nvSpPr>
      <dsp:spPr>
        <a:xfrm>
          <a:off x="255587" y="51596"/>
          <a:ext cx="3578225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Основная цель </a:t>
          </a: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 развитие свободной творческой личности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993" y="115002"/>
        <a:ext cx="3451413" cy="1172068"/>
      </dsp:txXfrm>
    </dsp:sp>
    <dsp:sp modelId="{B0DE09F7-86BE-40B6-91A4-5CCD68A9FC9B}">
      <dsp:nvSpPr>
        <dsp:cNvPr id="0" name=""/>
        <dsp:cNvSpPr/>
      </dsp:nvSpPr>
      <dsp:spPr>
        <a:xfrm>
          <a:off x="0" y="2696876"/>
          <a:ext cx="511174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7201C-91BB-47DD-93E9-CC8F772F9D2D}">
      <dsp:nvSpPr>
        <dsp:cNvPr id="0" name=""/>
        <dsp:cNvSpPr/>
      </dsp:nvSpPr>
      <dsp:spPr>
        <a:xfrm>
          <a:off x="255587" y="2047436"/>
          <a:ext cx="3578225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Задачи</a:t>
          </a: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исследовательской деятельности специфичны для каждого возраста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993" y="2110842"/>
        <a:ext cx="3451413" cy="1172068"/>
      </dsp:txXfrm>
    </dsp:sp>
    <dsp:sp modelId="{EEB450F9-5369-4E29-A989-1F75BDAB821C}">
      <dsp:nvSpPr>
        <dsp:cNvPr id="0" name=""/>
        <dsp:cNvSpPr/>
      </dsp:nvSpPr>
      <dsp:spPr>
        <a:xfrm>
          <a:off x="0" y="4692716"/>
          <a:ext cx="511174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AC2E9-C99B-4211-8792-81846B603E1D}">
      <dsp:nvSpPr>
        <dsp:cNvPr id="0" name=""/>
        <dsp:cNvSpPr/>
      </dsp:nvSpPr>
      <dsp:spPr>
        <a:xfrm>
          <a:off x="255587" y="4043276"/>
          <a:ext cx="3578225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Среда</a:t>
          </a: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должна являться фоном к эвристической, поисковой деятельности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993" y="4106682"/>
        <a:ext cx="3451413" cy="1172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962FE-0C53-4939-98ED-A8ECC641DC05}">
      <dsp:nvSpPr>
        <dsp:cNvPr id="0" name=""/>
        <dsp:cNvSpPr/>
      </dsp:nvSpPr>
      <dsp:spPr>
        <a:xfrm>
          <a:off x="3276" y="441514"/>
          <a:ext cx="1970335" cy="788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I этап 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6" y="441514"/>
        <a:ext cx="1970335" cy="788134"/>
      </dsp:txXfrm>
    </dsp:sp>
    <dsp:sp modelId="{1C765426-414C-415D-965D-44B2E4D9885F}">
      <dsp:nvSpPr>
        <dsp:cNvPr id="0" name=""/>
        <dsp:cNvSpPr/>
      </dsp:nvSpPr>
      <dsp:spPr>
        <a:xfrm>
          <a:off x="3276" y="1229648"/>
          <a:ext cx="197033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целеполагание</a:t>
          </a:r>
          <a:endParaRPr lang="ru-RU" sz="18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6" y="1229648"/>
        <a:ext cx="1970335" cy="2854800"/>
      </dsp:txXfrm>
    </dsp:sp>
    <dsp:sp modelId="{E4496571-44B7-4CA6-8251-C8759FC2A81D}">
      <dsp:nvSpPr>
        <dsp:cNvPr id="0" name=""/>
        <dsp:cNvSpPr/>
      </dsp:nvSpPr>
      <dsp:spPr>
        <a:xfrm>
          <a:off x="2249459" y="441514"/>
          <a:ext cx="1970335" cy="788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II этап 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9459" y="441514"/>
        <a:ext cx="1970335" cy="788134"/>
      </dsp:txXfrm>
    </dsp:sp>
    <dsp:sp modelId="{A23ABD85-BEB0-4414-B629-9F323FC7246B}">
      <dsp:nvSpPr>
        <dsp:cNvPr id="0" name=""/>
        <dsp:cNvSpPr/>
      </dsp:nvSpPr>
      <dsp:spPr>
        <a:xfrm>
          <a:off x="2249459" y="1229648"/>
          <a:ext cx="197033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разработка совместного плана действий по достижению цели </a:t>
          </a:r>
          <a:endParaRPr lang="ru-RU" sz="18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9459" y="1229648"/>
        <a:ext cx="1970335" cy="2854800"/>
      </dsp:txXfrm>
    </dsp:sp>
    <dsp:sp modelId="{01D1AAD4-EB67-4669-8FDF-6891BBC23D85}">
      <dsp:nvSpPr>
        <dsp:cNvPr id="0" name=""/>
        <dsp:cNvSpPr/>
      </dsp:nvSpPr>
      <dsp:spPr>
        <a:xfrm>
          <a:off x="4495641" y="441514"/>
          <a:ext cx="1970335" cy="788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III этап 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95641" y="441514"/>
        <a:ext cx="1970335" cy="788134"/>
      </dsp:txXfrm>
    </dsp:sp>
    <dsp:sp modelId="{815909B1-83E9-44B1-8123-20EFF7C0C5A3}">
      <dsp:nvSpPr>
        <dsp:cNvPr id="0" name=""/>
        <dsp:cNvSpPr/>
      </dsp:nvSpPr>
      <dsp:spPr>
        <a:xfrm>
          <a:off x="4495641" y="1229648"/>
          <a:ext cx="197033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практическая часть</a:t>
          </a:r>
          <a:endParaRPr lang="ru-RU" sz="18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95641" y="1229648"/>
        <a:ext cx="1970335" cy="2854800"/>
      </dsp:txXfrm>
    </dsp:sp>
    <dsp:sp modelId="{C5B0E231-2CAA-49E3-B73C-1EB4C95EA2D9}">
      <dsp:nvSpPr>
        <dsp:cNvPr id="0" name=""/>
        <dsp:cNvSpPr/>
      </dsp:nvSpPr>
      <dsp:spPr>
        <a:xfrm>
          <a:off x="6741823" y="441514"/>
          <a:ext cx="1970335" cy="788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IV этап </a:t>
          </a:r>
          <a:endParaRPr lang="ru-RU" sz="1800" b="1" i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41823" y="441514"/>
        <a:ext cx="1970335" cy="788134"/>
      </dsp:txXfrm>
    </dsp:sp>
    <dsp:sp modelId="{8F04CD4A-74D0-42A4-9BF4-7EC81723D1F9}">
      <dsp:nvSpPr>
        <dsp:cNvPr id="0" name=""/>
        <dsp:cNvSpPr/>
      </dsp:nvSpPr>
      <dsp:spPr>
        <a:xfrm>
          <a:off x="6741823" y="1229648"/>
          <a:ext cx="197033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является презентация проекта</a:t>
          </a:r>
          <a:endParaRPr lang="ru-RU" sz="18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41823" y="1229648"/>
        <a:ext cx="1970335" cy="2854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07CC1-81C0-4A10-B2FF-30F83B9A07AF}">
      <dsp:nvSpPr>
        <dsp:cNvPr id="0" name=""/>
        <dsp:cNvSpPr/>
      </dsp:nvSpPr>
      <dsp:spPr>
        <a:xfrm>
          <a:off x="1093235" y="1277"/>
          <a:ext cx="2925278" cy="1755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Взрослым необходимо «наводить» ребенка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3235" y="1277"/>
        <a:ext cx="2925278" cy="1755167"/>
      </dsp:txXfrm>
    </dsp:sp>
    <dsp:sp modelId="{3375598E-AF36-4799-8F77-28D74BC4BD3B}">
      <dsp:nvSpPr>
        <dsp:cNvPr id="0" name=""/>
        <dsp:cNvSpPr/>
      </dsp:nvSpPr>
      <dsp:spPr>
        <a:xfrm>
          <a:off x="1093235" y="2048972"/>
          <a:ext cx="2925278" cy="1755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Помогать обнаруживать проблему 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3235" y="2048972"/>
        <a:ext cx="2925278" cy="1755167"/>
      </dsp:txXfrm>
    </dsp:sp>
    <dsp:sp modelId="{43ED9A18-EC63-4D4C-A7EF-DE8B32EB0303}">
      <dsp:nvSpPr>
        <dsp:cNvPr id="0" name=""/>
        <dsp:cNvSpPr/>
      </dsp:nvSpPr>
      <dsp:spPr>
        <a:xfrm>
          <a:off x="1093235" y="4096668"/>
          <a:ext cx="2925278" cy="1755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«Втягивать» детей в совместный проект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3235" y="4096668"/>
        <a:ext cx="2925278" cy="17551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82A7F-6D36-4B3D-9BE8-E74C1BD80113}">
      <dsp:nvSpPr>
        <dsp:cNvPr id="0" name=""/>
        <dsp:cNvSpPr/>
      </dsp:nvSpPr>
      <dsp:spPr>
        <a:xfrm>
          <a:off x="1268738" y="336214"/>
          <a:ext cx="2748934" cy="27489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Низкий уровень осведомлённости педагогов об особенностях проектного метода</a:t>
          </a:r>
          <a:endParaRPr lang="ru-RU" sz="1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5923" y="706263"/>
        <a:ext cx="2114564" cy="872257"/>
      </dsp:txXfrm>
    </dsp:sp>
    <dsp:sp modelId="{A3FF3F62-4EC5-4764-9AD7-9748733785A9}">
      <dsp:nvSpPr>
        <dsp:cNvPr id="0" name=""/>
        <dsp:cNvSpPr/>
      </dsp:nvSpPr>
      <dsp:spPr>
        <a:xfrm>
          <a:off x="2484613" y="1552089"/>
          <a:ext cx="2748934" cy="27489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Недостаточная оснащённость предметной среды в дошкольном учреждении для реализации творческих проектов</a:t>
          </a:r>
          <a:endParaRPr lang="ru-RU" sz="1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4809" y="1869274"/>
        <a:ext cx="1057282" cy="2114564"/>
      </dsp:txXfrm>
    </dsp:sp>
    <dsp:sp modelId="{DCB99D71-D806-466F-9B9F-81ED67D59E7F}">
      <dsp:nvSpPr>
        <dsp:cNvPr id="0" name=""/>
        <dsp:cNvSpPr/>
      </dsp:nvSpPr>
      <dsp:spPr>
        <a:xfrm>
          <a:off x="1268738" y="2767964"/>
          <a:ext cx="2748934" cy="27489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Нежелание воспитателей отступать от сложившейся стереотипной системы занятий в детском саду</a:t>
          </a:r>
          <a:endParaRPr lang="ru-RU" sz="1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5923" y="4274591"/>
        <a:ext cx="2114564" cy="872257"/>
      </dsp:txXfrm>
    </dsp:sp>
    <dsp:sp modelId="{1EEBAF4E-B71D-4B72-A9EF-E9C5DBBEC6BE}">
      <dsp:nvSpPr>
        <dsp:cNvPr id="0" name=""/>
        <dsp:cNvSpPr/>
      </dsp:nvSpPr>
      <dsp:spPr>
        <a:xfrm>
          <a:off x="52864" y="1552089"/>
          <a:ext cx="2748934" cy="27489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Низкая </a:t>
          </a:r>
          <a:r>
            <a:rPr lang="ru-RU" sz="1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мотивация родителей на активное участие в жизни детского сада</a:t>
          </a:r>
          <a:endParaRPr lang="ru-RU" sz="12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4320" y="1869274"/>
        <a:ext cx="1057282" cy="2114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детский сад № 60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город Новороссийск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01007"/>
            <a:ext cx="2558088" cy="1356753"/>
          </a:xfrm>
        </p:spPr>
        <p:txBody>
          <a:bodyPr/>
          <a:lstStyle/>
          <a:p>
            <a:pPr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Кобякова Н.С.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ша\Pictures\Дети\де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418"/>
            <a:ext cx="2413248" cy="16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412776"/>
            <a:ext cx="75608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педагогов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теме: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Использование проектной деятельности для развития познавательной активности и любознательности 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старших дошкольников»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разработки проекта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154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Специфика использования метода проектов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1785926"/>
            <a:ext cx="244575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328982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Проблемы использования метода проектирования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643306" y="273050"/>
          <a:ext cx="5286412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785926"/>
            <a:ext cx="304917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проектов актуален и очень эффективен. Он даёт ребёнку возможность экспериментировать, синтезировать полученные знания. Развивать творческие способности и коммуникативные навыки, что позволяет ему успешно адаптироваться к изменившейся ситуации школьного обучения.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Наташа\Pictures\Дети\1277986904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48546"/>
            <a:ext cx="2152353" cy="19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6" name="Picture 2" descr="C:\Users\Наташа\Pictures\Дети\62076_html_4f50d2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89857"/>
            <a:ext cx="2416855" cy="1682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411675"/>
          </a:xfrm>
        </p:spPr>
        <p:txBody>
          <a:bodyPr/>
          <a:lstStyle/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живем в стремительно меняющемся мире, в эпоху информации, компьютеров, спутникового телевидения, мобильной связи, Интернета. Информационные технологии дают нам новые возможности. Наших сегодняшних воспитанников ждет интересное будущее. Чтобы они были успешными, умело ориентировались в постоянно растущем потоке информации, нужно научить их легко и быстро воспринимать информацию, анализировать ее, осваивать новое, находить неординарные решения в различных ситуациях.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Наташа\Pictures\Дети\11662_html_m35c1af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12287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44893"/>
              </p:ext>
            </p:extLst>
          </p:nvPr>
        </p:nvGraphicFramePr>
        <p:xfrm>
          <a:off x="395536" y="692696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именно проектный метод становится ведущей формой  работы с детьми?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к содержанию ООП ДО</a:t>
            </a:r>
          </a:p>
          <a:p>
            <a:pPr lvl="1">
              <a:buClr>
                <a:srgbClr val="002060"/>
              </a:buClr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воспитателя и ребенка является одним из основных способов реализации образовательного содержания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от 29 декабря 2012 г. N 273-ФЗ "Об образовании в Российской Федерации: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вводит понятие  государственных образовательных стандартов; 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как 1 уровень общего образования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29.08.2013  Совет по стандартам утвердил Федеральный государственный стандарт дошкольного образования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 Программы должно охватывать следующие образовательные области:</a:t>
            </a:r>
          </a:p>
          <a:p>
            <a:pPr lvl="2">
              <a:buClr>
                <a:srgbClr val="002060"/>
              </a:buClr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социально -коммуникативное развитие;      -  познавательное развитие;</a:t>
            </a:r>
          </a:p>
          <a:p>
            <a:pPr lvl="2">
              <a:buClr>
                <a:srgbClr val="002060"/>
              </a:buClr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речевое развитие;                                            - художественно-эстетическое развитие;</a:t>
            </a:r>
          </a:p>
          <a:p>
            <a:pPr lvl="2">
              <a:buClr>
                <a:srgbClr val="002060"/>
              </a:buClr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- физическое развитие. 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должны реализовываться посредством приобретение опыта в следующих видах деятельности:</a:t>
            </a:r>
          </a:p>
          <a:p>
            <a:pPr lvl="1">
              <a:buClr>
                <a:srgbClr val="002060"/>
              </a:buClr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Двигательной                        - Игровой                          -  Коммуникативной</a:t>
            </a:r>
          </a:p>
          <a:p>
            <a:pPr lvl="1">
              <a:buClr>
                <a:srgbClr val="002060"/>
              </a:buClr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-Познавательно-исследовательской           - Восприятия художественной литературы и фольклора</a:t>
            </a:r>
          </a:p>
          <a:p>
            <a:pPr lvl="1">
              <a:buClr>
                <a:srgbClr val="002060"/>
              </a:buClr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Трудовой                            - Конструктивной                 - Изобразительной             - Музыкальной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Современная система дошкольного образования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928802"/>
            <a:ext cx="2956247" cy="365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педагогического проектирования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9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тенденции становления познавательного интереса на протяжении дошкольного возраста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311068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143240" y="273050"/>
          <a:ext cx="5786478" cy="637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проектов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428736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518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МБДОУ детский сад № 60 Муниципальное   образование город Новороссийск   </vt:lpstr>
      <vt:lpstr>Презентация PowerPoint</vt:lpstr>
      <vt:lpstr>Презентация PowerPoint</vt:lpstr>
      <vt:lpstr>Почему именно проектный метод становится ведущей формой  работы с детьми?</vt:lpstr>
      <vt:lpstr>Современная система дошкольного образования</vt:lpstr>
      <vt:lpstr>Метод педагогического проектирования</vt:lpstr>
      <vt:lpstr>Основные тенденции становления познавательного интереса на протяжении дошкольного возраста  </vt:lpstr>
      <vt:lpstr>Метод проектов </vt:lpstr>
      <vt:lpstr>Презентация PowerPoint</vt:lpstr>
      <vt:lpstr>Этапы разработки проекта </vt:lpstr>
      <vt:lpstr>Специфика использования метода проектов</vt:lpstr>
      <vt:lpstr>Проблемы использования метода проектирования</vt:lpstr>
      <vt:lpstr>Проектная деятельность</vt:lpstr>
      <vt:lpstr>Вывод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Наташа</cp:lastModifiedBy>
  <cp:revision>153</cp:revision>
  <dcterms:created xsi:type="dcterms:W3CDTF">2010-05-23T14:28:12Z</dcterms:created>
  <dcterms:modified xsi:type="dcterms:W3CDTF">2018-01-14T12:13:09Z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