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80" r:id="rId1"/>
  </p:sldMasterIdLst>
  <p:sldIdLst>
    <p:sldId id="268" r:id="rId2"/>
    <p:sldId id="256" r:id="rId3"/>
    <p:sldId id="262" r:id="rId4"/>
    <p:sldId id="261" r:id="rId5"/>
    <p:sldId id="264" r:id="rId6"/>
    <p:sldId id="263" r:id="rId7"/>
    <p:sldId id="259" r:id="rId8"/>
    <p:sldId id="257" r:id="rId9"/>
    <p:sldId id="260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flip="none" rotWithShape="1">
          <a:gsLst>
            <a:gs pos="0">
              <a:srgbClr val="B1DDFF"/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12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bg2"/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2AED8E5B-0D98-4FE1-9B26-D1041E3A89F9}" type="datetimeFigureOut">
              <a:rPr lang="en-US" smtClean="0"/>
              <a:t>11/16/2017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5645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C2DCB-466C-4061-8D51-D3254DD77FA1}" type="datetimeFigureOut">
              <a:rPr lang="en-US" smtClean="0"/>
              <a:t>11/16/2017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047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gradFill flip="none" rotWithShape="1">
          <a:gsLst>
            <a:gs pos="0">
              <a:schemeClr val="bg2">
                <a:tint val="80000"/>
                <a:shade val="100000"/>
                <a:satMod val="300000"/>
              </a:schemeClr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12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C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bg2"/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bg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642357F-39F6-401C-9FF8-3072724998F3}" type="datetimeFigureOut">
              <a:rPr lang="en-US" smtClean="0"/>
              <a:t>11/16/2017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485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B09B-D413-414E-B13F-B1984CD8FF65}" type="datetimeFigureOut">
              <a:rPr lang="en-US" smtClean="0"/>
              <a:t>11/16/2017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900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F992-55E7-4B2D-A6F1-8C9243CBFE1B}" type="datetimeFigureOut">
              <a:rPr lang="en-US" smtClean="0"/>
              <a:t>11/16/2017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592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98110-BAA6-4256-A2E5-BB66A47D2616}" type="datetimeFigureOut">
              <a:rPr lang="en-US" smtClean="0"/>
              <a:t>11/16/2017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895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03892-3343-4E4E-B81B-70A099359AD2}" type="datetimeFigureOut">
              <a:rPr lang="en-US" smtClean="0"/>
              <a:t>11/16/2017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55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32F85-D33A-46AF-9088-5A7400C1018E}" type="datetimeFigureOut">
              <a:rPr lang="en-US" smtClean="0"/>
              <a:t>11/16/2017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168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rgbClr val="969696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ffectLst>
                  <a:outerShdw blurRad="12700" dist="381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EB3A624-F501-46A9-B8CA-4949E24E27C8}" type="datetimeFigureOut">
              <a:rPr lang="en-US" smtClean="0"/>
              <a:t>11/16/2017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 lang="en-US" sz="1000" kern="1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12700" dist="381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165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159CD-DA3A-463F-AFEF-A68838A6859B}" type="datetimeFigureOut">
              <a:rPr lang="en-US" smtClean="0"/>
              <a:t>11/16/2017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731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2A925-E007-46C2-84AB-35EE10DCAD39}" type="datetimeFigureOut">
              <a:rPr lang="en-US" smtClean="0"/>
              <a:t>11/16/2017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926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0C4D3C1-679D-44D8-8A9C-D402CE4EF569}" type="datetimeFigureOut">
              <a:rPr lang="en-US" smtClean="0"/>
              <a:t>11/16/2017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14667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38391430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96400" y="1498311"/>
            <a:ext cx="2432304" cy="5121945"/>
          </a:xfrm>
        </p:spPr>
        <p:txBody>
          <a:bodyPr/>
          <a:lstStyle/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dirty="0" smtClean="0">
                <a:solidFill>
                  <a:schemeClr val="bg1"/>
                </a:solidFill>
              </a:rPr>
              <a:t>Презентация</a:t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Дымковский</a:t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/>
            </a:r>
            <a:br>
              <a:rPr lang="ru-RU" sz="2400" b="1" dirty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>индюк</a:t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/>
            </a:r>
            <a:br>
              <a:rPr lang="ru-RU" sz="2400" b="1" dirty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/>
            </a:r>
            <a:br>
              <a:rPr lang="ru-RU" sz="2400" b="1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/>
            </a:r>
            <a:br>
              <a:rPr lang="ru-RU" sz="2400" b="1" dirty="0">
                <a:solidFill>
                  <a:schemeClr val="bg1"/>
                </a:solidFill>
              </a:rPr>
            </a:br>
            <a:r>
              <a:rPr lang="ru-RU" sz="2400" b="1" dirty="0" smtClean="0">
                <a:solidFill>
                  <a:schemeClr val="bg1"/>
                </a:solidFill>
              </a:rPr>
              <a:t/>
            </a:r>
            <a:br>
              <a:rPr lang="ru-RU" sz="2400" b="1" dirty="0" smtClean="0">
                <a:solidFill>
                  <a:schemeClr val="bg1"/>
                </a:solidFill>
              </a:rPr>
            </a:br>
            <a:r>
              <a:rPr lang="ru-RU" sz="1600" b="1" dirty="0" smtClean="0">
                <a:solidFill>
                  <a:schemeClr val="bg1"/>
                </a:solidFill>
              </a:rPr>
              <a:t>Составила воспитатель МБДОУ №145</a:t>
            </a:r>
            <a:br>
              <a:rPr lang="ru-RU" sz="1600" b="1" dirty="0" smtClean="0">
                <a:solidFill>
                  <a:schemeClr val="bg1"/>
                </a:solidFill>
              </a:rPr>
            </a:br>
            <a:r>
              <a:rPr lang="ru-RU" sz="1600" b="1" dirty="0" smtClean="0">
                <a:solidFill>
                  <a:schemeClr val="bg1"/>
                </a:solidFill>
              </a:rPr>
              <a:t>Леоненко И.Ф.</a:t>
            </a:r>
            <a:r>
              <a:rPr lang="ru-RU" sz="2400" b="1" dirty="0">
                <a:solidFill>
                  <a:schemeClr val="bg1"/>
                </a:solidFill>
              </a:rPr>
              <a:t/>
            </a:r>
            <a:br>
              <a:rPr lang="ru-RU" sz="2400" b="1" dirty="0">
                <a:solidFill>
                  <a:schemeClr val="bg1"/>
                </a:solidFill>
              </a:rPr>
            </a:b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2" r="5962"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96400" y="2455816"/>
            <a:ext cx="2432304" cy="4036423"/>
          </a:xfrm>
        </p:spPr>
        <p:txBody>
          <a:bodyPr/>
          <a:lstStyle/>
          <a:p>
            <a:r>
              <a:rPr lang="ru-RU" dirty="0" smtClean="0"/>
              <a:t>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34628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349" y="381000"/>
            <a:ext cx="96012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070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223" y="352696"/>
            <a:ext cx="9614263" cy="6217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618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097" y="287382"/>
            <a:ext cx="9614263" cy="6257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236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86" y="326571"/>
            <a:ext cx="9601200" cy="625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138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59" y="457200"/>
            <a:ext cx="9640389" cy="608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846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909" y="287383"/>
            <a:ext cx="9692640" cy="6204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249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0" y="418011"/>
            <a:ext cx="9627326" cy="6035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9477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971" y="313509"/>
            <a:ext cx="9627326" cy="628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968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223" y="261256"/>
            <a:ext cx="9614263" cy="6244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861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59" y="326570"/>
            <a:ext cx="9640389" cy="617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8648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373545"/>
      </a:dk2>
      <a:lt2>
        <a:srgbClr val="BCD0E0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6793CD"/>
      </a:accent6>
      <a:hlink>
        <a:srgbClr val="6B9F25"/>
      </a:hlink>
      <a:folHlink>
        <a:srgbClr val="9F6715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913DB040-6816-4415-960D-8178C78575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146</TotalTime>
  <Words>2</Words>
  <Application>Microsoft Office PowerPoint</Application>
  <PresentationFormat>Широкоэкранный</PresentationFormat>
  <Paragraphs>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Century Gothic</vt:lpstr>
      <vt:lpstr>Савон</vt:lpstr>
      <vt:lpstr>             Презентация  Дымковский  индюк       Составила воспитатель МБДОУ №145 Леоненко И.Ф.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</cp:revision>
  <dcterms:created xsi:type="dcterms:W3CDTF">2017-11-16T09:10:35Z</dcterms:created>
  <dcterms:modified xsi:type="dcterms:W3CDTF">2017-11-16T11:37:06Z</dcterms:modified>
</cp:coreProperties>
</file>