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0" r:id="rId2"/>
    <p:sldId id="334" r:id="rId3"/>
    <p:sldId id="344" r:id="rId4"/>
    <p:sldId id="343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3" r:id="rId24"/>
    <p:sldId id="364" r:id="rId25"/>
    <p:sldId id="365" r:id="rId26"/>
    <p:sldId id="366" r:id="rId27"/>
    <p:sldId id="367" r:id="rId28"/>
    <p:sldId id="36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7" d="100"/>
          <a:sy n="67" d="100"/>
        </p:scale>
        <p:origin x="-147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D74859-C0D5-4B24-AEA5-D86395C1268D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F38B638-8D75-460C-9834-72D6A1BED28B}">
      <dgm:prSet phldrT="[Текст]" custT="1"/>
      <dgm:spPr/>
      <dgm:t>
        <a:bodyPr/>
        <a:lstStyle/>
        <a:p>
          <a:r>
            <a:rPr lang="ru-RU" sz="3600" b="1" dirty="0" smtClean="0">
              <a:latin typeface="Arial" pitchFamily="34" charset="0"/>
              <a:cs typeface="Arial" pitchFamily="34" charset="0"/>
            </a:rPr>
            <a:t>По физической нагрузке</a:t>
          </a:r>
          <a:endParaRPr lang="ru-RU" sz="3600" b="1" dirty="0">
            <a:latin typeface="Arial" pitchFamily="34" charset="0"/>
            <a:cs typeface="Arial" pitchFamily="34" charset="0"/>
          </a:endParaRPr>
        </a:p>
      </dgm:t>
    </dgm:pt>
    <dgm:pt modelId="{7FA78CAA-8455-41F4-AF06-6366F8B8AA38}" type="parTrans" cxnId="{D6D404EB-B2CF-4F12-B512-8A7ED6F5E845}">
      <dgm:prSet/>
      <dgm:spPr/>
      <dgm:t>
        <a:bodyPr/>
        <a:lstStyle/>
        <a:p>
          <a:endParaRPr lang="ru-RU"/>
        </a:p>
      </dgm:t>
    </dgm:pt>
    <dgm:pt modelId="{1860707B-023C-4E82-8F51-0D4DA5677457}" type="sibTrans" cxnId="{D6D404EB-B2CF-4F12-B512-8A7ED6F5E845}">
      <dgm:prSet/>
      <dgm:spPr/>
      <dgm:t>
        <a:bodyPr/>
        <a:lstStyle/>
        <a:p>
          <a:endParaRPr lang="ru-RU"/>
        </a:p>
      </dgm:t>
    </dgm:pt>
    <dgm:pt modelId="{DF017571-817A-43D1-8427-8221442810BE}">
      <dgm:prSet phldrT="[Текст]" custT="1"/>
      <dgm:spPr/>
      <dgm:t>
        <a:bodyPr/>
        <a:lstStyle/>
        <a:p>
          <a:r>
            <a:rPr lang="ru-RU" sz="3600" b="1" dirty="0" smtClean="0">
              <a:latin typeface="Arial" pitchFamily="34" charset="0"/>
              <a:cs typeface="Arial" pitchFamily="34" charset="0"/>
            </a:rPr>
            <a:t>По количеству включаемых задач</a:t>
          </a:r>
          <a:endParaRPr lang="ru-RU" sz="3600" b="1" dirty="0">
            <a:latin typeface="Arial" pitchFamily="34" charset="0"/>
            <a:cs typeface="Arial" pitchFamily="34" charset="0"/>
          </a:endParaRPr>
        </a:p>
      </dgm:t>
    </dgm:pt>
    <dgm:pt modelId="{3C52E006-664F-4598-A839-BA11CB92F690}" type="parTrans" cxnId="{7BE2FC43-9816-47CE-9D53-6EE6287606FB}">
      <dgm:prSet/>
      <dgm:spPr/>
      <dgm:t>
        <a:bodyPr/>
        <a:lstStyle/>
        <a:p>
          <a:endParaRPr lang="ru-RU"/>
        </a:p>
      </dgm:t>
    </dgm:pt>
    <dgm:pt modelId="{59FEE5F2-C607-4507-A10F-7FF902AE5471}" type="sibTrans" cxnId="{7BE2FC43-9816-47CE-9D53-6EE6287606FB}">
      <dgm:prSet/>
      <dgm:spPr/>
      <dgm:t>
        <a:bodyPr/>
        <a:lstStyle/>
        <a:p>
          <a:endParaRPr lang="ru-RU"/>
        </a:p>
      </dgm:t>
    </dgm:pt>
    <dgm:pt modelId="{27876956-7323-456F-9034-38CC53A07960}">
      <dgm:prSet phldrT="[Текст]" custT="1"/>
      <dgm:spPr/>
      <dgm:t>
        <a:bodyPr/>
        <a:lstStyle/>
        <a:p>
          <a:r>
            <a:rPr lang="ru-RU" sz="3600" b="1" dirty="0" smtClean="0">
              <a:latin typeface="Arial" pitchFamily="34" charset="0"/>
              <a:cs typeface="Arial" pitchFamily="34" charset="0"/>
            </a:rPr>
            <a:t>По требованиям </a:t>
          </a:r>
          <a:r>
            <a:rPr lang="ru-RU" sz="3600" b="1" dirty="0" smtClean="0">
              <a:latin typeface="Arial" pitchFamily="34" charset="0"/>
              <a:cs typeface="Arial" pitchFamily="34" charset="0"/>
            </a:rPr>
            <a:t>и </a:t>
          </a:r>
          <a:r>
            <a:rPr lang="ru-RU" sz="3600" b="1" dirty="0" smtClean="0">
              <a:latin typeface="Arial" pitchFamily="34" charset="0"/>
              <a:cs typeface="Arial" pitchFamily="34" charset="0"/>
            </a:rPr>
            <a:t>выполняемым заданиям</a:t>
          </a:r>
          <a:endParaRPr lang="ru-RU" sz="3600" b="1" dirty="0">
            <a:latin typeface="Arial" pitchFamily="34" charset="0"/>
            <a:cs typeface="Arial" pitchFamily="34" charset="0"/>
          </a:endParaRPr>
        </a:p>
      </dgm:t>
    </dgm:pt>
    <dgm:pt modelId="{D74979E9-A15B-4C9A-B9C3-0533BDFA7941}" type="parTrans" cxnId="{15B744CB-A56D-473A-9D22-E0E58BA0182D}">
      <dgm:prSet/>
      <dgm:spPr/>
      <dgm:t>
        <a:bodyPr/>
        <a:lstStyle/>
        <a:p>
          <a:endParaRPr lang="ru-RU"/>
        </a:p>
      </dgm:t>
    </dgm:pt>
    <dgm:pt modelId="{A7A74A44-25B7-42EF-8D5C-31768C370EAF}" type="sibTrans" cxnId="{15B744CB-A56D-473A-9D22-E0E58BA0182D}">
      <dgm:prSet/>
      <dgm:spPr/>
      <dgm:t>
        <a:bodyPr/>
        <a:lstStyle/>
        <a:p>
          <a:endParaRPr lang="ru-RU"/>
        </a:p>
      </dgm:t>
    </dgm:pt>
    <dgm:pt modelId="{25A40ADC-6FE1-4179-AC34-E50094C9F870}">
      <dgm:prSet custT="1"/>
      <dgm:spPr/>
      <dgm:t>
        <a:bodyPr/>
        <a:lstStyle/>
        <a:p>
          <a:r>
            <a:rPr lang="ru-RU" sz="3600" b="1" dirty="0" smtClean="0">
              <a:latin typeface="Arial" pitchFamily="34" charset="0"/>
              <a:cs typeface="Arial" pitchFamily="34" charset="0"/>
            </a:rPr>
            <a:t>По характеру перемещений</a:t>
          </a:r>
          <a:endParaRPr lang="ru-RU" sz="3600" b="1" dirty="0">
            <a:latin typeface="Arial" pitchFamily="34" charset="0"/>
            <a:cs typeface="Arial" pitchFamily="34" charset="0"/>
          </a:endParaRPr>
        </a:p>
      </dgm:t>
    </dgm:pt>
    <dgm:pt modelId="{5167E333-73A6-4B03-B7EB-FB9F3352AAFE}" type="parTrans" cxnId="{57804528-EA9C-4F46-A31B-D16D0A27713F}">
      <dgm:prSet/>
      <dgm:spPr/>
      <dgm:t>
        <a:bodyPr/>
        <a:lstStyle/>
        <a:p>
          <a:endParaRPr lang="ru-RU"/>
        </a:p>
      </dgm:t>
    </dgm:pt>
    <dgm:pt modelId="{8BFECA95-B8AA-4E1C-AF4D-A25479CC7194}" type="sibTrans" cxnId="{57804528-EA9C-4F46-A31B-D16D0A27713F}">
      <dgm:prSet/>
      <dgm:spPr/>
      <dgm:t>
        <a:bodyPr/>
        <a:lstStyle/>
        <a:p>
          <a:endParaRPr lang="ru-RU"/>
        </a:p>
      </dgm:t>
    </dgm:pt>
    <dgm:pt modelId="{1B55C7EB-0DCD-482F-A44C-35C6610D0E39}" type="pres">
      <dgm:prSet presAssocID="{40D74859-C0D5-4B24-AEA5-D86395C126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74000EC-D7CB-4CF4-8C21-E9FC816F7A3C}" type="pres">
      <dgm:prSet presAssocID="{5F38B638-8D75-460C-9834-72D6A1BED28B}" presName="parentLin" presStyleCnt="0"/>
      <dgm:spPr/>
    </dgm:pt>
    <dgm:pt modelId="{B69F1BF8-6D08-45D8-AAEB-AFC3F84C4E4A}" type="pres">
      <dgm:prSet presAssocID="{5F38B638-8D75-460C-9834-72D6A1BED28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453F7225-89EA-49EB-94D3-C280081FA90B}" type="pres">
      <dgm:prSet presAssocID="{5F38B638-8D75-460C-9834-72D6A1BED28B}" presName="parentText" presStyleLbl="node1" presStyleIdx="0" presStyleCnt="4" custScaleX="125000" custScaleY="1236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4B4FE0-C0FC-464A-AC4A-4A75D1BCC6AC}" type="pres">
      <dgm:prSet presAssocID="{5F38B638-8D75-460C-9834-72D6A1BED28B}" presName="negativeSpace" presStyleCnt="0"/>
      <dgm:spPr/>
    </dgm:pt>
    <dgm:pt modelId="{9FCB0539-3585-4E79-9585-C8F6266A747E}" type="pres">
      <dgm:prSet presAssocID="{5F38B638-8D75-460C-9834-72D6A1BED28B}" presName="childText" presStyleLbl="conFgAcc1" presStyleIdx="0" presStyleCnt="4">
        <dgm:presLayoutVars>
          <dgm:bulletEnabled val="1"/>
        </dgm:presLayoutVars>
      </dgm:prSet>
      <dgm:spPr/>
    </dgm:pt>
    <dgm:pt modelId="{7CA16BF5-06F3-4A9B-8BE7-D7274DE6550D}" type="pres">
      <dgm:prSet presAssocID="{1860707B-023C-4E82-8F51-0D4DA5677457}" presName="spaceBetweenRectangles" presStyleCnt="0"/>
      <dgm:spPr/>
    </dgm:pt>
    <dgm:pt modelId="{6BE5D23D-7003-4F08-8256-1A18767BE5CC}" type="pres">
      <dgm:prSet presAssocID="{DF017571-817A-43D1-8427-8221442810BE}" presName="parentLin" presStyleCnt="0"/>
      <dgm:spPr/>
    </dgm:pt>
    <dgm:pt modelId="{F4E09C22-A07C-4FF6-BBA9-18A999AE27BB}" type="pres">
      <dgm:prSet presAssocID="{DF017571-817A-43D1-8427-8221442810BE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33BC4A71-2366-41BF-BF38-14EC8E2CEB91}" type="pres">
      <dgm:prSet presAssocID="{DF017571-817A-43D1-8427-8221442810BE}" presName="parentText" presStyleLbl="node1" presStyleIdx="1" presStyleCnt="4" custScaleX="124919" custScaleY="1510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354AA1-ABFF-4C72-A799-71C1A3891B8C}" type="pres">
      <dgm:prSet presAssocID="{DF017571-817A-43D1-8427-8221442810BE}" presName="negativeSpace" presStyleCnt="0"/>
      <dgm:spPr/>
    </dgm:pt>
    <dgm:pt modelId="{E3F6F166-3C04-497A-A8B1-19FE8CE66267}" type="pres">
      <dgm:prSet presAssocID="{DF017571-817A-43D1-8427-8221442810BE}" presName="childText" presStyleLbl="conFgAcc1" presStyleIdx="1" presStyleCnt="4">
        <dgm:presLayoutVars>
          <dgm:bulletEnabled val="1"/>
        </dgm:presLayoutVars>
      </dgm:prSet>
      <dgm:spPr/>
    </dgm:pt>
    <dgm:pt modelId="{6104F4D3-B958-47F9-A92C-BB0207A3B767}" type="pres">
      <dgm:prSet presAssocID="{59FEE5F2-C607-4507-A10F-7FF902AE5471}" presName="spaceBetweenRectangles" presStyleCnt="0"/>
      <dgm:spPr/>
    </dgm:pt>
    <dgm:pt modelId="{6ADEE157-8328-42D1-9B4F-6A9DC9B3DB47}" type="pres">
      <dgm:prSet presAssocID="{27876956-7323-456F-9034-38CC53A07960}" presName="parentLin" presStyleCnt="0"/>
      <dgm:spPr/>
    </dgm:pt>
    <dgm:pt modelId="{4467D415-3425-4C97-B3A3-9D087DD7F328}" type="pres">
      <dgm:prSet presAssocID="{27876956-7323-456F-9034-38CC53A07960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061F9540-F0DE-4F41-AE79-8756B9E5EF71}" type="pres">
      <dgm:prSet presAssocID="{27876956-7323-456F-9034-38CC53A07960}" presName="parentText" presStyleLbl="node1" presStyleIdx="2" presStyleCnt="4" custScaleX="125000" custScaleY="15811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521644-696B-4638-A83E-14D8334C5EAE}" type="pres">
      <dgm:prSet presAssocID="{27876956-7323-456F-9034-38CC53A07960}" presName="negativeSpace" presStyleCnt="0"/>
      <dgm:spPr/>
    </dgm:pt>
    <dgm:pt modelId="{17082BDC-9749-48E6-8583-A86D2AD8C50A}" type="pres">
      <dgm:prSet presAssocID="{27876956-7323-456F-9034-38CC53A07960}" presName="childText" presStyleLbl="conFgAcc1" presStyleIdx="2" presStyleCnt="4">
        <dgm:presLayoutVars>
          <dgm:bulletEnabled val="1"/>
        </dgm:presLayoutVars>
      </dgm:prSet>
      <dgm:spPr/>
    </dgm:pt>
    <dgm:pt modelId="{7A09E69D-1E83-479E-91A2-69F68B23ED32}" type="pres">
      <dgm:prSet presAssocID="{A7A74A44-25B7-42EF-8D5C-31768C370EAF}" presName="spaceBetweenRectangles" presStyleCnt="0"/>
      <dgm:spPr/>
    </dgm:pt>
    <dgm:pt modelId="{C5F4EA1C-74C6-4562-8996-CBCF55B24CE5}" type="pres">
      <dgm:prSet presAssocID="{25A40ADC-6FE1-4179-AC34-E50094C9F870}" presName="parentLin" presStyleCnt="0"/>
      <dgm:spPr/>
    </dgm:pt>
    <dgm:pt modelId="{0134319B-E2ED-453F-9BE2-52D5098A4318}" type="pres">
      <dgm:prSet presAssocID="{25A40ADC-6FE1-4179-AC34-E50094C9F870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81499BA9-D15F-4094-971C-666B4ACB626F}" type="pres">
      <dgm:prSet presAssocID="{25A40ADC-6FE1-4179-AC34-E50094C9F870}" presName="parentText" presStyleLbl="node1" presStyleIdx="3" presStyleCnt="4" custScaleX="125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78FB4B-5BEC-482C-9B6E-F6335BBD10EC}" type="pres">
      <dgm:prSet presAssocID="{25A40ADC-6FE1-4179-AC34-E50094C9F870}" presName="negativeSpace" presStyleCnt="0"/>
      <dgm:spPr/>
    </dgm:pt>
    <dgm:pt modelId="{F5B7C8FA-773F-4ADB-AB4C-7D93570D4B75}" type="pres">
      <dgm:prSet presAssocID="{25A40ADC-6FE1-4179-AC34-E50094C9F870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8206145-D5C6-4B6C-B718-2FA95852E6D2}" type="presOf" srcId="{25A40ADC-6FE1-4179-AC34-E50094C9F870}" destId="{81499BA9-D15F-4094-971C-666B4ACB626F}" srcOrd="1" destOrd="0" presId="urn:microsoft.com/office/officeart/2005/8/layout/list1"/>
    <dgm:cxn modelId="{0D959308-C522-4BA8-BBBA-3D01FF57E269}" type="presOf" srcId="{DF017571-817A-43D1-8427-8221442810BE}" destId="{33BC4A71-2366-41BF-BF38-14EC8E2CEB91}" srcOrd="1" destOrd="0" presId="urn:microsoft.com/office/officeart/2005/8/layout/list1"/>
    <dgm:cxn modelId="{DF5436DB-3E9D-4DC6-A9FD-8434D1C5457D}" type="presOf" srcId="{25A40ADC-6FE1-4179-AC34-E50094C9F870}" destId="{0134319B-E2ED-453F-9BE2-52D5098A4318}" srcOrd="0" destOrd="0" presId="urn:microsoft.com/office/officeart/2005/8/layout/list1"/>
    <dgm:cxn modelId="{00CFF748-073F-4D93-BD92-71AE9538B12C}" type="presOf" srcId="{27876956-7323-456F-9034-38CC53A07960}" destId="{061F9540-F0DE-4F41-AE79-8756B9E5EF71}" srcOrd="1" destOrd="0" presId="urn:microsoft.com/office/officeart/2005/8/layout/list1"/>
    <dgm:cxn modelId="{7BE2FC43-9816-47CE-9D53-6EE6287606FB}" srcId="{40D74859-C0D5-4B24-AEA5-D86395C1268D}" destId="{DF017571-817A-43D1-8427-8221442810BE}" srcOrd="1" destOrd="0" parTransId="{3C52E006-664F-4598-A839-BA11CB92F690}" sibTransId="{59FEE5F2-C607-4507-A10F-7FF902AE5471}"/>
    <dgm:cxn modelId="{15B744CB-A56D-473A-9D22-E0E58BA0182D}" srcId="{40D74859-C0D5-4B24-AEA5-D86395C1268D}" destId="{27876956-7323-456F-9034-38CC53A07960}" srcOrd="2" destOrd="0" parTransId="{D74979E9-A15B-4C9A-B9C3-0533BDFA7941}" sibTransId="{A7A74A44-25B7-42EF-8D5C-31768C370EAF}"/>
    <dgm:cxn modelId="{06065ECF-1868-4CB0-9680-9EEA71C89965}" type="presOf" srcId="{5F38B638-8D75-460C-9834-72D6A1BED28B}" destId="{B69F1BF8-6D08-45D8-AAEB-AFC3F84C4E4A}" srcOrd="0" destOrd="0" presId="urn:microsoft.com/office/officeart/2005/8/layout/list1"/>
    <dgm:cxn modelId="{57804528-EA9C-4F46-A31B-D16D0A27713F}" srcId="{40D74859-C0D5-4B24-AEA5-D86395C1268D}" destId="{25A40ADC-6FE1-4179-AC34-E50094C9F870}" srcOrd="3" destOrd="0" parTransId="{5167E333-73A6-4B03-B7EB-FB9F3352AAFE}" sibTransId="{8BFECA95-B8AA-4E1C-AF4D-A25479CC7194}"/>
    <dgm:cxn modelId="{DDE5ACED-7EA3-4932-82E9-0EA60008BA63}" type="presOf" srcId="{5F38B638-8D75-460C-9834-72D6A1BED28B}" destId="{453F7225-89EA-49EB-94D3-C280081FA90B}" srcOrd="1" destOrd="0" presId="urn:microsoft.com/office/officeart/2005/8/layout/list1"/>
    <dgm:cxn modelId="{BA01ADC4-FEE9-4B54-93B9-FC156F6F5DDA}" type="presOf" srcId="{27876956-7323-456F-9034-38CC53A07960}" destId="{4467D415-3425-4C97-B3A3-9D087DD7F328}" srcOrd="0" destOrd="0" presId="urn:microsoft.com/office/officeart/2005/8/layout/list1"/>
    <dgm:cxn modelId="{D6D404EB-B2CF-4F12-B512-8A7ED6F5E845}" srcId="{40D74859-C0D5-4B24-AEA5-D86395C1268D}" destId="{5F38B638-8D75-460C-9834-72D6A1BED28B}" srcOrd="0" destOrd="0" parTransId="{7FA78CAA-8455-41F4-AF06-6366F8B8AA38}" sibTransId="{1860707B-023C-4E82-8F51-0D4DA5677457}"/>
    <dgm:cxn modelId="{121E2C18-81E5-4617-A877-7BA898755D5E}" type="presOf" srcId="{40D74859-C0D5-4B24-AEA5-D86395C1268D}" destId="{1B55C7EB-0DCD-482F-A44C-35C6610D0E39}" srcOrd="0" destOrd="0" presId="urn:microsoft.com/office/officeart/2005/8/layout/list1"/>
    <dgm:cxn modelId="{2432DBA3-72AB-4A5E-A0FD-1DBCF588E687}" type="presOf" srcId="{DF017571-817A-43D1-8427-8221442810BE}" destId="{F4E09C22-A07C-4FF6-BBA9-18A999AE27BB}" srcOrd="0" destOrd="0" presId="urn:microsoft.com/office/officeart/2005/8/layout/list1"/>
    <dgm:cxn modelId="{8BB85AE3-07F1-47D2-A97B-99E8247307C4}" type="presParOf" srcId="{1B55C7EB-0DCD-482F-A44C-35C6610D0E39}" destId="{074000EC-D7CB-4CF4-8C21-E9FC816F7A3C}" srcOrd="0" destOrd="0" presId="urn:microsoft.com/office/officeart/2005/8/layout/list1"/>
    <dgm:cxn modelId="{E47C5955-92F8-44DC-92AF-415247B9F4DD}" type="presParOf" srcId="{074000EC-D7CB-4CF4-8C21-E9FC816F7A3C}" destId="{B69F1BF8-6D08-45D8-AAEB-AFC3F84C4E4A}" srcOrd="0" destOrd="0" presId="urn:microsoft.com/office/officeart/2005/8/layout/list1"/>
    <dgm:cxn modelId="{02D276E1-D914-47D0-BAF5-C560C959BEC6}" type="presParOf" srcId="{074000EC-D7CB-4CF4-8C21-E9FC816F7A3C}" destId="{453F7225-89EA-49EB-94D3-C280081FA90B}" srcOrd="1" destOrd="0" presId="urn:microsoft.com/office/officeart/2005/8/layout/list1"/>
    <dgm:cxn modelId="{6A0ACCD7-36A6-43FA-898A-DCCD10D526AF}" type="presParOf" srcId="{1B55C7EB-0DCD-482F-A44C-35C6610D0E39}" destId="{3A4B4FE0-C0FC-464A-AC4A-4A75D1BCC6AC}" srcOrd="1" destOrd="0" presId="urn:microsoft.com/office/officeart/2005/8/layout/list1"/>
    <dgm:cxn modelId="{1D578555-364B-440D-AC14-75C3F3A00D67}" type="presParOf" srcId="{1B55C7EB-0DCD-482F-A44C-35C6610D0E39}" destId="{9FCB0539-3585-4E79-9585-C8F6266A747E}" srcOrd="2" destOrd="0" presId="urn:microsoft.com/office/officeart/2005/8/layout/list1"/>
    <dgm:cxn modelId="{7866AB06-D70A-47DA-B88E-5CF2382EA282}" type="presParOf" srcId="{1B55C7EB-0DCD-482F-A44C-35C6610D0E39}" destId="{7CA16BF5-06F3-4A9B-8BE7-D7274DE6550D}" srcOrd="3" destOrd="0" presId="urn:microsoft.com/office/officeart/2005/8/layout/list1"/>
    <dgm:cxn modelId="{EC91D2DC-40E5-4056-A116-8CCC54ABB3A7}" type="presParOf" srcId="{1B55C7EB-0DCD-482F-A44C-35C6610D0E39}" destId="{6BE5D23D-7003-4F08-8256-1A18767BE5CC}" srcOrd="4" destOrd="0" presId="urn:microsoft.com/office/officeart/2005/8/layout/list1"/>
    <dgm:cxn modelId="{578AE027-4FA8-413F-8AE6-CCF34D61AAFE}" type="presParOf" srcId="{6BE5D23D-7003-4F08-8256-1A18767BE5CC}" destId="{F4E09C22-A07C-4FF6-BBA9-18A999AE27BB}" srcOrd="0" destOrd="0" presId="urn:microsoft.com/office/officeart/2005/8/layout/list1"/>
    <dgm:cxn modelId="{C77C0D83-4C9E-4A78-B6D9-C0B828D1A178}" type="presParOf" srcId="{6BE5D23D-7003-4F08-8256-1A18767BE5CC}" destId="{33BC4A71-2366-41BF-BF38-14EC8E2CEB91}" srcOrd="1" destOrd="0" presId="urn:microsoft.com/office/officeart/2005/8/layout/list1"/>
    <dgm:cxn modelId="{A8ED48F0-C961-463B-9AA8-3E7752B7A160}" type="presParOf" srcId="{1B55C7EB-0DCD-482F-A44C-35C6610D0E39}" destId="{44354AA1-ABFF-4C72-A799-71C1A3891B8C}" srcOrd="5" destOrd="0" presId="urn:microsoft.com/office/officeart/2005/8/layout/list1"/>
    <dgm:cxn modelId="{A16B4B9C-C539-44B4-AEDB-B0BE764B9260}" type="presParOf" srcId="{1B55C7EB-0DCD-482F-A44C-35C6610D0E39}" destId="{E3F6F166-3C04-497A-A8B1-19FE8CE66267}" srcOrd="6" destOrd="0" presId="urn:microsoft.com/office/officeart/2005/8/layout/list1"/>
    <dgm:cxn modelId="{69458B8A-98A3-4684-A5A6-1200E9028063}" type="presParOf" srcId="{1B55C7EB-0DCD-482F-A44C-35C6610D0E39}" destId="{6104F4D3-B958-47F9-A92C-BB0207A3B767}" srcOrd="7" destOrd="0" presId="urn:microsoft.com/office/officeart/2005/8/layout/list1"/>
    <dgm:cxn modelId="{C50021B0-5776-4E29-8945-DC33AA3595F7}" type="presParOf" srcId="{1B55C7EB-0DCD-482F-A44C-35C6610D0E39}" destId="{6ADEE157-8328-42D1-9B4F-6A9DC9B3DB47}" srcOrd="8" destOrd="0" presId="urn:microsoft.com/office/officeart/2005/8/layout/list1"/>
    <dgm:cxn modelId="{B000EFF6-031F-48F0-9085-30090CBF386A}" type="presParOf" srcId="{6ADEE157-8328-42D1-9B4F-6A9DC9B3DB47}" destId="{4467D415-3425-4C97-B3A3-9D087DD7F328}" srcOrd="0" destOrd="0" presId="urn:microsoft.com/office/officeart/2005/8/layout/list1"/>
    <dgm:cxn modelId="{085624A5-EB28-4C12-A932-618050D12D02}" type="presParOf" srcId="{6ADEE157-8328-42D1-9B4F-6A9DC9B3DB47}" destId="{061F9540-F0DE-4F41-AE79-8756B9E5EF71}" srcOrd="1" destOrd="0" presId="urn:microsoft.com/office/officeart/2005/8/layout/list1"/>
    <dgm:cxn modelId="{F95AB5DD-A6F7-4AD4-84A2-AEF85A927CBE}" type="presParOf" srcId="{1B55C7EB-0DCD-482F-A44C-35C6610D0E39}" destId="{63521644-696B-4638-A83E-14D8334C5EAE}" srcOrd="9" destOrd="0" presId="urn:microsoft.com/office/officeart/2005/8/layout/list1"/>
    <dgm:cxn modelId="{6D97AC18-A7E8-4F9B-8EC2-771D7FCCE4BA}" type="presParOf" srcId="{1B55C7EB-0DCD-482F-A44C-35C6610D0E39}" destId="{17082BDC-9749-48E6-8583-A86D2AD8C50A}" srcOrd="10" destOrd="0" presId="urn:microsoft.com/office/officeart/2005/8/layout/list1"/>
    <dgm:cxn modelId="{865C9121-FB11-4D72-B418-54E758B6EA43}" type="presParOf" srcId="{1B55C7EB-0DCD-482F-A44C-35C6610D0E39}" destId="{7A09E69D-1E83-479E-91A2-69F68B23ED32}" srcOrd="11" destOrd="0" presId="urn:microsoft.com/office/officeart/2005/8/layout/list1"/>
    <dgm:cxn modelId="{CB113581-726B-4A03-9328-1DDB9E1EB5AF}" type="presParOf" srcId="{1B55C7EB-0DCD-482F-A44C-35C6610D0E39}" destId="{C5F4EA1C-74C6-4562-8996-CBCF55B24CE5}" srcOrd="12" destOrd="0" presId="urn:microsoft.com/office/officeart/2005/8/layout/list1"/>
    <dgm:cxn modelId="{8705CF6C-F234-471F-8AE7-995AAA7BC37E}" type="presParOf" srcId="{C5F4EA1C-74C6-4562-8996-CBCF55B24CE5}" destId="{0134319B-E2ED-453F-9BE2-52D5098A4318}" srcOrd="0" destOrd="0" presId="urn:microsoft.com/office/officeart/2005/8/layout/list1"/>
    <dgm:cxn modelId="{FF462781-88B4-428A-813E-4FB3D9BE0AD5}" type="presParOf" srcId="{C5F4EA1C-74C6-4562-8996-CBCF55B24CE5}" destId="{81499BA9-D15F-4094-971C-666B4ACB626F}" srcOrd="1" destOrd="0" presId="urn:microsoft.com/office/officeart/2005/8/layout/list1"/>
    <dgm:cxn modelId="{60C403AC-C7FA-4D3B-B8F9-0671915350A2}" type="presParOf" srcId="{1B55C7EB-0DCD-482F-A44C-35C6610D0E39}" destId="{C678FB4B-5BEC-482C-9B6E-F6335BBD10EC}" srcOrd="13" destOrd="0" presId="urn:microsoft.com/office/officeart/2005/8/layout/list1"/>
    <dgm:cxn modelId="{55269D69-88A8-44DA-AF4F-C1D7C0F7EEF6}" type="presParOf" srcId="{1B55C7EB-0DCD-482F-A44C-35C6610D0E39}" destId="{F5B7C8FA-773F-4ADB-AB4C-7D93570D4B75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CB0539-3585-4E79-9585-C8F6266A747E}">
      <dsp:nvSpPr>
        <dsp:cNvPr id="0" name=""/>
        <dsp:cNvSpPr/>
      </dsp:nvSpPr>
      <dsp:spPr>
        <a:xfrm>
          <a:off x="0" y="553245"/>
          <a:ext cx="82296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3F7225-89EA-49EB-94D3-C280081FA90B}">
      <dsp:nvSpPr>
        <dsp:cNvPr id="0" name=""/>
        <dsp:cNvSpPr/>
      </dsp:nvSpPr>
      <dsp:spPr>
        <a:xfrm>
          <a:off x="411480" y="96668"/>
          <a:ext cx="7200900" cy="76653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latin typeface="Arial" pitchFamily="34" charset="0"/>
              <a:cs typeface="Arial" pitchFamily="34" charset="0"/>
            </a:rPr>
            <a:t>По физической нагрузке</a:t>
          </a:r>
          <a:endParaRPr lang="ru-RU" sz="3600" b="1" kern="1200" dirty="0">
            <a:latin typeface="Arial" pitchFamily="34" charset="0"/>
            <a:cs typeface="Arial" pitchFamily="34" charset="0"/>
          </a:endParaRPr>
        </a:p>
      </dsp:txBody>
      <dsp:txXfrm>
        <a:off x="448899" y="134087"/>
        <a:ext cx="7126062" cy="691699"/>
      </dsp:txXfrm>
    </dsp:sp>
    <dsp:sp modelId="{E3F6F166-3C04-497A-A8B1-19FE8CE66267}">
      <dsp:nvSpPr>
        <dsp:cNvPr id="0" name=""/>
        <dsp:cNvSpPr/>
      </dsp:nvSpPr>
      <dsp:spPr>
        <a:xfrm>
          <a:off x="0" y="1822132"/>
          <a:ext cx="82296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BC4A71-2366-41BF-BF38-14EC8E2CEB91}">
      <dsp:nvSpPr>
        <dsp:cNvPr id="0" name=""/>
        <dsp:cNvSpPr/>
      </dsp:nvSpPr>
      <dsp:spPr>
        <a:xfrm>
          <a:off x="411480" y="1195845"/>
          <a:ext cx="7196233" cy="93624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latin typeface="Arial" pitchFamily="34" charset="0"/>
              <a:cs typeface="Arial" pitchFamily="34" charset="0"/>
            </a:rPr>
            <a:t>По количеству включаемых задач</a:t>
          </a:r>
          <a:endParaRPr lang="ru-RU" sz="3600" b="1" kern="1200" dirty="0">
            <a:latin typeface="Arial" pitchFamily="34" charset="0"/>
            <a:cs typeface="Arial" pitchFamily="34" charset="0"/>
          </a:endParaRPr>
        </a:p>
      </dsp:txBody>
      <dsp:txXfrm>
        <a:off x="457184" y="1241549"/>
        <a:ext cx="7104825" cy="844838"/>
      </dsp:txXfrm>
    </dsp:sp>
    <dsp:sp modelId="{17082BDC-9749-48E6-8583-A86D2AD8C50A}">
      <dsp:nvSpPr>
        <dsp:cNvPr id="0" name=""/>
        <dsp:cNvSpPr/>
      </dsp:nvSpPr>
      <dsp:spPr>
        <a:xfrm>
          <a:off x="0" y="3134958"/>
          <a:ext cx="82296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1F9540-F0DE-4F41-AE79-8756B9E5EF71}">
      <dsp:nvSpPr>
        <dsp:cNvPr id="0" name=""/>
        <dsp:cNvSpPr/>
      </dsp:nvSpPr>
      <dsp:spPr>
        <a:xfrm>
          <a:off x="411480" y="2464732"/>
          <a:ext cx="7200900" cy="98018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latin typeface="Arial" pitchFamily="34" charset="0"/>
              <a:cs typeface="Arial" pitchFamily="34" charset="0"/>
            </a:rPr>
            <a:t>По требованиям </a:t>
          </a:r>
          <a:r>
            <a:rPr lang="ru-RU" sz="3600" b="1" kern="1200" dirty="0" smtClean="0">
              <a:latin typeface="Arial" pitchFamily="34" charset="0"/>
              <a:cs typeface="Arial" pitchFamily="34" charset="0"/>
            </a:rPr>
            <a:t>и </a:t>
          </a:r>
          <a:r>
            <a:rPr lang="ru-RU" sz="3600" b="1" kern="1200" dirty="0" smtClean="0">
              <a:latin typeface="Arial" pitchFamily="34" charset="0"/>
              <a:cs typeface="Arial" pitchFamily="34" charset="0"/>
            </a:rPr>
            <a:t>выполняемым заданиям</a:t>
          </a:r>
          <a:endParaRPr lang="ru-RU" sz="3600" b="1" kern="1200" dirty="0">
            <a:latin typeface="Arial" pitchFamily="34" charset="0"/>
            <a:cs typeface="Arial" pitchFamily="34" charset="0"/>
          </a:endParaRPr>
        </a:p>
      </dsp:txBody>
      <dsp:txXfrm>
        <a:off x="459329" y="2512581"/>
        <a:ext cx="7105202" cy="884488"/>
      </dsp:txXfrm>
    </dsp:sp>
    <dsp:sp modelId="{F5B7C8FA-773F-4ADB-AB4C-7D93570D4B75}">
      <dsp:nvSpPr>
        <dsp:cNvPr id="0" name=""/>
        <dsp:cNvSpPr/>
      </dsp:nvSpPr>
      <dsp:spPr>
        <a:xfrm>
          <a:off x="0" y="4087518"/>
          <a:ext cx="82296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499BA9-D15F-4094-971C-666B4ACB626F}">
      <dsp:nvSpPr>
        <dsp:cNvPr id="0" name=""/>
        <dsp:cNvSpPr/>
      </dsp:nvSpPr>
      <dsp:spPr>
        <a:xfrm>
          <a:off x="411480" y="3777558"/>
          <a:ext cx="7200900" cy="6199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latin typeface="Arial" pitchFamily="34" charset="0"/>
              <a:cs typeface="Arial" pitchFamily="34" charset="0"/>
            </a:rPr>
            <a:t>По характеру перемещений</a:t>
          </a:r>
          <a:endParaRPr lang="ru-RU" sz="3600" b="1" kern="1200" dirty="0">
            <a:latin typeface="Arial" pitchFamily="34" charset="0"/>
            <a:cs typeface="Arial" pitchFamily="34" charset="0"/>
          </a:endParaRPr>
        </a:p>
      </dsp:txBody>
      <dsp:txXfrm>
        <a:off x="441742" y="3807820"/>
        <a:ext cx="7140376" cy="559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Муниципальное бюджетное дошкольное образовательное учреждение «</a:t>
            </a:r>
            <a:r>
              <a:rPr lang="ru-R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</a:t>
            </a: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етский сад № 18»</a:t>
            </a:r>
            <a:endParaRPr lang="ru-RU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291264" cy="506422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спользование многофункционального спортивного оборудования для проведения игр-эстафет с дошкольниками</a:t>
            </a:r>
          </a:p>
          <a:p>
            <a:pPr marL="0" indent="0" algn="ctr">
              <a:buNone/>
            </a:pPr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</a:t>
            </a:r>
          </a:p>
          <a:p>
            <a:pPr marL="0" indent="0"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 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инструктор по ФИЗО 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Кабанова М.В.</a:t>
            </a:r>
            <a:endParaRPr lang="ru-RU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план февраль\ГМК ФИЗО\ГМК\снежинка\2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47" t="39716" r="9636" b="5855"/>
          <a:stretch/>
        </p:blipFill>
        <p:spPr bwMode="auto">
          <a:xfrm>
            <a:off x="1331640" y="3276804"/>
            <a:ext cx="2664296" cy="33500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7" name="Picture 3" descr="C:\Users\user\Desktop\план февраль\ГМК ФИЗО\ГМК\кольца в сумке\1.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3" b="20455"/>
          <a:stretch/>
        </p:blipFill>
        <p:spPr bwMode="auto">
          <a:xfrm>
            <a:off x="4932040" y="3276804"/>
            <a:ext cx="3507854" cy="23265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20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Задачи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Совершенствовать основные движения</a:t>
            </a:r>
          </a:p>
          <a:p>
            <a:pPr algn="just">
              <a:buFont typeface="Wingdings" pitchFamily="2" charset="2"/>
              <a:buChar char="q"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Развивать ловкость, находчивость, быстроту реакции на сигнал, координацию движений, выносливость</a:t>
            </a:r>
          </a:p>
          <a:p>
            <a:pPr algn="just">
              <a:buFont typeface="Wingdings" pitchFamily="2" charset="2"/>
              <a:buChar char="q"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Воспитывать смелость, самостоятельность, решительность, дисциплинированность</a:t>
            </a: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308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Классификация игр-эстафет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9725998"/>
              </p:ext>
            </p:extLst>
          </p:nvPr>
        </p:nvGraphicFramePr>
        <p:xfrm>
          <a:off x="457200" y="1412776"/>
          <a:ext cx="8229600" cy="4713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179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Игра «Заплети» (расплети) косу»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556792"/>
            <a:ext cx="5913131" cy="4877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183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 вариант игры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05" y="2870646"/>
            <a:ext cx="4463819" cy="3347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00B05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02532"/>
            <a:ext cx="4644265" cy="34831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00B05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972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вариант игры «Карусель»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72" r="5334" b="8802"/>
          <a:stretch/>
        </p:blipFill>
        <p:spPr bwMode="auto">
          <a:xfrm>
            <a:off x="136699" y="1772816"/>
            <a:ext cx="4426368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" t="10044" b="8280"/>
          <a:stretch/>
        </p:blipFill>
        <p:spPr bwMode="auto">
          <a:xfrm>
            <a:off x="4563067" y="2924944"/>
            <a:ext cx="4503921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031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 вариант игры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72" r="25179"/>
          <a:stretch/>
        </p:blipFill>
        <p:spPr bwMode="auto">
          <a:xfrm>
            <a:off x="1259632" y="1484784"/>
            <a:ext cx="6120680" cy="48854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FFC00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208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вариант игры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3" r="6897" b="19147"/>
          <a:stretch/>
        </p:blipFill>
        <p:spPr bwMode="auto">
          <a:xfrm>
            <a:off x="1187624" y="1641946"/>
            <a:ext cx="6837290" cy="43679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FFC00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4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 вариант игры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7170" name="Picture 2" descr="C:\Users\user\Desktop\план февраль\ГМК ФИЗО\ГМК\коса\5 ва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6" t="25437" r="18624"/>
          <a:stretch/>
        </p:blipFill>
        <p:spPr bwMode="auto">
          <a:xfrm>
            <a:off x="1185862" y="1436191"/>
            <a:ext cx="6677001" cy="50940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63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8689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</a:t>
            </a:r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ногофункциональные пособия «Снежинка» и «Цветочная поляна»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1" y="1988840"/>
            <a:ext cx="4248472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90551"/>
            <a:ext cx="4509374" cy="4560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351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Варианты  игры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9218" name="Picture 2" descr="C:\Users\user\Desktop\план февраль\ГМК ФИЗО\ГМК\снежинка\1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11" t="13210" r="15221"/>
          <a:stretch/>
        </p:blipFill>
        <p:spPr bwMode="auto">
          <a:xfrm>
            <a:off x="251520" y="1844823"/>
            <a:ext cx="4080668" cy="4293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219" name="Picture 3" descr="C:\Users\user\Desktop\план февраль\ГМК ФИЗО\ГМК\снежинка\2.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6" t="29440"/>
          <a:stretch/>
        </p:blipFill>
        <p:spPr bwMode="auto">
          <a:xfrm>
            <a:off x="4777982" y="1844822"/>
            <a:ext cx="4114232" cy="4293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70805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Варианты  игры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0242" name="Picture 2" descr="C:\Users\user\Desktop\план февраль\ГМК ФИЗО\ГМК\снежинка\3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2" t="10137"/>
          <a:stretch/>
        </p:blipFill>
        <p:spPr bwMode="auto">
          <a:xfrm>
            <a:off x="596181" y="1573256"/>
            <a:ext cx="3456384" cy="444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F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43" name="Picture 3" descr="C:\Users\user\Desktop\план февраль\ГМК ФИЗО\ГМК\снежинка\4.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3" t="9943" b="7856"/>
          <a:stretch/>
        </p:blipFill>
        <p:spPr bwMode="auto">
          <a:xfrm>
            <a:off x="4979442" y="1556792"/>
            <a:ext cx="3546102" cy="45774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00B0F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68225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Варианты  игры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1266" name="Picture 2" descr="C:\Users\user\Desktop\план февраль\ГМК ФИЗО\ГМК\снежинка\5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9" t="24870" r="20931" b="11973"/>
          <a:stretch/>
        </p:blipFill>
        <p:spPr bwMode="auto">
          <a:xfrm>
            <a:off x="323528" y="1644216"/>
            <a:ext cx="3630737" cy="45585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ser\Desktop\план февраль\ГМК ФИЗО\ГМК\снежинка\6.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6" t="25011" b="18195"/>
          <a:stretch/>
        </p:blipFill>
        <p:spPr bwMode="auto">
          <a:xfrm>
            <a:off x="4211960" y="1900275"/>
            <a:ext cx="4650647" cy="37444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92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Полоса препятствий «Кольца в сумке»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13" b="16409"/>
          <a:stretch/>
        </p:blipFill>
        <p:spPr bwMode="auto">
          <a:xfrm>
            <a:off x="395536" y="1628800"/>
            <a:ext cx="7920880" cy="5059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217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Путаница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3314" name="Picture 2" descr="C:\Users\user\Desktop\план февраль\ГМК ФИЗО\ГМК\кольца в сумке\1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14" r="3275" b="18240"/>
          <a:stretch/>
        </p:blipFill>
        <p:spPr bwMode="auto">
          <a:xfrm>
            <a:off x="1259632" y="1451446"/>
            <a:ext cx="6618786" cy="51956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85223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Найди пару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4338" name="Picture 2" descr="C:\Users\user\Desktop\план февраль\ГМК ФИЗО\ГМК\кольца в сумке\2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96" b="21405"/>
          <a:stretch/>
        </p:blipFill>
        <p:spPr bwMode="auto">
          <a:xfrm>
            <a:off x="1115616" y="1601364"/>
            <a:ext cx="7128792" cy="49235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79756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Перенеси кольцо на палке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5362" name="Picture 2" descr="C:\Users\user\Desktop\план февраль\ГМК ФИЗО\ГМК\кольца в сумке\3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31747" b="25346"/>
          <a:stretch/>
        </p:blipFill>
        <p:spPr bwMode="auto">
          <a:xfrm>
            <a:off x="971600" y="1700808"/>
            <a:ext cx="7275222" cy="45594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F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65603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Прыжки с продвижением вперед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6386" name="Picture 2" descr="C:\Users\user\Desktop\план февраль\ГМК ФИЗО\ГМК\кольца в сумке\4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0"/>
          <a:stretch/>
        </p:blipFill>
        <p:spPr bwMode="auto">
          <a:xfrm>
            <a:off x="1619672" y="1628800"/>
            <a:ext cx="5400600" cy="48806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93624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Попади в цель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7410" name="Picture 2" descr="C:\Users\user\Desktop\план февраль\ГМК ФИЗО\ГМК\кольца в сумке\5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89"/>
          <a:stretch/>
        </p:blipFill>
        <p:spPr bwMode="auto">
          <a:xfrm>
            <a:off x="1691680" y="1671299"/>
            <a:ext cx="5472608" cy="48313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73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Комбинация из двух колец и палочки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8434" name="Picture 2" descr="C:\Users\user\Desktop\план февраль\ГМК ФИЗО\ГМК\кольца в сумке\6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61" b="29975"/>
          <a:stretch/>
        </p:blipFill>
        <p:spPr bwMode="auto">
          <a:xfrm>
            <a:off x="1072158" y="1484784"/>
            <a:ext cx="6912768" cy="48540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42263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Набрось кольцо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19458" name="Picture 2" descr="C:\Users\user\Desktop\план февраль\ГМК ФИЗО\ГМК\кольца в сумке\7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73" b="7037"/>
          <a:stretch/>
        </p:blipFill>
        <p:spPr bwMode="auto">
          <a:xfrm>
            <a:off x="1303040" y="1628800"/>
            <a:ext cx="6358678" cy="46960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31563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Кольцо-каталка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20482" name="Picture 2" descr="C:\Users\user\Desktop\план февраль\ГМК ФИЗО\ГМК\кольца в сумке\8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2" t="20060" r="5475" b="28000"/>
          <a:stretch/>
        </p:blipFill>
        <p:spPr bwMode="auto">
          <a:xfrm>
            <a:off x="1343024" y="1700808"/>
            <a:ext cx="6115051" cy="46994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99398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Следочки</a:t>
            </a:r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и ладошки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21506" name="Picture 2" descr="C:\Users\user\Desktop\план февраль\ГМК ФИЗО\ГМК\следочки\прямо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19" b="11592"/>
          <a:stretch/>
        </p:blipFill>
        <p:spPr bwMode="auto">
          <a:xfrm>
            <a:off x="197817" y="1737370"/>
            <a:ext cx="4761723" cy="3440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C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1507" name="Picture 3" descr="C:\Users\user\Desktop\план февраль\ГМК ФИЗО\ГМК\следочки\диагональ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05" r="26753" b="8257"/>
          <a:stretch/>
        </p:blipFill>
        <p:spPr bwMode="auto">
          <a:xfrm>
            <a:off x="5185742" y="1772816"/>
            <a:ext cx="3646046" cy="3440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C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25143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Следочки</a:t>
            </a:r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и ладошки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22530" name="Picture 2" descr="C:\Users\user\Desktop\план февраль\ГМК ФИЗО\ГМК\следочки\зигзаг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68" b="9106"/>
          <a:stretch/>
        </p:blipFill>
        <p:spPr bwMode="auto">
          <a:xfrm>
            <a:off x="82019" y="1738536"/>
            <a:ext cx="4208788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C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2531" name="Picture 3" descr="C:\Users\user\Desktop\план февраль\ГМК ФИЗО\ГМК\следочки\фигура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16" b="13989"/>
          <a:stretch/>
        </p:blipFill>
        <p:spPr bwMode="auto">
          <a:xfrm>
            <a:off x="4296487" y="2996952"/>
            <a:ext cx="4645933" cy="32580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C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48633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Тоннели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23554" name="Picture 2" descr="C:\Users\user\Desktop\план февраль\ГМК ФИЗО\ГМК\другое\тоннели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72" b="18496"/>
          <a:stretch/>
        </p:blipFill>
        <p:spPr bwMode="auto">
          <a:xfrm>
            <a:off x="971600" y="1412776"/>
            <a:ext cx="7527690" cy="51622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C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34581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Ходунки-брусочки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24578" name="Picture 2" descr="C:\Users\user\Desktop\план февраль\ГМК ФИЗО\ГМК\другое\ходунки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25" b="31859"/>
          <a:stretch/>
        </p:blipFill>
        <p:spPr bwMode="auto">
          <a:xfrm>
            <a:off x="395536" y="1675085"/>
            <a:ext cx="8451995" cy="479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65078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Мешки для прыжков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25602" name="Picture 2" descr="C:\Users\user\Desktop\план февраль\ГМК ФИЗО\ГМК\другое\мешки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57" b="15974"/>
          <a:stretch/>
        </p:blipFill>
        <p:spPr bwMode="auto">
          <a:xfrm>
            <a:off x="827584" y="1594495"/>
            <a:ext cx="7145751" cy="4751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0097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784976" cy="86895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Шорты двойные эстафетные</a:t>
            </a:r>
            <a:endParaRPr lang="ru-RU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53955"/>
          </a:xfrm>
        </p:spPr>
        <p:txBody>
          <a:bodyPr/>
          <a:lstStyle/>
          <a:p>
            <a:pPr marL="0" indent="0" algn="just">
              <a:buNone/>
            </a:pP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q"/>
            </a:pPr>
            <a:endParaRPr lang="ru-RU" dirty="0"/>
          </a:p>
        </p:txBody>
      </p:sp>
      <p:pic>
        <p:nvPicPr>
          <p:cNvPr id="26626" name="Picture 2" descr="C:\Users\user\Desktop\план февраль\ГМК ФИЗО\ГМК\другое\шорты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69" r="10354" b="38637"/>
          <a:stretch/>
        </p:blipFill>
        <p:spPr bwMode="auto">
          <a:xfrm>
            <a:off x="885279" y="1665957"/>
            <a:ext cx="7263767" cy="4677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98137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1179</TotalTime>
  <Words>161</Words>
  <Application>Microsoft Office PowerPoint</Application>
  <PresentationFormat>Экран (4:3)</PresentationFormat>
  <Paragraphs>46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Ясность</vt:lpstr>
      <vt:lpstr>Муниципальное бюджетное дошкольное образовательное учреждение «Детский сад № 18»</vt:lpstr>
      <vt:lpstr>Задачи</vt:lpstr>
      <vt:lpstr>Классификация игр-эстафет</vt:lpstr>
      <vt:lpstr>Игра «Заплети» (расплети) косу»</vt:lpstr>
      <vt:lpstr>1 вариант игры</vt:lpstr>
      <vt:lpstr>2 вариант игры «Карусель»</vt:lpstr>
      <vt:lpstr>3 вариант игры</vt:lpstr>
      <vt:lpstr>4 вариант игры</vt:lpstr>
      <vt:lpstr>5 вариант игры</vt:lpstr>
      <vt:lpstr>Многофункциональные пособия «Снежинка» и «Цветочная поляна»</vt:lpstr>
      <vt:lpstr>Варианты  игры</vt:lpstr>
      <vt:lpstr>Варианты  игры</vt:lpstr>
      <vt:lpstr>Варианты  игры</vt:lpstr>
      <vt:lpstr>Полоса препятствий «Кольца в сумке»</vt:lpstr>
      <vt:lpstr>Путаница</vt:lpstr>
      <vt:lpstr>Найди пару</vt:lpstr>
      <vt:lpstr>Перенеси кольцо на палке</vt:lpstr>
      <vt:lpstr>Прыжки с продвижением вперед</vt:lpstr>
      <vt:lpstr>Попади в цель</vt:lpstr>
      <vt:lpstr>Комбинация из двух колец и палочки</vt:lpstr>
      <vt:lpstr>Набрось кольцо</vt:lpstr>
      <vt:lpstr>Кольцо-каталка</vt:lpstr>
      <vt:lpstr>Следочки и ладошки</vt:lpstr>
      <vt:lpstr>Следочки и ладошки</vt:lpstr>
      <vt:lpstr>Тоннели</vt:lpstr>
      <vt:lpstr>Ходунки-брусочки</vt:lpstr>
      <vt:lpstr>Мешки для прыжков</vt:lpstr>
      <vt:lpstr>Шорты двойные эстафетные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75</cp:revision>
  <dcterms:created xsi:type="dcterms:W3CDTF">2016-10-04T19:44:55Z</dcterms:created>
  <dcterms:modified xsi:type="dcterms:W3CDTF">2022-02-21T11:21:56Z</dcterms:modified>
</cp:coreProperties>
</file>