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80" r:id="rId11"/>
    <p:sldId id="281" r:id="rId12"/>
    <p:sldId id="265" r:id="rId13"/>
    <p:sldId id="266" r:id="rId14"/>
    <p:sldId id="267" r:id="rId15"/>
    <p:sldId id="268" r:id="rId16"/>
    <p:sldId id="269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  <a:srgbClr val="E4E4E4"/>
    <a:srgbClr val="22DE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60"/>
  </p:normalViewPr>
  <p:slideViewPr>
    <p:cSldViewPr>
      <p:cViewPr varScale="1">
        <p:scale>
          <a:sx n="126" d="100"/>
          <a:sy n="126" d="100"/>
        </p:scale>
        <p:origin x="12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06123-4EB2-4D69-BBFE-44244E6BA5B4}" type="datetimeFigureOut">
              <a:rPr lang="ru-RU" smtClean="0"/>
              <a:pPr/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2924944"/>
            <a:ext cx="2950483" cy="393305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67544" y="255300"/>
            <a:ext cx="7632848" cy="53678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Муниципальное дошкольное образовательное учреждение </a:t>
            </a:r>
            <a:br>
              <a:rPr lang="ru-RU" sz="16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</a:br>
            <a:r>
              <a:rPr lang="ru-RU" sz="16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«Центр развития ребенка – детский сад №4» </a:t>
            </a:r>
            <a:endParaRPr lang="ru-RU" sz="1600" b="1" i="1" dirty="0">
              <a:ln w="11430"/>
              <a:solidFill>
                <a:srgbClr val="0000FF"/>
              </a:solidFill>
              <a:latin typeface="Amelia_DG" pitchFamily="2" charset="0"/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683568" y="2060848"/>
            <a:ext cx="7632848" cy="536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Презентация к проекту семейного клуба средней группы №10 «Лучики»</a:t>
            </a:r>
          </a:p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«Разговор с родителями»</a:t>
            </a:r>
            <a:endParaRPr lang="ru-RU" sz="1600" b="1" i="1" dirty="0">
              <a:ln w="11430"/>
              <a:solidFill>
                <a:srgbClr val="0000FF"/>
              </a:solidFill>
              <a:latin typeface="Amelia_DG" pitchFamily="2" charset="0"/>
            </a:endParaRPr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4679504" y="3861048"/>
            <a:ext cx="4464496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Выполнили: </a:t>
            </a:r>
          </a:p>
          <a:p>
            <a:r>
              <a:rPr lang="ru-RU" sz="14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воспитатели средней группы №10 «Лучики»: </a:t>
            </a:r>
          </a:p>
          <a:p>
            <a:r>
              <a:rPr lang="ru-RU" sz="1400" b="1" i="1" dirty="0" err="1" smtClean="0">
                <a:ln w="11430"/>
                <a:solidFill>
                  <a:srgbClr val="0000FF"/>
                </a:solidFill>
                <a:latin typeface="Amelia_DG" pitchFamily="2" charset="0"/>
              </a:rPr>
              <a:t>Абдулжаниева</a:t>
            </a:r>
            <a:r>
              <a:rPr lang="ru-RU" sz="14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 Л.М., </a:t>
            </a:r>
            <a:r>
              <a:rPr lang="ru-RU" sz="1400" b="1" i="1" dirty="0" err="1" smtClean="0">
                <a:ln w="11430"/>
                <a:solidFill>
                  <a:srgbClr val="0000FF"/>
                </a:solidFill>
                <a:latin typeface="Amelia_DG" pitchFamily="2" charset="0"/>
              </a:rPr>
              <a:t>Кратирова</a:t>
            </a:r>
            <a:r>
              <a:rPr lang="ru-RU" sz="1400" b="1" i="1" dirty="0">
                <a:ln w="11430"/>
                <a:solidFill>
                  <a:srgbClr val="0000FF"/>
                </a:solidFill>
                <a:latin typeface="Amelia_DG" pitchFamily="2" charset="0"/>
              </a:rPr>
              <a:t> </a:t>
            </a:r>
            <a:r>
              <a:rPr lang="ru-RU" sz="14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С.В.</a:t>
            </a:r>
            <a:endParaRPr lang="ru-RU" sz="1400" b="1" i="1" dirty="0">
              <a:ln w="11430"/>
              <a:solidFill>
                <a:srgbClr val="0000FF"/>
              </a:solidFill>
              <a:latin typeface="Amelia_DG" pitchFamily="2" charset="0"/>
            </a:endParaRPr>
          </a:p>
        </p:txBody>
      </p:sp>
      <p:sp>
        <p:nvSpPr>
          <p:cNvPr id="8" name="Заголовок 2"/>
          <p:cNvSpPr txBox="1">
            <a:spLocks/>
          </p:cNvSpPr>
          <p:nvPr/>
        </p:nvSpPr>
        <p:spPr>
          <a:xfrm>
            <a:off x="3281028" y="6093296"/>
            <a:ext cx="2808312" cy="382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dirty="0" err="1" smtClean="0">
                <a:ln w="11430"/>
                <a:solidFill>
                  <a:srgbClr val="0000FF"/>
                </a:solidFill>
                <a:latin typeface="Amelia_DG" pitchFamily="2" charset="0"/>
              </a:rPr>
              <a:t>г.Всеволожск</a:t>
            </a:r>
            <a:r>
              <a:rPr lang="ru-RU" sz="1400" b="1" i="1" dirty="0" smtClean="0">
                <a:ln w="11430"/>
                <a:solidFill>
                  <a:srgbClr val="0000FF"/>
                </a:solidFill>
                <a:latin typeface="Amelia_DG" pitchFamily="2" charset="0"/>
              </a:rPr>
              <a:t>, 2019 г. </a:t>
            </a:r>
          </a:p>
        </p:txBody>
      </p:sp>
      <p:pic>
        <p:nvPicPr>
          <p:cNvPr id="4" name="1Детские песни о семье - Семья (www.mixmuz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25484" y="549550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7504" y="4138665"/>
            <a:ext cx="2016224" cy="268767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 txBox="1">
            <a:spLocks/>
          </p:cNvSpPr>
          <p:nvPr/>
        </p:nvSpPr>
        <p:spPr>
          <a:xfrm>
            <a:off x="5796136" y="3909767"/>
            <a:ext cx="3312368" cy="29165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будет солнце на планете!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будут счастливы все дети!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детский сад с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семьёй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дружит,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пусть семья вовек не тужит!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 другу будем помогать: 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научить и как сказать,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сделать и к чему стремиться…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много надо научиться!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цель всего одна у нас 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Вчера и завтра, и сейчас: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везде, на всей планете, </a:t>
            </a:r>
          </a:p>
          <a:p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Счастливые смеялись дети!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04" y="116632"/>
            <a:ext cx="4968552" cy="3726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555862"/>
            <a:ext cx="2520280" cy="22107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3744416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3895361"/>
            <a:ext cx="3744416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3212976"/>
            <a:ext cx="2618023" cy="3490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116632"/>
            <a:ext cx="2672028" cy="3562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107504" y="3111000"/>
            <a:ext cx="2232248" cy="13308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4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книжек-малышек по лексической теме «Сказки» на Радужной неделе и игры с использованием интерактивной доски.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0192" y="3121800"/>
            <a:ext cx="2678749" cy="3571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3169704"/>
            <a:ext cx="2656263" cy="3541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74" y="188640"/>
            <a:ext cx="2663156" cy="3550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4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5" y="4149080"/>
            <a:ext cx="1944671" cy="259228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4732" y="188640"/>
            <a:ext cx="2667585" cy="35567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5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4862403"/>
            <a:ext cx="1512168" cy="201575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1412776"/>
            <a:ext cx="7667354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2"/>
          <p:cNvSpPr txBox="1">
            <a:spLocks/>
          </p:cNvSpPr>
          <p:nvPr/>
        </p:nvSpPr>
        <p:spPr>
          <a:xfrm>
            <a:off x="1807569" y="476672"/>
            <a:ext cx="6571479" cy="80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Музыкальное тематическое мероприятие, посвященное Дню матери.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6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512" y="4797152"/>
            <a:ext cx="1475656" cy="196708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4788024" cy="3591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1703052"/>
            <a:ext cx="3795886" cy="5061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8681" y="4005064"/>
            <a:ext cx="3343635" cy="2507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5533839" y="260648"/>
            <a:ext cx="3168352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4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по изготовлению снежинок – украшение группы к предстоящему празднику Нового года.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7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653136"/>
            <a:ext cx="1584176" cy="211223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39810"/>
            <a:ext cx="4095740" cy="307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139810"/>
            <a:ext cx="2622684" cy="3496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6584" y="3303091"/>
            <a:ext cx="2622684" cy="3496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8860" y="3715642"/>
            <a:ext cx="4095740" cy="307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8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512" y="4437112"/>
            <a:ext cx="1835699" cy="232761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 txBox="1">
            <a:spLocks/>
          </p:cNvSpPr>
          <p:nvPr/>
        </p:nvSpPr>
        <p:spPr>
          <a:xfrm>
            <a:off x="899593" y="116632"/>
            <a:ext cx="66247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развлекательное мероприятие «Цирк».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64" y="548680"/>
            <a:ext cx="4305220" cy="3182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587208"/>
            <a:ext cx="4305220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423" y="620688"/>
            <a:ext cx="3648405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7704" y="4293096"/>
            <a:ext cx="2644296" cy="1983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3212976"/>
            <a:ext cx="4680520" cy="3554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1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6052" y="3988687"/>
            <a:ext cx="2173620" cy="289748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16632"/>
            <a:ext cx="4680520" cy="3537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296652"/>
            <a:ext cx="3648405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427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467544" y="188640"/>
            <a:ext cx="7983512" cy="80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тематическое мероприятие, посвященное Дню защитника Отечества.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124744"/>
            <a:ext cx="7040782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3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4221088"/>
            <a:ext cx="1898465" cy="253069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882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365104"/>
            <a:ext cx="2520280" cy="22107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08261"/>
            <a:ext cx="5694548" cy="3203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105184"/>
            <a:ext cx="1857654" cy="33010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3501008"/>
            <a:ext cx="5694548" cy="3203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059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899593" y="116632"/>
            <a:ext cx="66247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семейного клуба по лексической теме «Профессии».</a:t>
            </a:r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4572000" y="576536"/>
            <a:ext cx="4392488" cy="19525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этого мероприятия состоялась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интересная встреча с мамой Кирилла и Романа Мельниковых – Татьяной Алексеевной Мельниковой – учительницей русского языка и литературы МОУ СОШ №2. Татьяна Алексеевна рассказала детям группы о профессии учителя, провела словесную игру «Угадай животное». </a:t>
            </a:r>
          </a:p>
          <a:p>
            <a:pPr algn="just"/>
            <a:endParaRPr lang="ru-RU" sz="1400" b="1" i="1" dirty="0" smtClean="0">
              <a:ln w="11430"/>
              <a:solidFill>
                <a:srgbClr val="00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501008"/>
            <a:ext cx="4139952" cy="31049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908720"/>
            <a:ext cx="4067943" cy="30509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265712"/>
            <a:ext cx="1944671" cy="259228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27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507" y="2440200"/>
            <a:ext cx="3203848" cy="2402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3241623"/>
            <a:ext cx="2643758" cy="35250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52" y="116632"/>
            <a:ext cx="2643758" cy="35250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5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509" y="4725144"/>
            <a:ext cx="1512168" cy="201575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162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 txBox="1">
            <a:spLocks/>
          </p:cNvSpPr>
          <p:nvPr/>
        </p:nvSpPr>
        <p:spPr>
          <a:xfrm>
            <a:off x="1187624" y="116632"/>
            <a:ext cx="6408711" cy="80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Музыкальное тематическое мероприятие, посвященное Международному женскому дню – 8 марта.</a:t>
            </a:r>
          </a:p>
        </p:txBody>
      </p:sp>
      <p:pic>
        <p:nvPicPr>
          <p:cNvPr id="5" name="Рисунок 4" descr="6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512" y="4797152"/>
            <a:ext cx="1475656" cy="196708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168" y="1124744"/>
            <a:ext cx="7235390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6483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653136"/>
            <a:ext cx="1584176" cy="211223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5277" y="1772816"/>
            <a:ext cx="4464496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373" y="121608"/>
            <a:ext cx="1800200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010"/>
          <a:stretch/>
        </p:blipFill>
        <p:spPr>
          <a:xfrm>
            <a:off x="6245296" y="4581128"/>
            <a:ext cx="2772173" cy="2106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1478" y="121608"/>
            <a:ext cx="2385991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1289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8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512" y="4437112"/>
            <a:ext cx="1835699" cy="232761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75102"/>
            <a:ext cx="2184089" cy="3024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8184" y="175102"/>
            <a:ext cx="2804223" cy="2965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9792" y="3538812"/>
            <a:ext cx="2553365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72200" y="3573016"/>
            <a:ext cx="1872208" cy="2883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3808" y="175102"/>
            <a:ext cx="3097523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7169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3987923"/>
            <a:ext cx="2173620" cy="289748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899593" y="116632"/>
            <a:ext cx="66247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семейного клуба по теме «Масленица».</a:t>
            </a: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4139952" y="764704"/>
            <a:ext cx="4680520" cy="24482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мероприятии, посвященном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проводам зимы и встрече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Масленицы, присутствовали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мамы: Стреловой Анны – Татьяна Олеговна и Дарьи и Полины </a:t>
            </a:r>
            <a:r>
              <a:rPr lang="ru-RU" sz="14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Охонских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Любовь Юрьевна.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познакомили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со сказками: «Как Весна Зиму поборола», «Соломенная Масленица»,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рассказали детям, что это за праздник - Масленица, историю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праздника, его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традиции. Были проведены: интерактивная игра-викторина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лексической теме «Масленица» - приобщение детей группы к культуре русского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народа, русские народные подвижные игры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«Ручеек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Горелки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14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b="1" i="1" dirty="0" smtClean="0">
              <a:ln w="11430"/>
              <a:solidFill>
                <a:srgbClr val="00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3212976"/>
            <a:ext cx="4536504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9" y="680301"/>
            <a:ext cx="3369742" cy="2617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181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7504" y="4306325"/>
            <a:ext cx="1898465" cy="253069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7390" y="110560"/>
            <a:ext cx="2196244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19356"/>
            <a:ext cx="2160241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3573016"/>
            <a:ext cx="4464496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6776" y="764704"/>
            <a:ext cx="3223502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541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647228"/>
            <a:ext cx="2520280" cy="22107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899593" y="116632"/>
            <a:ext cx="66247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семейного клуба по теме «Правила дорожного движения».</a:t>
            </a: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6246187" y="574264"/>
            <a:ext cx="2556283" cy="55587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мероприятии, посвященном ПДД, состоялась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интересная встреча с мамой </a:t>
            </a:r>
            <a:r>
              <a:rPr lang="ru-RU" sz="14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Дивии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Никифоровой – Елизаветой Васильевной Никифоровой – представителем органов МВД. Елизавета Васильевна рассказала детям группы о профессии полицейского, провела словесную игру «По дороге» (закрепление знаний детей о различных видах транспорта), интерактивную игру «Правила дорожного движения» (знакомство детей с основами дорожной грамоты). </a:t>
            </a:r>
            <a:r>
              <a:rPr lang="ru-RU" sz="1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sz="1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проведены подвижные игры по ПДД: «Автоинспектор и водители», «Будь внимательным!», «Сигналы светофора».</a:t>
            </a:r>
          </a:p>
          <a:p>
            <a:pPr algn="just"/>
            <a:endParaRPr lang="ru-RU" sz="1400" b="1" i="1" dirty="0" smtClean="0">
              <a:ln w="11430"/>
              <a:solidFill>
                <a:srgbClr val="00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703764"/>
            <a:ext cx="5328592" cy="4046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42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4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265712"/>
            <a:ext cx="1944671" cy="259228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2984416"/>
            <a:ext cx="4608512" cy="3767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52" y="116632"/>
            <a:ext cx="4032448" cy="2993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94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4862403"/>
            <a:ext cx="1512168" cy="201575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1608" y="2954191"/>
            <a:ext cx="4248472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4" y="44624"/>
            <a:ext cx="4680520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1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6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512" y="4797152"/>
            <a:ext cx="1475656" cy="196708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16632"/>
            <a:ext cx="4392488" cy="329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410998"/>
            <a:ext cx="4392488" cy="329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914038" y="620688"/>
            <a:ext cx="385242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мая – Международный день семьи.</a:t>
            </a:r>
          </a:p>
        </p:txBody>
      </p:sp>
    </p:spTree>
    <p:extLst>
      <p:ext uri="{BB962C8B-B14F-4D97-AF65-F5344CB8AC3E}">
        <p14:creationId xmlns:p14="http://schemas.microsoft.com/office/powerpoint/2010/main" val="361208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95765"/>
            <a:ext cx="4310980" cy="32332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 descr="7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653136"/>
            <a:ext cx="1584176" cy="211223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429000"/>
            <a:ext cx="432048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3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4530384"/>
            <a:ext cx="1835699" cy="232761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 txBox="1">
            <a:spLocks/>
          </p:cNvSpPr>
          <p:nvPr/>
        </p:nvSpPr>
        <p:spPr>
          <a:xfrm>
            <a:off x="2789803" y="2364282"/>
            <a:ext cx="385242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i="1" dirty="0" smtClean="0">
                <a:ln w="1143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здравствует СЕМЬЯ!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1293" y="4530384"/>
            <a:ext cx="2949448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77"/>
          <a:stretch/>
        </p:blipFill>
        <p:spPr>
          <a:xfrm rot="16200000">
            <a:off x="5537285" y="1246722"/>
            <a:ext cx="3959820" cy="27268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244" y="630228"/>
            <a:ext cx="2994011" cy="3959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617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6450">
        <p14:doors dir="vert"/>
      </p:transition>
    </mc:Choice>
    <mc:Fallback xmlns="">
      <p:transition spd="slow" advClick="0" advTm="64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b4f212df9ca7519b2410b59a6dbd962b2f4a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388</Words>
  <Application>Microsoft Office PowerPoint</Application>
  <PresentationFormat>Экран (4:3)</PresentationFormat>
  <Paragraphs>35</Paragraphs>
  <Slides>24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Amelia_DG</vt:lpstr>
      <vt:lpstr>Arial</vt:lpstr>
      <vt:lpstr>Calibri</vt:lpstr>
      <vt:lpstr>Times New Roman</vt:lpstr>
      <vt:lpstr>Тема Office</vt:lpstr>
      <vt:lpstr>Муниципальное дошкольное образовательное учреждение  «Центр развития ребенка – детский сад №4»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Антонина</dc:creator>
  <cp:lastModifiedBy>bitoga</cp:lastModifiedBy>
  <cp:revision>94</cp:revision>
  <dcterms:created xsi:type="dcterms:W3CDTF">2014-09-12T06:04:27Z</dcterms:created>
  <dcterms:modified xsi:type="dcterms:W3CDTF">2019-05-05T12:18:55Z</dcterms:modified>
</cp:coreProperties>
</file>