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02" r:id="rId1"/>
  </p:sldMasterIdLst>
  <p:handoutMasterIdLst>
    <p:handoutMasterId r:id="rId23"/>
  </p:handoutMasterIdLst>
  <p:sldIdLst>
    <p:sldId id="306" r:id="rId2"/>
    <p:sldId id="329" r:id="rId3"/>
    <p:sldId id="346" r:id="rId4"/>
    <p:sldId id="300" r:id="rId5"/>
    <p:sldId id="347" r:id="rId6"/>
    <p:sldId id="359" r:id="rId7"/>
    <p:sldId id="360" r:id="rId8"/>
    <p:sldId id="348" r:id="rId9"/>
    <p:sldId id="362" r:id="rId10"/>
    <p:sldId id="363" r:id="rId11"/>
    <p:sldId id="364" r:id="rId12"/>
    <p:sldId id="361" r:id="rId13"/>
    <p:sldId id="349" r:id="rId14"/>
    <p:sldId id="350" r:id="rId15"/>
    <p:sldId id="351" r:id="rId16"/>
    <p:sldId id="352" r:id="rId17"/>
    <p:sldId id="353" r:id="rId18"/>
    <p:sldId id="365" r:id="rId19"/>
    <p:sldId id="355" r:id="rId20"/>
    <p:sldId id="356" r:id="rId21"/>
    <p:sldId id="357" r:id="rId22"/>
  </p:sldIdLst>
  <p:sldSz cx="28898850" cy="16256000"/>
  <p:notesSz cx="6858000" cy="9144000"/>
  <p:embeddedFontLst>
    <p:embeddedFont>
      <p:font typeface="Comic Sans MS" pitchFamily="66" charset="0"/>
      <p:regular r:id="rId24"/>
      <p:bold r:id="rId25"/>
    </p:embeddedFont>
    <p:embeddedFont>
      <p:font typeface="AGReverance"/>
      <p:regular r:id="rId26"/>
    </p:embeddedFont>
    <p:embeddedFont>
      <p:font typeface="Calibri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6FC"/>
    <a:srgbClr val="286B9C"/>
    <a:srgbClr val="6282AE"/>
    <a:srgbClr val="970102"/>
    <a:srgbClr val="9FC1E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27" d="100"/>
          <a:sy n="27" d="100"/>
        </p:scale>
        <p:origin x="-78" y="-312"/>
      </p:cViewPr>
      <p:guideLst>
        <p:guide orient="horz" pos="5120"/>
        <p:guide pos="910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2928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176A6A-78F5-497D-8DBD-E742F69EEF65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42440B-AB7E-4242-93E9-05806F7891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09555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hifreevideos.com/images/original/Rainbow-Paints-Industries-91104.jpg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53760" y="458507"/>
            <a:ext cx="9222380" cy="3496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8" descr="http://s46.radikal.ru/i114/0905/e7/583d98fdd295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033098" y="11384021"/>
            <a:ext cx="8348922" cy="4548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cheersonic-food.com/wp-content/uploads/2016/10/Ultrasonic-Dispersion-Machine.jpg"/>
          <p:cNvPicPr>
            <a:picLocks noChangeAspect="1" noChangeArrowheads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072840" y="417868"/>
            <a:ext cx="10477500" cy="589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900igr.net/up/datai/144527/0018-017-.pn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3150314" y="11384021"/>
            <a:ext cx="8528738" cy="1172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12356" y="2660416"/>
            <a:ext cx="21674138" cy="5659496"/>
          </a:xfrm>
        </p:spPr>
        <p:txBody>
          <a:bodyPr anchor="b"/>
          <a:lstStyle>
            <a:lvl1pPr algn="ctr">
              <a:defRPr sz="14222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12356" y="8538164"/>
            <a:ext cx="21674138" cy="3924769"/>
          </a:xfrm>
        </p:spPr>
        <p:txBody>
          <a:bodyPr/>
          <a:lstStyle>
            <a:lvl1pPr marL="0" indent="0" algn="ctr">
              <a:buNone/>
              <a:defRPr sz="5689"/>
            </a:lvl1pPr>
            <a:lvl2pPr marL="1083701" indent="0" algn="ctr">
              <a:buNone/>
              <a:defRPr sz="4741"/>
            </a:lvl2pPr>
            <a:lvl3pPr marL="2167402" indent="0" algn="ctr">
              <a:buNone/>
              <a:defRPr sz="4267"/>
            </a:lvl3pPr>
            <a:lvl4pPr marL="3251103" indent="0" algn="ctr">
              <a:buNone/>
              <a:defRPr sz="3792"/>
            </a:lvl4pPr>
            <a:lvl5pPr marL="4334805" indent="0" algn="ctr">
              <a:buNone/>
              <a:defRPr sz="3792"/>
            </a:lvl5pPr>
            <a:lvl6pPr marL="5418506" indent="0" algn="ctr">
              <a:buNone/>
              <a:defRPr sz="3792"/>
            </a:lvl6pPr>
            <a:lvl7pPr marL="6502207" indent="0" algn="ctr">
              <a:buNone/>
              <a:defRPr sz="3792"/>
            </a:lvl7pPr>
            <a:lvl8pPr marL="7585908" indent="0" algn="ctr">
              <a:buNone/>
              <a:defRPr sz="3792"/>
            </a:lvl8pPr>
            <a:lvl9pPr marL="8669609" indent="0" algn="ctr">
              <a:buNone/>
              <a:defRPr sz="3792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186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hifreevideos.com/images/original/Rainbow-Paints-Industries-91104.jpg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652274" y="457722"/>
            <a:ext cx="6238204" cy="236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8" descr="http://s46.radikal.ru/i114/0905/e7/583d98fdd295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033098" y="13441318"/>
            <a:ext cx="4572572" cy="249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01.01.2002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1986796" y="4327407"/>
            <a:ext cx="24925258" cy="103142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51448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8" descr="http://s46.radikal.ru/i114/0905/e7/583d98fdd295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033098" y="13441318"/>
            <a:ext cx="4572572" cy="249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hifreevideos.com/images/original/Rainbow-Paints-Industries-91104.jpg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649850" y="457721"/>
            <a:ext cx="6238204" cy="236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8045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8" descr="http://s46.radikal.ru/i114/0905/e7/583d98fdd295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033098" y="13441318"/>
            <a:ext cx="4572572" cy="249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hifreevideos.com/images/original/Rainbow-Paints-Industries-91104.jpg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600776" y="457722"/>
            <a:ext cx="5287277" cy="2004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01.01.2002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1986796" y="4327407"/>
            <a:ext cx="24925258" cy="103142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29181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745" y="4052714"/>
            <a:ext cx="24925258" cy="6762043"/>
          </a:xfrm>
        </p:spPr>
        <p:txBody>
          <a:bodyPr anchor="b"/>
          <a:lstStyle>
            <a:lvl1pPr>
              <a:defRPr sz="14222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71745" y="10878728"/>
            <a:ext cx="24925258" cy="3555999"/>
          </a:xfrm>
        </p:spPr>
        <p:txBody>
          <a:bodyPr/>
          <a:lstStyle>
            <a:lvl1pPr marL="0" indent="0">
              <a:buNone/>
              <a:defRPr sz="5689">
                <a:solidFill>
                  <a:schemeClr val="tx1">
                    <a:tint val="75000"/>
                  </a:schemeClr>
                </a:solidFill>
              </a:defRPr>
            </a:lvl1pPr>
            <a:lvl2pPr marL="1083701" indent="0">
              <a:buNone/>
              <a:defRPr sz="4741">
                <a:solidFill>
                  <a:schemeClr val="tx1">
                    <a:tint val="75000"/>
                  </a:schemeClr>
                </a:solidFill>
              </a:defRPr>
            </a:lvl2pPr>
            <a:lvl3pPr marL="2167402" indent="0">
              <a:buNone/>
              <a:defRPr sz="4267">
                <a:solidFill>
                  <a:schemeClr val="tx1">
                    <a:tint val="75000"/>
                  </a:schemeClr>
                </a:solidFill>
              </a:defRPr>
            </a:lvl3pPr>
            <a:lvl4pPr marL="3251103" indent="0">
              <a:buNone/>
              <a:defRPr sz="3792">
                <a:solidFill>
                  <a:schemeClr val="tx1">
                    <a:tint val="75000"/>
                  </a:schemeClr>
                </a:solidFill>
              </a:defRPr>
            </a:lvl4pPr>
            <a:lvl5pPr marL="4334805" indent="0">
              <a:buNone/>
              <a:defRPr sz="3792">
                <a:solidFill>
                  <a:schemeClr val="tx1">
                    <a:tint val="75000"/>
                  </a:schemeClr>
                </a:solidFill>
              </a:defRPr>
            </a:lvl5pPr>
            <a:lvl6pPr marL="5418506" indent="0">
              <a:buNone/>
              <a:defRPr sz="3792">
                <a:solidFill>
                  <a:schemeClr val="tx1">
                    <a:tint val="75000"/>
                  </a:schemeClr>
                </a:solidFill>
              </a:defRPr>
            </a:lvl6pPr>
            <a:lvl7pPr marL="6502207" indent="0">
              <a:buNone/>
              <a:defRPr sz="3792">
                <a:solidFill>
                  <a:schemeClr val="tx1">
                    <a:tint val="75000"/>
                  </a:schemeClr>
                </a:solidFill>
              </a:defRPr>
            </a:lvl7pPr>
            <a:lvl8pPr marL="7585908" indent="0">
              <a:buNone/>
              <a:defRPr sz="3792">
                <a:solidFill>
                  <a:schemeClr val="tx1">
                    <a:tint val="75000"/>
                  </a:schemeClr>
                </a:solidFill>
              </a:defRPr>
            </a:lvl8pPr>
            <a:lvl9pPr marL="8669609" indent="0">
              <a:buNone/>
              <a:defRPr sz="379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10675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6796" y="4327407"/>
            <a:ext cx="12282011" cy="103142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630043" y="4327407"/>
            <a:ext cx="12282011" cy="103142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0097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560" y="865483"/>
            <a:ext cx="24925258" cy="31420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561" y="3984979"/>
            <a:ext cx="12225567" cy="1952977"/>
          </a:xfrm>
        </p:spPr>
        <p:txBody>
          <a:bodyPr anchor="b"/>
          <a:lstStyle>
            <a:lvl1pPr marL="0" indent="0">
              <a:buNone/>
              <a:defRPr sz="5689" b="1"/>
            </a:lvl1pPr>
            <a:lvl2pPr marL="1083701" indent="0">
              <a:buNone/>
              <a:defRPr sz="4741" b="1"/>
            </a:lvl2pPr>
            <a:lvl3pPr marL="2167402" indent="0">
              <a:buNone/>
              <a:defRPr sz="4267" b="1"/>
            </a:lvl3pPr>
            <a:lvl4pPr marL="3251103" indent="0">
              <a:buNone/>
              <a:defRPr sz="3792" b="1"/>
            </a:lvl4pPr>
            <a:lvl5pPr marL="4334805" indent="0">
              <a:buNone/>
              <a:defRPr sz="3792" b="1"/>
            </a:lvl5pPr>
            <a:lvl6pPr marL="5418506" indent="0">
              <a:buNone/>
              <a:defRPr sz="3792" b="1"/>
            </a:lvl6pPr>
            <a:lvl7pPr marL="6502207" indent="0">
              <a:buNone/>
              <a:defRPr sz="3792" b="1"/>
            </a:lvl7pPr>
            <a:lvl8pPr marL="7585908" indent="0">
              <a:buNone/>
              <a:defRPr sz="3792" b="1"/>
            </a:lvl8pPr>
            <a:lvl9pPr marL="8669609" indent="0">
              <a:buNone/>
              <a:defRPr sz="3792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90561" y="5937956"/>
            <a:ext cx="12225567" cy="87338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4630043" y="3984979"/>
            <a:ext cx="12285775" cy="1952977"/>
          </a:xfrm>
        </p:spPr>
        <p:txBody>
          <a:bodyPr anchor="b"/>
          <a:lstStyle>
            <a:lvl1pPr marL="0" indent="0">
              <a:buNone/>
              <a:defRPr sz="5689" b="1"/>
            </a:lvl1pPr>
            <a:lvl2pPr marL="1083701" indent="0">
              <a:buNone/>
              <a:defRPr sz="4741" b="1"/>
            </a:lvl2pPr>
            <a:lvl3pPr marL="2167402" indent="0">
              <a:buNone/>
              <a:defRPr sz="4267" b="1"/>
            </a:lvl3pPr>
            <a:lvl4pPr marL="3251103" indent="0">
              <a:buNone/>
              <a:defRPr sz="3792" b="1"/>
            </a:lvl4pPr>
            <a:lvl5pPr marL="4334805" indent="0">
              <a:buNone/>
              <a:defRPr sz="3792" b="1"/>
            </a:lvl5pPr>
            <a:lvl6pPr marL="5418506" indent="0">
              <a:buNone/>
              <a:defRPr sz="3792" b="1"/>
            </a:lvl6pPr>
            <a:lvl7pPr marL="6502207" indent="0">
              <a:buNone/>
              <a:defRPr sz="3792" b="1"/>
            </a:lvl7pPr>
            <a:lvl8pPr marL="7585908" indent="0">
              <a:buNone/>
              <a:defRPr sz="3792" b="1"/>
            </a:lvl8pPr>
            <a:lvl9pPr marL="8669609" indent="0">
              <a:buNone/>
              <a:defRPr sz="3792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4630043" y="5937956"/>
            <a:ext cx="12285775" cy="87338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7303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50191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88212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561" y="1083733"/>
            <a:ext cx="9320631" cy="3793067"/>
          </a:xfrm>
        </p:spPr>
        <p:txBody>
          <a:bodyPr anchor="b"/>
          <a:lstStyle>
            <a:lvl1pPr>
              <a:defRPr sz="758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85775" y="2340564"/>
            <a:ext cx="14630043" cy="11552296"/>
          </a:xfrm>
        </p:spPr>
        <p:txBody>
          <a:bodyPr/>
          <a:lstStyle>
            <a:lvl1pPr>
              <a:defRPr sz="7585"/>
            </a:lvl1pPr>
            <a:lvl2pPr>
              <a:defRPr sz="6637"/>
            </a:lvl2pPr>
            <a:lvl3pPr>
              <a:defRPr sz="5689"/>
            </a:lvl3pPr>
            <a:lvl4pPr>
              <a:defRPr sz="4741"/>
            </a:lvl4pPr>
            <a:lvl5pPr>
              <a:defRPr sz="4741"/>
            </a:lvl5pPr>
            <a:lvl6pPr>
              <a:defRPr sz="4741"/>
            </a:lvl6pPr>
            <a:lvl7pPr>
              <a:defRPr sz="4741"/>
            </a:lvl7pPr>
            <a:lvl8pPr>
              <a:defRPr sz="4741"/>
            </a:lvl8pPr>
            <a:lvl9pPr>
              <a:defRPr sz="474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0561" y="4876800"/>
            <a:ext cx="9320631" cy="9034875"/>
          </a:xfrm>
        </p:spPr>
        <p:txBody>
          <a:bodyPr/>
          <a:lstStyle>
            <a:lvl1pPr marL="0" indent="0">
              <a:buNone/>
              <a:defRPr sz="3792"/>
            </a:lvl1pPr>
            <a:lvl2pPr marL="1083701" indent="0">
              <a:buNone/>
              <a:defRPr sz="3318"/>
            </a:lvl2pPr>
            <a:lvl3pPr marL="2167402" indent="0">
              <a:buNone/>
              <a:defRPr sz="2844"/>
            </a:lvl3pPr>
            <a:lvl4pPr marL="3251103" indent="0">
              <a:buNone/>
              <a:defRPr sz="2370"/>
            </a:lvl4pPr>
            <a:lvl5pPr marL="4334805" indent="0">
              <a:buNone/>
              <a:defRPr sz="2370"/>
            </a:lvl5pPr>
            <a:lvl6pPr marL="5418506" indent="0">
              <a:buNone/>
              <a:defRPr sz="2370"/>
            </a:lvl6pPr>
            <a:lvl7pPr marL="6502207" indent="0">
              <a:buNone/>
              <a:defRPr sz="2370"/>
            </a:lvl7pPr>
            <a:lvl8pPr marL="7585908" indent="0">
              <a:buNone/>
              <a:defRPr sz="2370"/>
            </a:lvl8pPr>
            <a:lvl9pPr marL="8669609" indent="0">
              <a:buNone/>
              <a:defRPr sz="237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931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561" y="1083733"/>
            <a:ext cx="9320631" cy="3793067"/>
          </a:xfrm>
        </p:spPr>
        <p:txBody>
          <a:bodyPr anchor="b"/>
          <a:lstStyle>
            <a:lvl1pPr>
              <a:defRPr sz="758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285775" y="2340564"/>
            <a:ext cx="14630043" cy="11552296"/>
          </a:xfrm>
        </p:spPr>
        <p:txBody>
          <a:bodyPr anchor="t"/>
          <a:lstStyle>
            <a:lvl1pPr marL="0" indent="0">
              <a:buNone/>
              <a:defRPr sz="7585"/>
            </a:lvl1pPr>
            <a:lvl2pPr marL="1083701" indent="0">
              <a:buNone/>
              <a:defRPr sz="6637"/>
            </a:lvl2pPr>
            <a:lvl3pPr marL="2167402" indent="0">
              <a:buNone/>
              <a:defRPr sz="5689"/>
            </a:lvl3pPr>
            <a:lvl4pPr marL="3251103" indent="0">
              <a:buNone/>
              <a:defRPr sz="4741"/>
            </a:lvl4pPr>
            <a:lvl5pPr marL="4334805" indent="0">
              <a:buNone/>
              <a:defRPr sz="4741"/>
            </a:lvl5pPr>
            <a:lvl6pPr marL="5418506" indent="0">
              <a:buNone/>
              <a:defRPr sz="4741"/>
            </a:lvl6pPr>
            <a:lvl7pPr marL="6502207" indent="0">
              <a:buNone/>
              <a:defRPr sz="4741"/>
            </a:lvl7pPr>
            <a:lvl8pPr marL="7585908" indent="0">
              <a:buNone/>
              <a:defRPr sz="4741"/>
            </a:lvl8pPr>
            <a:lvl9pPr marL="8669609" indent="0">
              <a:buNone/>
              <a:defRPr sz="4741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0561" y="4876800"/>
            <a:ext cx="9320631" cy="9034875"/>
          </a:xfrm>
        </p:spPr>
        <p:txBody>
          <a:bodyPr/>
          <a:lstStyle>
            <a:lvl1pPr marL="0" indent="0">
              <a:buNone/>
              <a:defRPr sz="3792"/>
            </a:lvl1pPr>
            <a:lvl2pPr marL="1083701" indent="0">
              <a:buNone/>
              <a:defRPr sz="3318"/>
            </a:lvl2pPr>
            <a:lvl3pPr marL="2167402" indent="0">
              <a:buNone/>
              <a:defRPr sz="2844"/>
            </a:lvl3pPr>
            <a:lvl4pPr marL="3251103" indent="0">
              <a:buNone/>
              <a:defRPr sz="2370"/>
            </a:lvl4pPr>
            <a:lvl5pPr marL="4334805" indent="0">
              <a:buNone/>
              <a:defRPr sz="2370"/>
            </a:lvl5pPr>
            <a:lvl6pPr marL="5418506" indent="0">
              <a:buNone/>
              <a:defRPr sz="2370"/>
            </a:lvl6pPr>
            <a:lvl7pPr marL="6502207" indent="0">
              <a:buNone/>
              <a:defRPr sz="2370"/>
            </a:lvl7pPr>
            <a:lvl8pPr marL="7585908" indent="0">
              <a:buNone/>
              <a:defRPr sz="2370"/>
            </a:lvl8pPr>
            <a:lvl9pPr marL="8669609" indent="0">
              <a:buNone/>
              <a:defRPr sz="237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98768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692875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0680739" y="865481"/>
            <a:ext cx="6231315" cy="1377620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86796" y="865481"/>
            <a:ext cx="18332708" cy="1377620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42942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img-fotki.yandex.ru/get/15530/200418627.79/0_11dfee_36ee95dc_orig.png"/>
          <p:cNvPicPr>
            <a:picLocks noChangeAspect="1" noChangeArrowheads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21878" y="865483"/>
            <a:ext cx="1376423" cy="10466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img-fotki.yandex.ru/get/15530/200418627.79/0_11dfee_36ee95dc_orig.png"/>
          <p:cNvPicPr>
            <a:picLocks noChangeAspect="1" noChangeArrowheads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7053614" y="2091160"/>
            <a:ext cx="1844537" cy="14026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 userDrawn="1"/>
        </p:nvSpPr>
        <p:spPr>
          <a:xfrm>
            <a:off x="1025912" y="446048"/>
            <a:ext cx="26852137" cy="15482026"/>
          </a:xfrm>
          <a:prstGeom prst="rect">
            <a:avLst/>
          </a:prstGeom>
          <a:solidFill>
            <a:srgbClr val="F2F6F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295808" y="15979001"/>
            <a:ext cx="14602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>
              <a:buNone/>
            </a:pPr>
            <a:r>
              <a:rPr lang="ru-RU" sz="1200" b="0" dirty="0" smtClean="0">
                <a:solidFill>
                  <a:schemeClr val="tx1"/>
                </a:solidFill>
                <a:latin typeface="AGReverance" pitchFamily="2" charset="0"/>
              </a:rPr>
              <a:t>© Полшкова В.В., 2018</a:t>
            </a:r>
            <a:endParaRPr lang="ru-RU" sz="1200" b="0" dirty="0">
              <a:solidFill>
                <a:schemeClr val="tx1"/>
              </a:solidFill>
              <a:latin typeface="AGReverance" pitchFamily="2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6796" y="865483"/>
            <a:ext cx="24925258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796" y="4327407"/>
            <a:ext cx="24925258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86796" y="15066905"/>
            <a:ext cx="6502241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4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65B52-CEA1-4BB3-BAB4-06FEAB2716DA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572744" y="15066905"/>
            <a:ext cx="9753362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4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409813" y="15066905"/>
            <a:ext cx="6502241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4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4465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14" r:id="rId2"/>
    <p:sldLayoutId id="2147483704" r:id="rId3"/>
    <p:sldLayoutId id="2147483715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</p:sldLayoutIdLst>
  <p:txStyles>
    <p:titleStyle>
      <a:lvl1pPr algn="l" defTabSz="2167402" rtl="0" eaLnBrk="1" latinLnBrk="0" hangingPunct="1">
        <a:lnSpc>
          <a:spcPct val="90000"/>
        </a:lnSpc>
        <a:spcBef>
          <a:spcPct val="0"/>
        </a:spcBef>
        <a:buNone/>
        <a:defRPr sz="10429" kern="1200">
          <a:solidFill>
            <a:schemeClr val="tx1"/>
          </a:solidFill>
          <a:latin typeface="AGReverance" pitchFamily="2" charset="0"/>
          <a:ea typeface="+mj-ea"/>
          <a:cs typeface="+mj-cs"/>
        </a:defRPr>
      </a:lvl1pPr>
    </p:titleStyle>
    <p:bodyStyle>
      <a:lvl1pPr marL="541851" indent="-541851" algn="l" defTabSz="2167402" rtl="0" eaLnBrk="1" latinLnBrk="0" hangingPunct="1">
        <a:lnSpc>
          <a:spcPct val="90000"/>
        </a:lnSpc>
        <a:spcBef>
          <a:spcPts val="2370"/>
        </a:spcBef>
        <a:buFont typeface="Arial" panose="020B0604020202020204" pitchFamily="34" charset="0"/>
        <a:buChar char="•"/>
        <a:defRPr sz="6637" kern="1200">
          <a:solidFill>
            <a:schemeClr val="tx1"/>
          </a:solidFill>
          <a:latin typeface="AGReverance" pitchFamily="2" charset="0"/>
          <a:ea typeface="+mn-ea"/>
          <a:cs typeface="+mn-cs"/>
        </a:defRPr>
      </a:lvl1pPr>
      <a:lvl2pPr marL="1625552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5689" kern="1200">
          <a:solidFill>
            <a:schemeClr val="tx1"/>
          </a:solidFill>
          <a:latin typeface="AGReverance" pitchFamily="2" charset="0"/>
          <a:ea typeface="+mn-ea"/>
          <a:cs typeface="+mn-cs"/>
        </a:defRPr>
      </a:lvl2pPr>
      <a:lvl3pPr marL="2709253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4741" kern="1200">
          <a:solidFill>
            <a:schemeClr val="tx1"/>
          </a:solidFill>
          <a:latin typeface="AGReverance" pitchFamily="2" charset="0"/>
          <a:ea typeface="+mn-ea"/>
          <a:cs typeface="+mn-cs"/>
        </a:defRPr>
      </a:lvl3pPr>
      <a:lvl4pPr marL="3792954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AGReverance" pitchFamily="2" charset="0"/>
          <a:ea typeface="+mn-ea"/>
          <a:cs typeface="+mn-cs"/>
        </a:defRPr>
      </a:lvl4pPr>
      <a:lvl5pPr marL="4876655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AGReverance" pitchFamily="2" charset="0"/>
          <a:ea typeface="+mn-ea"/>
          <a:cs typeface="+mn-cs"/>
        </a:defRPr>
      </a:lvl5pPr>
      <a:lvl6pPr marL="5960356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6pPr>
      <a:lvl7pPr marL="7044058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7pPr>
      <a:lvl8pPr marL="8127759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8pPr>
      <a:lvl9pPr marL="9211460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1083701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2pPr>
      <a:lvl3pPr marL="2167402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3pPr>
      <a:lvl4pPr marL="3251103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4pPr>
      <a:lvl5pPr marL="4334805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5pPr>
      <a:lvl6pPr marL="5418506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6pPr>
      <a:lvl7pPr marL="6502207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7pPr>
      <a:lvl8pPr marL="7585908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8pPr>
      <a:lvl9pPr marL="8669609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612356" y="4079631"/>
            <a:ext cx="20302721" cy="2391507"/>
          </a:xfrm>
        </p:spPr>
        <p:txBody>
          <a:bodyPr>
            <a:normAutofit/>
          </a:bodyPr>
          <a:lstStyle/>
          <a:p>
            <a:r>
              <a:rPr lang="ru-RU" sz="9600" b="1" dirty="0" smtClean="0">
                <a:solidFill>
                  <a:srgbClr val="FF0000"/>
                </a:solidFill>
                <a:latin typeface="Comic Sans MS" pitchFamily="66" charset="0"/>
              </a:rPr>
              <a:t>О</a:t>
            </a:r>
            <a:r>
              <a:rPr lang="ru-RU" sz="9600" b="1" dirty="0" smtClean="0">
                <a:solidFill>
                  <a:srgbClr val="7030A0"/>
                </a:solidFill>
                <a:latin typeface="Comic Sans MS" pitchFamily="66" charset="0"/>
              </a:rPr>
              <a:t>Р</a:t>
            </a:r>
            <a:r>
              <a:rPr lang="ru-RU" sz="9600" b="1" dirty="0" smtClean="0">
                <a:solidFill>
                  <a:srgbClr val="0070C0"/>
                </a:solidFill>
                <a:latin typeface="Comic Sans MS" pitchFamily="66" charset="0"/>
              </a:rPr>
              <a:t>Ф</a:t>
            </a:r>
            <a:r>
              <a:rPr lang="ru-RU" sz="9600" b="1" dirty="0" smtClean="0">
                <a:solidFill>
                  <a:srgbClr val="FFC000"/>
                </a:solidFill>
                <a:latin typeface="Comic Sans MS" pitchFamily="66" charset="0"/>
              </a:rPr>
              <a:t>О</a:t>
            </a:r>
            <a:r>
              <a:rPr lang="ru-RU" sz="9600" b="1" dirty="0" smtClean="0">
                <a:solidFill>
                  <a:srgbClr val="FF0000"/>
                </a:solidFill>
                <a:latin typeface="Comic Sans MS" pitchFamily="66" charset="0"/>
              </a:rPr>
              <a:t>-С</a:t>
            </a:r>
            <a:r>
              <a:rPr lang="ru-RU" sz="9600" b="1" dirty="0" smtClean="0">
                <a:solidFill>
                  <a:srgbClr val="00B050"/>
                </a:solidFill>
                <a:latin typeface="Comic Sans MS" pitchFamily="66" charset="0"/>
              </a:rPr>
              <a:t>К</a:t>
            </a:r>
            <a:r>
              <a:rPr lang="ru-RU" sz="9600" b="1" dirty="0" smtClean="0">
                <a:solidFill>
                  <a:srgbClr val="7030A0"/>
                </a:solidFill>
                <a:latin typeface="Comic Sans MS" pitchFamily="66" charset="0"/>
              </a:rPr>
              <a:t>Е</a:t>
            </a:r>
            <a:r>
              <a:rPr lang="ru-RU" sz="9600" b="1" dirty="0" smtClean="0">
                <a:solidFill>
                  <a:srgbClr val="0070C0"/>
                </a:solidFill>
                <a:latin typeface="Comic Sans MS" pitchFamily="66" charset="0"/>
              </a:rPr>
              <a:t>Т</a:t>
            </a:r>
            <a:r>
              <a:rPr lang="ru-RU" sz="9600" b="1" dirty="0" smtClean="0">
                <a:solidFill>
                  <a:srgbClr val="FFC000"/>
                </a:solidFill>
                <a:latin typeface="Comic Sans MS" pitchFamily="66" charset="0"/>
              </a:rPr>
              <a:t>Ч</a:t>
            </a:r>
            <a:r>
              <a:rPr lang="ru-RU" sz="9600" b="1" dirty="0" smtClean="0">
                <a:solidFill>
                  <a:srgbClr val="7030A0"/>
                </a:solidFill>
                <a:latin typeface="Comic Sans MS" pitchFamily="66" charset="0"/>
              </a:rPr>
              <a:t>И</a:t>
            </a:r>
            <a:r>
              <a:rPr lang="ru-RU" sz="9600" b="1" dirty="0" smtClean="0">
                <a:solidFill>
                  <a:srgbClr val="0070C0"/>
                </a:solidFill>
                <a:latin typeface="Comic Sans MS" pitchFamily="66" charset="0"/>
              </a:rPr>
              <a:t>Н</a:t>
            </a:r>
            <a:r>
              <a:rPr lang="ru-RU" sz="9600" b="1" dirty="0" smtClean="0">
                <a:solidFill>
                  <a:srgbClr val="00B050"/>
                </a:solidFill>
                <a:latin typeface="Comic Sans MS" pitchFamily="66" charset="0"/>
              </a:rPr>
              <a:t>Г</a:t>
            </a:r>
            <a:endParaRPr lang="ru-RU" sz="9600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612356" y="7244862"/>
            <a:ext cx="23467952" cy="7350369"/>
          </a:xfrm>
        </p:spPr>
        <p:txBody>
          <a:bodyPr>
            <a:normAutofit fontScale="92500" lnSpcReduction="10000"/>
          </a:bodyPr>
          <a:lstStyle/>
          <a:p>
            <a:r>
              <a:rPr lang="ru-RU" sz="8800" b="1" dirty="0" smtClean="0">
                <a:solidFill>
                  <a:srgbClr val="FF0000"/>
                </a:solidFill>
                <a:latin typeface="Comic Sans MS" pitchFamily="66" charset="0"/>
              </a:rPr>
              <a:t>(</a:t>
            </a:r>
            <a:r>
              <a:rPr lang="ru-RU" sz="8800" b="1" dirty="0" smtClean="0">
                <a:solidFill>
                  <a:srgbClr val="7030A0"/>
                </a:solidFill>
                <a:latin typeface="Comic Sans MS" pitchFamily="66" charset="0"/>
              </a:rPr>
              <a:t>легкий</a:t>
            </a:r>
            <a:r>
              <a:rPr lang="ru-RU" sz="8800" b="1" dirty="0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ru-RU" sz="8800" b="1" dirty="0" smtClean="0">
                <a:solidFill>
                  <a:srgbClr val="0070C0"/>
                </a:solidFill>
                <a:latin typeface="Comic Sans MS" pitchFamily="66" charset="0"/>
              </a:rPr>
              <a:t>интересный</a:t>
            </a:r>
            <a:r>
              <a:rPr lang="ru-RU" sz="8800" b="1" dirty="0" smtClean="0">
                <a:solidFill>
                  <a:srgbClr val="FF0000"/>
                </a:solidFill>
                <a:latin typeface="Comic Sans MS" pitchFamily="66" charset="0"/>
              </a:rPr>
              <a:t>, </a:t>
            </a:r>
            <a:r>
              <a:rPr lang="ru-RU" sz="8800" b="1" dirty="0" smtClean="0">
                <a:solidFill>
                  <a:srgbClr val="FFC000"/>
                </a:solidFill>
                <a:latin typeface="Comic Sans MS" pitchFamily="66" charset="0"/>
              </a:rPr>
              <a:t>доступный</a:t>
            </a:r>
            <a:r>
              <a:rPr lang="ru-RU" sz="8800" b="1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ru-RU" sz="8800" b="1" dirty="0" smtClean="0">
                <a:solidFill>
                  <a:srgbClr val="00B050"/>
                </a:solidFill>
                <a:latin typeface="Comic Sans MS" pitchFamily="66" charset="0"/>
              </a:rPr>
              <a:t>способ</a:t>
            </a:r>
            <a:r>
              <a:rPr lang="ru-RU" sz="8800" b="1" dirty="0" smtClean="0">
                <a:solidFill>
                  <a:srgbClr val="FF0000"/>
                </a:solidFill>
                <a:latin typeface="Comic Sans MS" pitchFamily="66" charset="0"/>
              </a:rPr>
              <a:t> запоминания </a:t>
            </a:r>
            <a:r>
              <a:rPr lang="ru-RU" sz="8800" b="1" dirty="0" smtClean="0">
                <a:solidFill>
                  <a:srgbClr val="7030A0"/>
                </a:solidFill>
                <a:latin typeface="Comic Sans MS" pitchFamily="66" charset="0"/>
              </a:rPr>
              <a:t>словарных</a:t>
            </a:r>
            <a:r>
              <a:rPr lang="ru-RU" sz="8800" b="1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ru-RU" sz="8800" b="1" dirty="0" smtClean="0">
                <a:solidFill>
                  <a:srgbClr val="0070C0"/>
                </a:solidFill>
                <a:latin typeface="Comic Sans MS" pitchFamily="66" charset="0"/>
              </a:rPr>
              <a:t>слов</a:t>
            </a:r>
            <a:r>
              <a:rPr lang="ru-RU" sz="8800" b="1" dirty="0" smtClean="0">
                <a:solidFill>
                  <a:srgbClr val="FF0000"/>
                </a:solidFill>
                <a:latin typeface="Comic Sans MS" pitchFamily="66" charset="0"/>
              </a:rPr>
              <a:t>)</a:t>
            </a:r>
          </a:p>
          <a:p>
            <a:r>
              <a:rPr lang="ru-RU" sz="8800" b="1" dirty="0" err="1" smtClean="0">
                <a:solidFill>
                  <a:srgbClr val="7030A0"/>
                </a:solidFill>
                <a:latin typeface="Comic Sans MS" pitchFamily="66" charset="0"/>
              </a:rPr>
              <a:t>авторы:</a:t>
            </a:r>
            <a:r>
              <a:rPr lang="ru-RU" sz="8800" b="1" dirty="0" err="1" smtClean="0">
                <a:solidFill>
                  <a:srgbClr val="0070C0"/>
                </a:solidFill>
                <a:latin typeface="Comic Sans MS" pitchFamily="66" charset="0"/>
              </a:rPr>
              <a:t>Белова</a:t>
            </a:r>
            <a:r>
              <a:rPr lang="ru-RU" sz="8800" b="1" dirty="0" smtClean="0">
                <a:solidFill>
                  <a:srgbClr val="0070C0"/>
                </a:solidFill>
                <a:latin typeface="Comic Sans MS" pitchFamily="66" charset="0"/>
              </a:rPr>
              <a:t> Софья </a:t>
            </a:r>
            <a:r>
              <a:rPr lang="ru-RU" sz="8800" b="1" dirty="0" smtClean="0">
                <a:solidFill>
                  <a:srgbClr val="FF0000"/>
                </a:solidFill>
                <a:latin typeface="Comic Sans MS" pitchFamily="66" charset="0"/>
              </a:rPr>
              <a:t>и</a:t>
            </a:r>
          </a:p>
          <a:p>
            <a:r>
              <a:rPr lang="ru-RU" sz="8800" b="1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ru-RU" sz="8800" b="1" dirty="0" smtClean="0">
                <a:solidFill>
                  <a:srgbClr val="00B050"/>
                </a:solidFill>
                <a:latin typeface="Comic Sans MS" pitchFamily="66" charset="0"/>
              </a:rPr>
              <a:t>Романченко Маргарита</a:t>
            </a:r>
          </a:p>
          <a:p>
            <a:r>
              <a:rPr lang="ru-RU" sz="8800" b="1" dirty="0" err="1" smtClean="0">
                <a:solidFill>
                  <a:srgbClr val="7030A0"/>
                </a:solidFill>
                <a:latin typeface="Comic Sans MS" pitchFamily="66" charset="0"/>
              </a:rPr>
              <a:t>руководитель:</a:t>
            </a:r>
            <a:r>
              <a:rPr lang="ru-RU" sz="8800" b="1" dirty="0" err="1" smtClean="0">
                <a:solidFill>
                  <a:srgbClr val="FFC000"/>
                </a:solidFill>
                <a:latin typeface="Comic Sans MS" pitchFamily="66" charset="0"/>
              </a:rPr>
              <a:t>учитель-логопед</a:t>
            </a:r>
            <a:endParaRPr lang="ru-RU" sz="8800" b="1" dirty="0" smtClean="0">
              <a:solidFill>
                <a:srgbClr val="FFC000"/>
              </a:solidFill>
              <a:latin typeface="Comic Sans MS" pitchFamily="66" charset="0"/>
            </a:endParaRPr>
          </a:p>
          <a:p>
            <a:r>
              <a:rPr lang="ru-RU" sz="8800" b="1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ru-RU" sz="8800" b="1" dirty="0" err="1" smtClean="0">
                <a:solidFill>
                  <a:srgbClr val="FF0000"/>
                </a:solidFill>
                <a:latin typeface="Comic Sans MS" pitchFamily="66" charset="0"/>
              </a:rPr>
              <a:t>Нозикова</a:t>
            </a:r>
            <a:r>
              <a:rPr lang="ru-RU" sz="8800" b="1" dirty="0" smtClean="0">
                <a:solidFill>
                  <a:srgbClr val="FF0000"/>
                </a:solidFill>
                <a:latin typeface="Comic Sans MS" pitchFamily="66" charset="0"/>
              </a:rPr>
              <a:t> Е.В.</a:t>
            </a:r>
          </a:p>
          <a:p>
            <a:endParaRPr lang="ru-RU" sz="88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1522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FF0000"/>
                </a:solidFill>
                <a:latin typeface="Comic Sans MS" pitchFamily="66" charset="0"/>
              </a:rPr>
              <a:t>Цель: </a:t>
            </a:r>
            <a:r>
              <a:rPr lang="ru-RU" sz="6600" dirty="0" smtClean="0">
                <a:solidFill>
                  <a:srgbClr val="7030A0"/>
                </a:solidFill>
                <a:latin typeface="Comic Sans MS" pitchFamily="66" charset="0"/>
              </a:rPr>
              <a:t>проверить эффективность запоминания </a:t>
            </a:r>
            <a:br>
              <a:rPr lang="ru-RU" sz="6600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6600" dirty="0" smtClean="0">
                <a:solidFill>
                  <a:srgbClr val="7030A0"/>
                </a:solidFill>
                <a:latin typeface="Comic Sans MS" pitchFamily="66" charset="0"/>
              </a:rPr>
              <a:t>                      словарных  слов с помощью </a:t>
            </a:r>
            <a:r>
              <a:rPr lang="ru-RU" sz="6600" dirty="0" err="1" smtClean="0">
                <a:solidFill>
                  <a:srgbClr val="7030A0"/>
                </a:solidFill>
                <a:latin typeface="Comic Sans MS" pitchFamily="66" charset="0"/>
              </a:rPr>
              <a:t>орфо-скетчей</a:t>
            </a:r>
            <a:endParaRPr lang="ru-RU" sz="66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6000" dirty="0" smtClean="0">
                <a:solidFill>
                  <a:srgbClr val="FF0000"/>
                </a:solidFill>
                <a:latin typeface="Comic Sans MS" pitchFamily="66" charset="0"/>
              </a:rPr>
              <a:t>Задачи:</a:t>
            </a:r>
          </a:p>
          <a:p>
            <a:pPr>
              <a:buNone/>
            </a:pPr>
            <a:endParaRPr lang="ru-RU" sz="6000" dirty="0" smtClean="0">
              <a:latin typeface="Comic Sans MS" pitchFamily="66" charset="0"/>
            </a:endParaRPr>
          </a:p>
          <a:p>
            <a:pPr marL="1143000" indent="-1143000">
              <a:buAutoNum type="arabicPeriod"/>
            </a:pPr>
            <a:r>
              <a:rPr lang="ru-RU" sz="6000" dirty="0" smtClean="0">
                <a:solidFill>
                  <a:srgbClr val="0070C0"/>
                </a:solidFill>
                <a:latin typeface="Comic Sans MS" pitchFamily="66" charset="0"/>
              </a:rPr>
              <a:t>Познакомится с понятием «скетч», его видами;</a:t>
            </a:r>
          </a:p>
          <a:p>
            <a:pPr marL="1143000" indent="-1143000">
              <a:buAutoNum type="arabicPeriod"/>
            </a:pPr>
            <a:r>
              <a:rPr lang="ru-RU" sz="6000" dirty="0" smtClean="0">
                <a:solidFill>
                  <a:srgbClr val="0070C0"/>
                </a:solidFill>
                <a:latin typeface="Comic Sans MS" pitchFamily="66" charset="0"/>
              </a:rPr>
              <a:t>Изучить словарные слова, необходимые для запоминания в 1-4 классах;</a:t>
            </a:r>
          </a:p>
          <a:p>
            <a:pPr marL="1143000" indent="-1143000">
              <a:buAutoNum type="arabicPeriod"/>
            </a:pPr>
            <a:r>
              <a:rPr lang="ru-RU" sz="6000" dirty="0" smtClean="0">
                <a:solidFill>
                  <a:srgbClr val="0070C0"/>
                </a:solidFill>
                <a:latin typeface="Comic Sans MS" pitchFamily="66" charset="0"/>
              </a:rPr>
              <a:t>Попробовать изобразить словарные слова с помощь рисунков;</a:t>
            </a:r>
          </a:p>
          <a:p>
            <a:pPr marL="1143000" indent="-1143000">
              <a:buAutoNum type="arabicPeriod"/>
            </a:pPr>
            <a:r>
              <a:rPr lang="ru-RU" sz="6000" dirty="0" smtClean="0">
                <a:solidFill>
                  <a:srgbClr val="0070C0"/>
                </a:solidFill>
                <a:latin typeface="Comic Sans MS" pitchFamily="66" charset="0"/>
              </a:rPr>
              <a:t>Выявить особенности орфографического </a:t>
            </a:r>
            <a:r>
              <a:rPr lang="ru-RU" sz="6000" dirty="0" err="1" smtClean="0">
                <a:solidFill>
                  <a:srgbClr val="0070C0"/>
                </a:solidFill>
                <a:latin typeface="Comic Sans MS" pitchFamily="66" charset="0"/>
              </a:rPr>
              <a:t>скетчинга</a:t>
            </a:r>
            <a:r>
              <a:rPr lang="ru-RU" sz="6000" dirty="0" smtClean="0">
                <a:solidFill>
                  <a:srgbClr val="0070C0"/>
                </a:solidFill>
                <a:latin typeface="Comic Sans MS" pitchFamily="66" charset="0"/>
              </a:rPr>
              <a:t>;</a:t>
            </a:r>
          </a:p>
          <a:p>
            <a:pPr marL="1143000" indent="-1143000">
              <a:buAutoNum type="arabicPeriod"/>
            </a:pPr>
            <a:r>
              <a:rPr lang="ru-RU" sz="6000" dirty="0" smtClean="0">
                <a:solidFill>
                  <a:srgbClr val="0070C0"/>
                </a:solidFill>
                <a:latin typeface="Comic Sans MS" pitchFamily="66" charset="0"/>
              </a:rPr>
              <a:t>Проверить, как лучше запоминают словарные слова наши товарищи.</a:t>
            </a:r>
          </a:p>
          <a:p>
            <a:pPr marL="1143000" indent="-1143000">
              <a:buAutoNum type="arabicPeriod"/>
            </a:pPr>
            <a:endParaRPr lang="ru-RU" sz="6000" dirty="0" smtClean="0">
              <a:latin typeface="Comic Sans MS" pitchFamily="66" charset="0"/>
            </a:endParaRPr>
          </a:p>
          <a:p>
            <a:endParaRPr lang="ru-RU" sz="6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094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9600" b="1" dirty="0" smtClean="0">
                <a:solidFill>
                  <a:srgbClr val="FF0000"/>
                </a:solidFill>
                <a:latin typeface="Comic Sans MS" pitchFamily="66" charset="0"/>
              </a:rPr>
              <a:t>ГИПОТЕЗА:</a:t>
            </a:r>
            <a:endParaRPr lang="ru-RU" sz="96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1986796" y="5134708"/>
            <a:ext cx="11131327" cy="950698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6600" dirty="0" smtClean="0">
                <a:solidFill>
                  <a:srgbClr val="002060"/>
                </a:solidFill>
                <a:latin typeface="Comic Sans MS" pitchFamily="66" charset="0"/>
              </a:rPr>
              <a:t>допустим, </a:t>
            </a:r>
          </a:p>
          <a:p>
            <a:pPr>
              <a:buNone/>
            </a:pPr>
            <a:r>
              <a:rPr lang="ru-RU" sz="6600" dirty="0" smtClean="0">
                <a:solidFill>
                  <a:srgbClr val="002060"/>
                </a:solidFill>
                <a:latin typeface="Comic Sans MS" pitchFamily="66" charset="0"/>
              </a:rPr>
              <a:t>что словарное слово, </a:t>
            </a:r>
          </a:p>
          <a:p>
            <a:pPr>
              <a:buNone/>
            </a:pPr>
            <a:r>
              <a:rPr lang="ru-RU" sz="6600" dirty="0" smtClean="0">
                <a:solidFill>
                  <a:srgbClr val="002060"/>
                </a:solidFill>
                <a:latin typeface="Comic Sans MS" pitchFamily="66" charset="0"/>
              </a:rPr>
              <a:t>представленное</a:t>
            </a:r>
          </a:p>
          <a:p>
            <a:pPr>
              <a:buNone/>
            </a:pPr>
            <a:r>
              <a:rPr lang="ru-RU" sz="6600" dirty="0" smtClean="0">
                <a:solidFill>
                  <a:srgbClr val="002060"/>
                </a:solidFill>
                <a:latin typeface="Comic Sans MS" pitchFamily="66" charset="0"/>
              </a:rPr>
              <a:t> в виде рисунка, запомнится лучше, чем обычное, печатное</a:t>
            </a:r>
            <a:r>
              <a:rPr lang="ru-RU" sz="8000" dirty="0" smtClean="0">
                <a:solidFill>
                  <a:srgbClr val="002060"/>
                </a:solidFill>
                <a:latin typeface="Comic Sans MS" pitchFamily="66" charset="0"/>
              </a:rPr>
              <a:t>.</a:t>
            </a:r>
            <a:endParaRPr lang="ru-RU" sz="80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7" name="Содержимое 6" descr="с4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3930434" y="4712678"/>
            <a:ext cx="12899705" cy="8567554"/>
          </a:xfr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44078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Что такое </a:t>
            </a:r>
            <a:r>
              <a:rPr lang="ru-RU" dirty="0" err="1" smtClean="0">
                <a:solidFill>
                  <a:srgbClr val="FF0000"/>
                </a:solidFill>
                <a:latin typeface="Comic Sans MS" pitchFamily="66" charset="0"/>
              </a:rPr>
              <a:t>скетчинг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?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9600" dirty="0" err="1" smtClean="0">
                <a:solidFill>
                  <a:srgbClr val="002060"/>
                </a:solidFill>
                <a:latin typeface="Comic Sans MS" pitchFamily="66" charset="0"/>
              </a:rPr>
              <a:t>Скетчинг</a:t>
            </a:r>
            <a:r>
              <a:rPr lang="ru-RU" sz="7585" dirty="0" smtClean="0">
                <a:solidFill>
                  <a:srgbClr val="002060"/>
                </a:solidFill>
                <a:latin typeface="Comic Sans MS" pitchFamily="66" charset="0"/>
              </a:rPr>
              <a:t> – </a:t>
            </a:r>
            <a:r>
              <a:rPr lang="ru-RU" sz="7585" dirty="0" smtClean="0">
                <a:solidFill>
                  <a:srgbClr val="0070C0"/>
                </a:solidFill>
                <a:latin typeface="Comic Sans MS" pitchFamily="66" charset="0"/>
              </a:rPr>
              <a:t>это современная техника быстрого создания простых рисунков и визуальных заметок. Скетчи помогают отобразить на бумаге эмоции, идеи и впечатления.</a:t>
            </a:r>
            <a:endParaRPr lang="ru-RU" sz="7585" dirty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5" name="Содержимое 4" descr="с2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3856678" y="5029200"/>
            <a:ext cx="12225551" cy="8150367"/>
          </a:xfr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9173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rot="20769812">
            <a:off x="2025731" y="1160584"/>
            <a:ext cx="9320631" cy="2450123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Кому может пригодится скетч?</a:t>
            </a:r>
            <a:endParaRPr lang="ru-RU" dirty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6" name="Содержимое 5" descr="с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26148" y="4677508"/>
            <a:ext cx="11270525" cy="8690525"/>
          </a:xfrm>
          <a:ln>
            <a:solidFill>
              <a:srgbClr val="FF0000"/>
            </a:solidFill>
          </a:ln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1990561" y="7561385"/>
            <a:ext cx="9320631" cy="6350290"/>
          </a:xfrm>
        </p:spPr>
        <p:txBody>
          <a:bodyPr>
            <a:normAutofit/>
          </a:bodyPr>
          <a:lstStyle/>
          <a:p>
            <a:r>
              <a:rPr lang="ru-RU" sz="9600" dirty="0" smtClean="0">
                <a:latin typeface="Comic Sans MS" pitchFamily="66" charset="0"/>
              </a:rPr>
              <a:t>  </a:t>
            </a:r>
            <a:r>
              <a:rPr lang="ru-RU" sz="9600" dirty="0" smtClean="0">
                <a:solidFill>
                  <a:srgbClr val="FF0000"/>
                </a:solidFill>
                <a:latin typeface="Comic Sans MS" pitchFamily="66" charset="0"/>
              </a:rPr>
              <a:t> Дизайнерам</a:t>
            </a:r>
            <a:endParaRPr lang="ru-RU" sz="9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078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699303">
            <a:off x="1863823" y="1326236"/>
            <a:ext cx="9320631" cy="2362845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Кому может пригодится скетч?</a:t>
            </a:r>
            <a:endParaRPr lang="ru-RU" dirty="0"/>
          </a:p>
        </p:txBody>
      </p:sp>
      <p:pic>
        <p:nvPicPr>
          <p:cNvPr id="5" name="Содержимое 4" descr="с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84434" y="4396155"/>
            <a:ext cx="11340932" cy="8620186"/>
          </a:xfrm>
          <a:ln>
            <a:solidFill>
              <a:srgbClr val="FF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ru-RU" sz="7200" dirty="0" smtClean="0">
              <a:latin typeface="Comic Sans MS" pitchFamily="66" charset="0"/>
            </a:endParaRPr>
          </a:p>
          <a:p>
            <a:endParaRPr lang="ru-RU" sz="7200" dirty="0" smtClean="0">
              <a:latin typeface="Comic Sans MS" pitchFamily="66" charset="0"/>
            </a:endParaRPr>
          </a:p>
          <a:p>
            <a:r>
              <a:rPr lang="ru-RU" sz="7200" dirty="0" smtClean="0">
                <a:solidFill>
                  <a:srgbClr val="FF0000"/>
                </a:solidFill>
                <a:latin typeface="Comic Sans MS" pitchFamily="66" charset="0"/>
              </a:rPr>
              <a:t>Проектировщикам</a:t>
            </a:r>
          </a:p>
          <a:p>
            <a:endParaRPr lang="ru-RU" sz="72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908417">
            <a:off x="1990561" y="1090246"/>
            <a:ext cx="9320631" cy="2497016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Кому может пригодится скетч?</a:t>
            </a:r>
            <a:endParaRPr lang="ru-RU" dirty="0"/>
          </a:p>
        </p:txBody>
      </p:sp>
      <p:pic>
        <p:nvPicPr>
          <p:cNvPr id="5" name="Содержимое 4" descr="пр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55863" y="3671094"/>
            <a:ext cx="8890000" cy="8890000"/>
          </a:xfrm>
          <a:ln>
            <a:solidFill>
              <a:srgbClr val="FF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ru-RU" sz="8000" dirty="0" smtClean="0">
              <a:latin typeface="Comic Sans MS" pitchFamily="66" charset="0"/>
            </a:endParaRPr>
          </a:p>
          <a:p>
            <a:endParaRPr lang="ru-RU" sz="8000" dirty="0" smtClean="0">
              <a:latin typeface="Comic Sans MS" pitchFamily="66" charset="0"/>
            </a:endParaRPr>
          </a:p>
          <a:p>
            <a:r>
              <a:rPr lang="ru-RU" sz="8000" dirty="0" smtClean="0">
                <a:solidFill>
                  <a:srgbClr val="FF0000"/>
                </a:solidFill>
                <a:latin typeface="Comic Sans MS" pitchFamily="66" charset="0"/>
              </a:rPr>
              <a:t>Иллюстраторам</a:t>
            </a:r>
            <a:endParaRPr lang="ru-RU" sz="80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90561" y="1083734"/>
            <a:ext cx="9320631" cy="282005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Comic Sans MS" pitchFamily="66" charset="0"/>
              </a:rPr>
              <a:t>ЖАНРЫ СКЕТЧИНГА</a:t>
            </a:r>
            <a:endParaRPr lang="ru-RU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8" name="Содержимое 7" descr="с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56000" y="3692770"/>
            <a:ext cx="13757434" cy="9142962"/>
          </a:xfrm>
          <a:ln>
            <a:solidFill>
              <a:srgbClr val="FF0000"/>
            </a:solidFill>
          </a:ln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1990561" y="6224954"/>
            <a:ext cx="9320631" cy="7686721"/>
          </a:xfrm>
        </p:spPr>
        <p:txBody>
          <a:bodyPr>
            <a:normAutofit/>
          </a:bodyPr>
          <a:lstStyle/>
          <a:p>
            <a:pPr algn="ctr"/>
            <a:r>
              <a:rPr lang="ru-RU" sz="8000" b="1" dirty="0" err="1" smtClean="0">
                <a:solidFill>
                  <a:srgbClr val="FF0000"/>
                </a:solidFill>
                <a:latin typeface="Comic Sans MS" pitchFamily="66" charset="0"/>
              </a:rPr>
              <a:t>Тревел-скетчинг</a:t>
            </a:r>
            <a:endParaRPr lang="ru-RU" sz="8000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algn="ctr"/>
            <a:r>
              <a:rPr lang="ru-RU" sz="4800" dirty="0" smtClean="0">
                <a:solidFill>
                  <a:srgbClr val="7030A0"/>
                </a:solidFill>
                <a:latin typeface="Comic Sans MS" pitchFamily="66" charset="0"/>
              </a:rPr>
              <a:t>(путевые зарисовки) </a:t>
            </a:r>
            <a:endParaRPr lang="ru-RU" sz="4800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078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0561" y="1083734"/>
            <a:ext cx="9320631" cy="282005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Comic Sans MS" pitchFamily="66" charset="0"/>
              </a:rPr>
              <a:t>ЖАНРЫ СКЕТЧИНГА</a:t>
            </a:r>
            <a:endParaRPr lang="ru-RU" dirty="0"/>
          </a:p>
        </p:txBody>
      </p:sp>
      <p:pic>
        <p:nvPicPr>
          <p:cNvPr id="5" name="Содержимое 4" descr="пр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24744" y="2339975"/>
            <a:ext cx="11552238" cy="11552238"/>
          </a:xfrm>
          <a:ln>
            <a:solidFill>
              <a:srgbClr val="FF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Comic Sans MS" pitchFamily="66" charset="0"/>
              </a:rPr>
              <a:t>ИНТЕРЬЕРНЫЙ</a:t>
            </a:r>
          </a:p>
          <a:p>
            <a:pPr algn="ctr"/>
            <a:r>
              <a:rPr lang="ru-RU" sz="4800" b="1" dirty="0" smtClean="0">
                <a:solidFill>
                  <a:srgbClr val="7030A0"/>
                </a:solidFill>
                <a:latin typeface="Comic Sans MS" pitchFamily="66" charset="0"/>
              </a:rPr>
              <a:t>(создание интерьера и декора)</a:t>
            </a:r>
            <a:endParaRPr lang="ru-RU" sz="4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0561" y="1083733"/>
            <a:ext cx="9320631" cy="2503529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Comic Sans MS" pitchFamily="66" charset="0"/>
              </a:rPr>
              <a:t>ЖАНРЫ СКЕТЧИНГА</a:t>
            </a:r>
            <a:endParaRPr lang="ru-RU" dirty="0"/>
          </a:p>
        </p:txBody>
      </p:sp>
      <p:pic>
        <p:nvPicPr>
          <p:cNvPr id="5" name="Содержимое 4" descr="пр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285663" y="3682639"/>
            <a:ext cx="14630400" cy="8866909"/>
          </a:xfrm>
          <a:ln>
            <a:solidFill>
              <a:srgbClr val="FF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90561" y="6365632"/>
            <a:ext cx="9320631" cy="7546044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Comic Sans MS" pitchFamily="66" charset="0"/>
              </a:rPr>
              <a:t>ФЛОРИСТИЧЕСКИЙ</a:t>
            </a:r>
          </a:p>
          <a:p>
            <a:pPr algn="ctr"/>
            <a:r>
              <a:rPr lang="ru-RU" sz="4800" dirty="0" smtClean="0">
                <a:solidFill>
                  <a:srgbClr val="7030A0"/>
                </a:solidFill>
                <a:latin typeface="Comic Sans MS" pitchFamily="66" charset="0"/>
              </a:rPr>
              <a:t>(рисунки растительности)</a:t>
            </a:r>
            <a:endParaRPr lang="ru-RU" sz="4800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0561" y="1083734"/>
            <a:ext cx="9320631" cy="271454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Comic Sans MS" pitchFamily="66" charset="0"/>
              </a:rPr>
              <a:t>ЖАНРЫ СКЕТЧИНГА</a:t>
            </a:r>
            <a:endParaRPr lang="ru-RU" dirty="0"/>
          </a:p>
        </p:txBody>
      </p:sp>
      <p:pic>
        <p:nvPicPr>
          <p:cNvPr id="5" name="Содержимое 4" descr="пр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24744" y="2339975"/>
            <a:ext cx="11552238" cy="11552238"/>
          </a:xfrm>
          <a:ln>
            <a:solidFill>
              <a:srgbClr val="FF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90561" y="7420708"/>
            <a:ext cx="9320631" cy="6490967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Comic Sans MS" pitchFamily="66" charset="0"/>
              </a:rPr>
              <a:t>ФЭШН</a:t>
            </a:r>
          </a:p>
          <a:p>
            <a:pPr algn="ctr"/>
            <a:r>
              <a:rPr lang="ru-RU" sz="4800" dirty="0" smtClean="0">
                <a:solidFill>
                  <a:srgbClr val="7030A0"/>
                </a:solidFill>
                <a:latin typeface="Comic Sans MS" pitchFamily="66" charset="0"/>
              </a:rPr>
              <a:t>(зарисовка одежды)</a:t>
            </a:r>
            <a:endParaRPr lang="ru-RU" sz="4800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0561" y="1083734"/>
            <a:ext cx="9320631" cy="2714544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latin typeface="Comic Sans MS" pitchFamily="66" charset="0"/>
              </a:rPr>
              <a:t>ЖАНРЫ СКЕТЧИНГА</a:t>
            </a:r>
            <a:endParaRPr lang="ru-RU" dirty="0"/>
          </a:p>
        </p:txBody>
      </p:sp>
      <p:pic>
        <p:nvPicPr>
          <p:cNvPr id="5" name="Содержимое 4" descr="с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10923" y="2591440"/>
            <a:ext cx="9437200" cy="11796500"/>
          </a:xfrm>
          <a:ln>
            <a:solidFill>
              <a:srgbClr val="FF0000"/>
            </a:solidFill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90561" y="7455877"/>
            <a:ext cx="9320631" cy="6455798"/>
          </a:xfrm>
        </p:spPr>
        <p:txBody>
          <a:bodyPr>
            <a:normAutofit/>
          </a:bodyPr>
          <a:lstStyle/>
          <a:p>
            <a:pPr algn="ctr"/>
            <a:r>
              <a:rPr lang="ru-RU" sz="8000" dirty="0" smtClean="0">
                <a:solidFill>
                  <a:srgbClr val="FF0000"/>
                </a:solidFill>
                <a:latin typeface="Comic Sans MS" pitchFamily="66" charset="0"/>
              </a:rPr>
              <a:t>Скетч-портрет</a:t>
            </a:r>
            <a:endParaRPr lang="ru-RU" sz="80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86796" y="865483"/>
            <a:ext cx="24925258" cy="511328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КРИТЕРИИ </a:t>
            </a:r>
            <a:b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ОРФОГРАФИЧЕСКОГО </a:t>
            </a:r>
            <a:b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СКЕТЧА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986796" y="6049108"/>
            <a:ext cx="24925258" cy="8592582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7030A0"/>
                </a:solidFill>
                <a:latin typeface="Comic Sans MS" pitchFamily="66" charset="0"/>
              </a:rPr>
              <a:t>Изображение должно быть достаточно </a:t>
            </a:r>
            <a:r>
              <a:rPr lang="ru-RU" dirty="0" smtClean="0">
                <a:solidFill>
                  <a:srgbClr val="FFC000"/>
                </a:solidFill>
                <a:latin typeface="Comic Sans MS" pitchFamily="66" charset="0"/>
              </a:rPr>
              <a:t>ярким!</a:t>
            </a:r>
          </a:p>
          <a:p>
            <a:pPr>
              <a:buNone/>
            </a:pPr>
            <a:r>
              <a:rPr lang="ru-RU" dirty="0" smtClean="0">
                <a:latin typeface="Comic Sans MS" pitchFamily="66" charset="0"/>
              </a:rPr>
              <a:t>                                                           </a:t>
            </a:r>
            <a:r>
              <a:rPr lang="ru-RU" dirty="0" smtClean="0">
                <a:solidFill>
                  <a:srgbClr val="00B050"/>
                </a:solidFill>
                <a:latin typeface="Comic Sans MS" pitchFamily="66" charset="0"/>
              </a:rPr>
              <a:t>крупным! </a:t>
            </a:r>
          </a:p>
          <a:p>
            <a:pPr>
              <a:buNone/>
            </a:pPr>
            <a:r>
              <a:rPr lang="ru-RU" dirty="0" smtClean="0">
                <a:latin typeface="Comic Sans MS" pitchFamily="66" charset="0"/>
              </a:rPr>
              <a:t>                                                   </a:t>
            </a:r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оригинальным!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 Хорошо, если орфограммы,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 которые нельзя проверить 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будут нарисованы</a:t>
            </a:r>
          </a:p>
          <a:p>
            <a:pPr>
              <a:buNone/>
            </a:pPr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       в виде различных предметов!</a:t>
            </a:r>
            <a:endParaRPr lang="ru-RU" dirty="0">
              <a:solidFill>
                <a:srgbClr val="0070C0"/>
              </a:solidFill>
              <a:latin typeface="Comic Sans MS" pitchFamily="66" charset="0"/>
            </a:endParaRPr>
          </a:p>
        </p:txBody>
      </p:sp>
      <p:pic>
        <p:nvPicPr>
          <p:cNvPr id="1026" name="Picture 2" descr="C:\Documents and Settings\user\Рабочий стол\ф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30230">
            <a:off x="18173456" y="10629961"/>
            <a:ext cx="5214083" cy="39105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7" name="Picture 3" descr="C:\Documents and Settings\user\Рабочий стол\ф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22096697" y="5710481"/>
            <a:ext cx="4280226" cy="32101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44078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86796" y="865483"/>
            <a:ext cx="24925258" cy="85780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8" name="Содержимое 7" descr="ф5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7125" y="458910"/>
            <a:ext cx="13751984" cy="10313988"/>
          </a:xfrm>
          <a:ln>
            <a:solidFill>
              <a:srgbClr val="FF0000"/>
            </a:solidFill>
          </a:ln>
        </p:spPr>
      </p:pic>
      <p:pic>
        <p:nvPicPr>
          <p:cNvPr id="2050" name="Picture 2" descr="C:\Documents and Settings\user\Рабочий стол\ф5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11754" y="6099905"/>
            <a:ext cx="12942278" cy="97067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44078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86796" y="865483"/>
            <a:ext cx="24925258" cy="33027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6" name="Содержимое 5" descr="ф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19594276" y="9299032"/>
            <a:ext cx="7430049" cy="5572537"/>
          </a:xfrm>
          <a:ln>
            <a:solidFill>
              <a:srgbClr val="FF0000"/>
            </a:solidFill>
          </a:ln>
        </p:spPr>
      </p:pic>
      <p:pic>
        <p:nvPicPr>
          <p:cNvPr id="3075" name="Picture 3" descr="C:\Documents and Settings\user\Рабочий стол\ф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12300196" y="9452709"/>
            <a:ext cx="7252674" cy="54395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3076" name="Picture 4" descr="C:\Documents and Settings\user\Рабочий стол\ф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4168559" y="1675915"/>
            <a:ext cx="7498862" cy="562414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3077" name="Picture 5" descr="C:\Documents and Settings\user\Рабочий стол\ф1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1160831" y="2269393"/>
            <a:ext cx="16256002" cy="1171721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3078" name="Picture 6" descr="C:\Documents and Settings\user\Рабочий стол\ф1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22459217" y="1263160"/>
            <a:ext cx="5148629" cy="68648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44078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1990561" y="1688123"/>
            <a:ext cx="12225567" cy="2321169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 группа1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1" name="Содержимое 10" descr="ф20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 rot="16200000">
            <a:off x="3449724" y="4647441"/>
            <a:ext cx="8198980" cy="10931973"/>
          </a:xfrm>
          <a:ln>
            <a:solidFill>
              <a:srgbClr val="FF0000"/>
            </a:solidFill>
          </a:ln>
        </p:spPr>
      </p:pic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>
          <a:xfrm>
            <a:off x="14630043" y="1758463"/>
            <a:ext cx="12285775" cy="2250829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группа2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2" name="Содержимое 11" descr="ф17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 rot="16200000">
            <a:off x="21852146" y="9817318"/>
            <a:ext cx="5033749" cy="6711665"/>
          </a:xfrm>
          <a:ln>
            <a:solidFill>
              <a:srgbClr val="FF0000"/>
            </a:solidFill>
          </a:ln>
        </p:spPr>
      </p:pic>
      <p:pic>
        <p:nvPicPr>
          <p:cNvPr id="4098" name="Picture 2" descr="C:\Documents and Settings\user\Рабочий стол\ф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15531525" y="5239637"/>
            <a:ext cx="4593428" cy="61245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44078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     Группа 1                 Группа 2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Содержимое 10" descr="ф21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 rot="5400000">
            <a:off x="2561798" y="5480051"/>
            <a:ext cx="11645900" cy="8734425"/>
          </a:xfrm>
          <a:ln>
            <a:solidFill>
              <a:srgbClr val="FF0000"/>
            </a:solidFill>
          </a:ln>
        </p:spPr>
      </p:pic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" name="Содержимое 11" descr="ф22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 rot="5400000">
            <a:off x="14809604" y="5515221"/>
            <a:ext cx="11645900" cy="8734425"/>
          </a:xfr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44078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Результаты нашей работы: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90561" y="3200400"/>
            <a:ext cx="12225567" cy="2737556"/>
          </a:xfrm>
        </p:spPr>
        <p:txBody>
          <a:bodyPr/>
          <a:lstStyle/>
          <a:p>
            <a:r>
              <a:rPr lang="ru-RU" b="0" dirty="0" smtClean="0">
                <a:solidFill>
                  <a:srgbClr val="7030A0"/>
                </a:solidFill>
                <a:latin typeface="Comic Sans MS" pitchFamily="66" charset="0"/>
              </a:rPr>
              <a:t>Первая группа(учили словарные слова по учебнику)</a:t>
            </a:r>
          </a:p>
          <a:p>
            <a:endParaRPr lang="ru-RU" dirty="0">
              <a:solidFill>
                <a:srgbClr val="7030A0"/>
              </a:solidFill>
              <a:latin typeface="Comic Sans MS" pitchFamily="66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half" idx="2"/>
          </p:nvPr>
        </p:nvGraphicFramePr>
        <p:xfrm>
          <a:off x="2025894" y="6007589"/>
          <a:ext cx="12225338" cy="44728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2669"/>
                <a:gridCol w="611266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кол-во человек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Без ошибок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2</a:t>
                      </a:r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1 ошибка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1</a:t>
                      </a:r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2 ошибки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9</a:t>
                      </a:r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3 и более ошибок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6</a:t>
                      </a:r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764122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всего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18</a:t>
                      </a:r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14630043" y="7280031"/>
            <a:ext cx="12285775" cy="2602523"/>
          </a:xfrm>
        </p:spPr>
        <p:txBody>
          <a:bodyPr>
            <a:normAutofit/>
          </a:bodyPr>
          <a:lstStyle/>
          <a:p>
            <a:r>
              <a:rPr lang="ru-RU" b="0" dirty="0" smtClean="0">
                <a:solidFill>
                  <a:srgbClr val="7030A0"/>
                </a:solidFill>
                <a:latin typeface="Comic Sans MS" pitchFamily="66" charset="0"/>
              </a:rPr>
              <a:t>Вторая группа(учили словарные слова - рисунки)</a:t>
            </a:r>
          </a:p>
          <a:p>
            <a:endParaRPr lang="ru-RU" dirty="0">
              <a:solidFill>
                <a:srgbClr val="7030A0"/>
              </a:solidFill>
              <a:latin typeface="Comic Sans MS" pitchFamily="66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quarter" idx="4"/>
          </p:nvPr>
        </p:nvGraphicFramePr>
        <p:xfrm>
          <a:off x="14384215" y="10438912"/>
          <a:ext cx="12285664" cy="44504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2832"/>
                <a:gridCol w="6142832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7030A0"/>
                          </a:solidFill>
                        </a:rPr>
                        <a:t>кол-во человек</a:t>
                      </a:r>
                      <a:endParaRPr lang="ru-RU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Без ошибок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8</a:t>
                      </a:r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1 ошибка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9</a:t>
                      </a:r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2 ошибки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1</a:t>
                      </a:r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3 и более ошибок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0</a:t>
                      </a:r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всего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18</a:t>
                      </a:r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86796" y="3094891"/>
            <a:ext cx="24925258" cy="7104185"/>
          </a:xfrm>
        </p:spPr>
        <p:txBody>
          <a:bodyPr>
            <a:normAutofit/>
          </a:bodyPr>
          <a:lstStyle/>
          <a:p>
            <a:r>
              <a:rPr lang="ru-RU" sz="9600" b="1" dirty="0" smtClean="0">
                <a:latin typeface="Comic Sans MS" pitchFamily="66" charset="0"/>
              </a:rPr>
              <a:t>    </a:t>
            </a:r>
            <a:br>
              <a:rPr lang="ru-RU" sz="9600" b="1" dirty="0" smtClean="0">
                <a:latin typeface="Comic Sans MS" pitchFamily="66" charset="0"/>
              </a:rPr>
            </a:br>
            <a:r>
              <a:rPr lang="ru-RU" sz="9600" b="1" dirty="0" smtClean="0">
                <a:latin typeface="Comic Sans MS" pitchFamily="66" charset="0"/>
              </a:rPr>
              <a:t>    </a:t>
            </a:r>
            <a:r>
              <a:rPr lang="ru-RU" sz="9600" b="1" dirty="0" smtClean="0">
                <a:solidFill>
                  <a:srgbClr val="FF0000"/>
                </a:solidFill>
                <a:latin typeface="Comic Sans MS" pitchFamily="66" charset="0"/>
              </a:rPr>
              <a:t>Материалы</a:t>
            </a:r>
            <a:r>
              <a:rPr lang="ru-RU" sz="9600" b="1" dirty="0" smtClean="0">
                <a:latin typeface="Comic Sans MS" pitchFamily="66" charset="0"/>
              </a:rPr>
              <a:t/>
            </a:r>
            <a:br>
              <a:rPr lang="ru-RU" sz="9600" b="1" dirty="0" smtClean="0">
                <a:latin typeface="Comic Sans MS" pitchFamily="66" charset="0"/>
              </a:rPr>
            </a:br>
            <a:r>
              <a:rPr lang="ru-RU" sz="9600" b="1" dirty="0" smtClean="0">
                <a:latin typeface="Comic Sans MS" pitchFamily="66" charset="0"/>
              </a:rPr>
              <a:t>       </a:t>
            </a:r>
            <a:r>
              <a:rPr lang="ru-RU" sz="9600" b="1" dirty="0" smtClean="0">
                <a:solidFill>
                  <a:srgbClr val="00B050"/>
                </a:solidFill>
                <a:latin typeface="Comic Sans MS" pitchFamily="66" charset="0"/>
              </a:rPr>
              <a:t> для</a:t>
            </a:r>
            <a:r>
              <a:rPr lang="ru-RU" sz="9600" b="1" dirty="0" smtClean="0">
                <a:latin typeface="Comic Sans MS" pitchFamily="66" charset="0"/>
              </a:rPr>
              <a:t/>
            </a:r>
            <a:br>
              <a:rPr lang="ru-RU" sz="9600" b="1" dirty="0" smtClean="0">
                <a:latin typeface="Comic Sans MS" pitchFamily="66" charset="0"/>
              </a:rPr>
            </a:br>
            <a:r>
              <a:rPr lang="ru-RU" sz="9600" b="1" dirty="0" smtClean="0">
                <a:latin typeface="Comic Sans MS" pitchFamily="66" charset="0"/>
              </a:rPr>
              <a:t>     </a:t>
            </a:r>
            <a:r>
              <a:rPr lang="ru-RU" sz="9600" b="1" dirty="0" err="1" smtClean="0">
                <a:solidFill>
                  <a:srgbClr val="7030A0"/>
                </a:solidFill>
                <a:latin typeface="Comic Sans MS" pitchFamily="66" charset="0"/>
              </a:rPr>
              <a:t>скетчинга</a:t>
            </a:r>
            <a:endParaRPr lang="ru-RU" sz="96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6" name="Содержимое 5" descr="мат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469816" y="2702500"/>
            <a:ext cx="13434646" cy="12031026"/>
          </a:xfr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44078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9600" b="1" dirty="0" smtClean="0">
                <a:solidFill>
                  <a:srgbClr val="7030A0"/>
                </a:solidFill>
                <a:latin typeface="Comic Sans MS" pitchFamily="66" charset="0"/>
              </a:rPr>
              <a:t>Ты слово-картинку запомни скорей,</a:t>
            </a:r>
            <a:endParaRPr lang="ru-RU" sz="9600" dirty="0" smtClean="0">
              <a:solidFill>
                <a:srgbClr val="7030A0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ru-RU" sz="9600" b="1" dirty="0" smtClean="0">
                <a:solidFill>
                  <a:srgbClr val="0070C0"/>
                </a:solidFill>
                <a:latin typeface="Comic Sans MS" pitchFamily="66" charset="0"/>
              </a:rPr>
              <a:t>Здесь буквы подсказкою станут твоей!</a:t>
            </a:r>
            <a:endParaRPr lang="ru-RU" sz="9600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ru-RU" sz="9600" b="1" dirty="0" smtClean="0">
                <a:solidFill>
                  <a:srgbClr val="00B050"/>
                </a:solidFill>
                <a:latin typeface="Comic Sans MS" pitchFamily="66" charset="0"/>
              </a:rPr>
              <a:t>Диктанты словарные будешь писать-</a:t>
            </a:r>
            <a:endParaRPr lang="ru-RU" sz="9600" dirty="0" smtClean="0">
              <a:solidFill>
                <a:srgbClr val="00B050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ru-RU" sz="9600" b="1" dirty="0" smtClean="0">
                <a:solidFill>
                  <a:srgbClr val="FF0000"/>
                </a:solidFill>
                <a:latin typeface="Comic Sans MS" pitchFamily="66" charset="0"/>
              </a:rPr>
              <a:t>Теперь ты конечно же только на «5»!</a:t>
            </a:r>
            <a:endParaRPr lang="ru-RU" sz="96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4078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612356" y="4079631"/>
            <a:ext cx="20302721" cy="2391507"/>
          </a:xfrm>
        </p:spPr>
        <p:txBody>
          <a:bodyPr>
            <a:normAutofit fontScale="90000"/>
          </a:bodyPr>
          <a:lstStyle/>
          <a:p>
            <a:r>
              <a:rPr lang="ru-RU" sz="9600" b="1" dirty="0" smtClean="0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ru-RU" sz="9600" b="1" dirty="0" smtClean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ru-RU" sz="9600" b="1" dirty="0" smtClean="0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ru-RU" sz="9600" b="1" dirty="0" smtClean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ru-RU" sz="9600" b="1" dirty="0" smtClean="0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ru-RU" sz="9600" b="1" dirty="0" smtClean="0">
                <a:solidFill>
                  <a:srgbClr val="00B050"/>
                </a:solidFill>
                <a:latin typeface="Comic Sans MS" pitchFamily="66" charset="0"/>
              </a:rPr>
            </a:br>
            <a:r>
              <a:rPr lang="ru-RU" sz="9600" b="1" dirty="0" smtClean="0">
                <a:solidFill>
                  <a:srgbClr val="00B050"/>
                </a:solidFill>
                <a:latin typeface="Comic Sans MS" pitchFamily="66" charset="0"/>
              </a:rPr>
              <a:t/>
            </a:r>
            <a:br>
              <a:rPr lang="ru-RU" sz="9600" b="1" dirty="0" smtClean="0">
                <a:solidFill>
                  <a:srgbClr val="00B050"/>
                </a:solidFill>
                <a:latin typeface="Comic Sans MS" pitchFamily="66" charset="0"/>
              </a:rPr>
            </a:br>
            <a:endParaRPr lang="ru-RU" sz="9600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612356" y="5064370"/>
            <a:ext cx="23467952" cy="9530862"/>
          </a:xfrm>
        </p:spPr>
        <p:txBody>
          <a:bodyPr>
            <a:normAutofit/>
          </a:bodyPr>
          <a:lstStyle/>
          <a:p>
            <a:r>
              <a:rPr lang="ru-RU" sz="9600" b="1" dirty="0" smtClean="0">
                <a:solidFill>
                  <a:srgbClr val="FF0000"/>
                </a:solidFill>
                <a:latin typeface="Comic Sans MS" pitchFamily="66" charset="0"/>
              </a:rPr>
              <a:t>СПАСИБО</a:t>
            </a:r>
          </a:p>
          <a:p>
            <a:r>
              <a:rPr lang="ru-RU" sz="9600" b="1" dirty="0" smtClean="0">
                <a:solidFill>
                  <a:srgbClr val="FF0000"/>
                </a:solidFill>
                <a:latin typeface="Comic Sans MS" pitchFamily="66" charset="0"/>
              </a:rPr>
              <a:t>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xmlns="" val="1211522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9009311</TotalTime>
  <Words>298</Words>
  <Application>Microsoft Office PowerPoint</Application>
  <PresentationFormat>Произвольный</PresentationFormat>
  <Paragraphs>91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Comic Sans MS</vt:lpstr>
      <vt:lpstr>AGReverance</vt:lpstr>
      <vt:lpstr>Calibri</vt:lpstr>
      <vt:lpstr>Тема Office</vt:lpstr>
      <vt:lpstr>ОРФО-СКЕТЧИНГ</vt:lpstr>
      <vt:lpstr>Цель: проверить эффективность запоминания                        словарных  слов с помощью орфо-скетчей</vt:lpstr>
      <vt:lpstr>ГИПОТЕЗА:</vt:lpstr>
      <vt:lpstr>Что такое скетчинг?</vt:lpstr>
      <vt:lpstr>Кому может пригодится скетч?</vt:lpstr>
      <vt:lpstr>Кому может пригодится скетч?</vt:lpstr>
      <vt:lpstr>Кому может пригодится скетч?</vt:lpstr>
      <vt:lpstr>ЖАНРЫ СКЕТЧИНГА</vt:lpstr>
      <vt:lpstr>ЖАНРЫ СКЕТЧИНГА</vt:lpstr>
      <vt:lpstr>ЖАНРЫ СКЕТЧИНГА</vt:lpstr>
      <vt:lpstr>ЖАНРЫ СКЕТЧИНГА</vt:lpstr>
      <vt:lpstr>ЖАНРЫ СКЕТЧИНГА</vt:lpstr>
      <vt:lpstr>КРИТЕРИИ  ОРФОГРАФИЧЕСКОГО  СКЕТЧА</vt:lpstr>
      <vt:lpstr>Слайд 14</vt:lpstr>
      <vt:lpstr>Слайд 15</vt:lpstr>
      <vt:lpstr>Слайд 16</vt:lpstr>
      <vt:lpstr>     Группа 1                 Группа 2</vt:lpstr>
      <vt:lpstr>Результаты нашей работы:</vt:lpstr>
      <vt:lpstr>         Материалы         для      скетчинга</vt:lpstr>
      <vt:lpstr>Слайд 20</vt:lpstr>
      <vt:lpstr>    </vt:lpstr>
    </vt:vector>
  </TitlesOfParts>
  <Company>МАОУ ДО ЦРТДиЮ Каменского района Пензенской области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>изо</dc:subject>
  <dc:creator>Viktoriya Polshkova</dc:creator>
  <cp:keywords>изо</cp:keywords>
  <cp:lastModifiedBy>user</cp:lastModifiedBy>
  <cp:revision>295</cp:revision>
  <dcterms:created xsi:type="dcterms:W3CDTF">2017-12-21T17:39:40Z</dcterms:created>
  <dcterms:modified xsi:type="dcterms:W3CDTF">2019-02-13T10:51:54Z</dcterms:modified>
</cp:coreProperties>
</file>