
<file path=[Content_Types].xml><?xml version="1.0" encoding="utf-8"?>
<Types xmlns="http://schemas.openxmlformats.org/package/2006/content-types"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docx" ContentType="application/vnd.openxmlformats-officedocument.wordprocessingml.document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drawing9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diagrams/quickStyle9.xml" ContentType="application/vnd.openxmlformats-officedocument.drawingml.diagramStyl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Default Extension="vml" ContentType="application/vnd.openxmlformats-officedocument.vmlDrawing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0"/>
  </p:notesMasterIdLst>
  <p:sldIdLst>
    <p:sldId id="261" r:id="rId2"/>
    <p:sldId id="259" r:id="rId3"/>
    <p:sldId id="264" r:id="rId4"/>
    <p:sldId id="263" r:id="rId5"/>
    <p:sldId id="268" r:id="rId6"/>
    <p:sldId id="279" r:id="rId7"/>
    <p:sldId id="267" r:id="rId8"/>
    <p:sldId id="269" r:id="rId9"/>
    <p:sldId id="265" r:id="rId10"/>
    <p:sldId id="271" r:id="rId11"/>
    <p:sldId id="270" r:id="rId12"/>
    <p:sldId id="272" r:id="rId13"/>
    <p:sldId id="273" r:id="rId14"/>
    <p:sldId id="274" r:id="rId15"/>
    <p:sldId id="275" r:id="rId16"/>
    <p:sldId id="276" r:id="rId17"/>
    <p:sldId id="277" r:id="rId18"/>
    <p:sldId id="278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1431B"/>
    <a:srgbClr val="521B02"/>
    <a:srgbClr val="FE9F5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image" Target="../media/image5.pn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iagrams/_rels/data7.xml.rels><?xml version="1.0" encoding="UTF-8" standalone="yes"?>
<Relationships xmlns="http://schemas.openxmlformats.org/package/2006/relationships"><Relationship Id="rId1" Type="http://schemas.openxmlformats.org/officeDocument/2006/relationships/image" Target="../media/image28.jpeg"/></Relationships>
</file>

<file path=ppt/diagrams/_rels/data8.xml.rels><?xml version="1.0" encoding="UTF-8" standalone="yes"?>
<Relationships xmlns="http://schemas.openxmlformats.org/package/2006/relationships"><Relationship Id="rId1" Type="http://schemas.openxmlformats.org/officeDocument/2006/relationships/image" Target="../media/image28.jpeg"/></Relationships>
</file>

<file path=ppt/diagrams/_rels/data9.xml.rels><?xml version="1.0" encoding="UTF-8" standalone="yes"?>
<Relationships xmlns="http://schemas.openxmlformats.org/package/2006/relationships"><Relationship Id="rId1" Type="http://schemas.openxmlformats.org/officeDocument/2006/relationships/image" Target="../media/image28.jpeg"/></Relationships>
</file>

<file path=ppt/diagrams/_rels/data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28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image" Target="../media/image5.pn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iagrams/_rels/drawing7.xml.rels><?xml version="1.0" encoding="UTF-8" standalone="yes"?>
<Relationships xmlns="http://schemas.openxmlformats.org/package/2006/relationships"><Relationship Id="rId1" Type="http://schemas.openxmlformats.org/officeDocument/2006/relationships/image" Target="../media/image28.jpeg"/></Relationships>
</file>

<file path=ppt/diagrams/_rels/drawing8.xml.rels><?xml version="1.0" encoding="UTF-8" standalone="yes"?>
<Relationships xmlns="http://schemas.openxmlformats.org/package/2006/relationships"><Relationship Id="rId1" Type="http://schemas.openxmlformats.org/officeDocument/2006/relationships/image" Target="../media/image28.jpeg"/></Relationships>
</file>

<file path=ppt/diagrams/_rels/drawing9.xml.rels><?xml version="1.0" encoding="UTF-8" standalone="yes"?>
<Relationships xmlns="http://schemas.openxmlformats.org/package/2006/relationships"><Relationship Id="rId1" Type="http://schemas.openxmlformats.org/officeDocument/2006/relationships/image" Target="../media/image28.jpeg"/></Relationships>
</file>

<file path=ppt/diagrams/_rels/drawing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28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8BBB852-BA44-4BE3-BF61-5F8333C2B178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2D577C7-7CE4-4AB2-8F3C-D6DCDBAD8CE6}">
      <dgm:prSet phldrT="[Текст]" custT="1"/>
      <dgm:spPr/>
      <dgm:t>
        <a:bodyPr/>
        <a:lstStyle/>
        <a:p>
          <a:r>
            <a:rPr lang="ru-RU" sz="1800" dirty="0" smtClean="0"/>
            <a:t>         </a:t>
          </a:r>
          <a:r>
            <a:rPr lang="ru-RU" sz="2400" b="1" dirty="0" smtClean="0"/>
            <a:t>НАЗВАНИЕ ПРОГРАММЫ</a:t>
          </a:r>
          <a:endParaRPr lang="ru-RU" sz="1800" b="1" dirty="0" smtClean="0"/>
        </a:p>
        <a:p>
          <a:r>
            <a:rPr lang="ru-RU" sz="1800" b="1" dirty="0" smtClean="0"/>
            <a:t>        </a:t>
          </a:r>
          <a:r>
            <a:rPr lang="ru-RU" sz="3600" b="1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АПЕЛЬСИНОВОЕ ЛЕТО</a:t>
          </a:r>
          <a:endParaRPr lang="ru-RU" sz="3600" b="1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05A38AC5-FE18-4001-AC48-49BE5370B2EF}" type="parTrans" cxnId="{9F144518-A521-47BB-AD7E-99A8418ED4F1}">
      <dgm:prSet/>
      <dgm:spPr/>
      <dgm:t>
        <a:bodyPr/>
        <a:lstStyle/>
        <a:p>
          <a:endParaRPr lang="ru-RU"/>
        </a:p>
      </dgm:t>
    </dgm:pt>
    <dgm:pt modelId="{4E39958D-647D-4A7F-B1CD-11F50E38CEE8}" type="sibTrans" cxnId="{9F144518-A521-47BB-AD7E-99A8418ED4F1}">
      <dgm:prSet/>
      <dgm:spPr/>
      <dgm:t>
        <a:bodyPr/>
        <a:lstStyle/>
        <a:p>
          <a:endParaRPr lang="ru-RU"/>
        </a:p>
      </dgm:t>
    </dgm:pt>
    <dgm:pt modelId="{16BFF81C-40B7-4DC3-9A70-AA081E95B35E}">
      <dgm:prSet custT="1"/>
      <dgm:spPr/>
      <dgm:t>
        <a:bodyPr/>
        <a:lstStyle/>
        <a:p>
          <a:r>
            <a:rPr lang="ru-RU" sz="2400" b="1" dirty="0" smtClean="0"/>
            <a:t>ЗАДАЧИ ПРОГРАММЫ              </a:t>
          </a:r>
        </a:p>
        <a:p>
          <a:r>
            <a:rPr lang="ru-RU" sz="1700" dirty="0" smtClean="0"/>
            <a:t>Создание условий для организованного отдыха                </a:t>
          </a:r>
        </a:p>
        <a:p>
          <a:r>
            <a:rPr lang="ru-RU" sz="1700" dirty="0" smtClean="0"/>
            <a:t>               учащихся в летний период, развития личности ребенка,    </a:t>
          </a:r>
        </a:p>
        <a:p>
          <a:r>
            <a:rPr lang="ru-RU" sz="1700" dirty="0" smtClean="0"/>
            <a:t> укрепления физического, психического и эмоционального        </a:t>
          </a:r>
        </a:p>
        <a:p>
          <a:r>
            <a:rPr lang="ru-RU" sz="1700" dirty="0" smtClean="0"/>
            <a:t>           здоровья детей, воспитания лучших черт гражданина, толерантности.</a:t>
          </a:r>
          <a:endParaRPr lang="ru-RU" sz="1700" dirty="0"/>
        </a:p>
      </dgm:t>
    </dgm:pt>
    <dgm:pt modelId="{1E1B3D45-E49E-49EC-9820-3D69FD4EB081}" type="parTrans" cxnId="{59E97A69-F9C8-46BD-BE0C-9912B9A397E9}">
      <dgm:prSet/>
      <dgm:spPr/>
      <dgm:t>
        <a:bodyPr/>
        <a:lstStyle/>
        <a:p>
          <a:endParaRPr lang="ru-RU"/>
        </a:p>
      </dgm:t>
    </dgm:pt>
    <dgm:pt modelId="{7509D095-C3BE-4173-B9A5-79D0A5C52664}" type="sibTrans" cxnId="{59E97A69-F9C8-46BD-BE0C-9912B9A397E9}">
      <dgm:prSet/>
      <dgm:spPr/>
      <dgm:t>
        <a:bodyPr/>
        <a:lstStyle/>
        <a:p>
          <a:endParaRPr lang="ru-RU"/>
        </a:p>
      </dgm:t>
    </dgm:pt>
    <dgm:pt modelId="{3C035DE6-F212-46C8-A38C-DC99D9ABD89E}">
      <dgm:prSet/>
      <dgm:spPr/>
      <dgm:t>
        <a:bodyPr/>
        <a:lstStyle/>
        <a:p>
          <a:pPr algn="l"/>
          <a:r>
            <a:rPr lang="ru-RU" b="1" dirty="0" smtClean="0"/>
            <a:t>ИНФОРМАЦИОННАЯ КАРТА  </a:t>
          </a:r>
        </a:p>
        <a:p>
          <a:pPr algn="l"/>
          <a:r>
            <a:rPr lang="ru-RU" b="1" dirty="0" smtClean="0"/>
            <a:t>               ПРОГРАММЫ</a:t>
          </a:r>
          <a:endParaRPr lang="ru-RU" b="1" dirty="0"/>
        </a:p>
      </dgm:t>
    </dgm:pt>
    <dgm:pt modelId="{D3B7A6DF-4AEB-46EB-9CE2-740188FF7A4F}" type="parTrans" cxnId="{CE426179-526C-4B3F-BC1D-2B63567A494B}">
      <dgm:prSet/>
      <dgm:spPr/>
      <dgm:t>
        <a:bodyPr/>
        <a:lstStyle/>
        <a:p>
          <a:endParaRPr lang="ru-RU"/>
        </a:p>
      </dgm:t>
    </dgm:pt>
    <dgm:pt modelId="{4B07ECD3-9792-4B0B-A189-6C76083954EA}" type="sibTrans" cxnId="{CE426179-526C-4B3F-BC1D-2B63567A494B}">
      <dgm:prSet/>
      <dgm:spPr/>
      <dgm:t>
        <a:bodyPr/>
        <a:lstStyle/>
        <a:p>
          <a:endParaRPr lang="ru-RU"/>
        </a:p>
      </dgm:t>
    </dgm:pt>
    <dgm:pt modelId="{F7943C71-081A-45FF-A5E2-BFD7800900A8}" type="pres">
      <dgm:prSet presAssocID="{B8BBB852-BA44-4BE3-BF61-5F8333C2B178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1F5E7C0-2BE9-4C7A-907C-A5390DACFBE3}" type="pres">
      <dgm:prSet presAssocID="{3C035DE6-F212-46C8-A38C-DC99D9ABD89E}" presName="composite" presStyleCnt="0"/>
      <dgm:spPr/>
    </dgm:pt>
    <dgm:pt modelId="{84C43212-7B75-454A-AAC6-A6AF02E91B76}" type="pres">
      <dgm:prSet presAssocID="{3C035DE6-F212-46C8-A38C-DC99D9ABD89E}" presName="imgShp" presStyleLbl="fgImgPlace1" presStyleIdx="0" presStyleCnt="3" custScaleX="135364" custScaleY="132533" custLinFactX="199399" custLinFactNeighborX="200000" custLinFactNeighborY="11280"/>
      <dgm:spPr>
        <a:prstGeom prst="cloud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209D603F-781F-429E-BC7E-D533FE851F8F}" type="pres">
      <dgm:prSet presAssocID="{3C035DE6-F212-46C8-A38C-DC99D9ABD89E}" presName="txShp" presStyleLbl="node1" presStyleIdx="0" presStyleCnt="3" custScaleX="128200" custScaleY="685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9DE923-77F1-408C-A65C-00788D82C47C}" type="pres">
      <dgm:prSet presAssocID="{4B07ECD3-9792-4B0B-A189-6C76083954EA}" presName="spacing" presStyleCnt="0"/>
      <dgm:spPr/>
    </dgm:pt>
    <dgm:pt modelId="{BA3F991F-1CFA-4884-A281-EDD46E571159}" type="pres">
      <dgm:prSet presAssocID="{42D577C7-7CE4-4AB2-8F3C-D6DCDBAD8CE6}" presName="composite" presStyleCnt="0"/>
      <dgm:spPr/>
    </dgm:pt>
    <dgm:pt modelId="{3DA6DBB2-BD22-4F46-BF65-166A839F4255}" type="pres">
      <dgm:prSet presAssocID="{42D577C7-7CE4-4AB2-8F3C-D6DCDBAD8CE6}" presName="imgShp" presStyleLbl="fgImgPlace1" presStyleIdx="1" presStyleCnt="3" custScaleX="90911" custScaleY="89713" custLinFactNeighborX="5442" custLinFactNeighborY="-5698"/>
      <dgm:spPr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5861205D-DB2E-4343-8940-5DD68D161521}" type="pres">
      <dgm:prSet presAssocID="{42D577C7-7CE4-4AB2-8F3C-D6DCDBAD8CE6}" presName="txShp" presStyleLbl="node1" presStyleIdx="1" presStyleCnt="3" custScaleX="130883" custScaleY="83807" custLinFactNeighborX="0" custLinFactNeighborY="-77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BEAEA3-46B6-4F7A-9EA1-5344503A3BC6}" type="pres">
      <dgm:prSet presAssocID="{4E39958D-647D-4A7F-B1CD-11F50E38CEE8}" presName="spacing" presStyleCnt="0"/>
      <dgm:spPr/>
    </dgm:pt>
    <dgm:pt modelId="{FB3B55C8-7A94-4FA6-A837-F21B406A7EEB}" type="pres">
      <dgm:prSet presAssocID="{16BFF81C-40B7-4DC3-9A70-AA081E95B35E}" presName="composite" presStyleCnt="0"/>
      <dgm:spPr/>
    </dgm:pt>
    <dgm:pt modelId="{2AD8CF3F-0C0F-43EF-81D6-E4F4EC7A0129}" type="pres">
      <dgm:prSet presAssocID="{16BFF81C-40B7-4DC3-9A70-AA081E95B35E}" presName="imgShp" presStyleLbl="fgImgPlace1" presStyleIdx="2" presStyleCnt="3" custLinFactNeighborX="-20699" custLinFactNeighborY="-6647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4C281BE3-D7DA-41CE-B406-0B4A226B9E94}" type="pres">
      <dgm:prSet presAssocID="{16BFF81C-40B7-4DC3-9A70-AA081E95B35E}" presName="txShp" presStyleLbl="node1" presStyleIdx="2" presStyleCnt="3" custScaleX="147591" custScaleY="1907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9E97A69-F9C8-46BD-BE0C-9912B9A397E9}" srcId="{B8BBB852-BA44-4BE3-BF61-5F8333C2B178}" destId="{16BFF81C-40B7-4DC3-9A70-AA081E95B35E}" srcOrd="2" destOrd="0" parTransId="{1E1B3D45-E49E-49EC-9820-3D69FD4EB081}" sibTransId="{7509D095-C3BE-4173-B9A5-79D0A5C52664}"/>
    <dgm:cxn modelId="{36837E63-0783-47B0-8A53-2BF11978E740}" type="presOf" srcId="{42D577C7-7CE4-4AB2-8F3C-D6DCDBAD8CE6}" destId="{5861205D-DB2E-4343-8940-5DD68D161521}" srcOrd="0" destOrd="0" presId="urn:microsoft.com/office/officeart/2005/8/layout/vList3"/>
    <dgm:cxn modelId="{C7A58206-9A61-4B37-840D-A002DB29ACCE}" type="presOf" srcId="{3C035DE6-F212-46C8-A38C-DC99D9ABD89E}" destId="{209D603F-781F-429E-BC7E-D533FE851F8F}" srcOrd="0" destOrd="0" presId="urn:microsoft.com/office/officeart/2005/8/layout/vList3"/>
    <dgm:cxn modelId="{9F144518-A521-47BB-AD7E-99A8418ED4F1}" srcId="{B8BBB852-BA44-4BE3-BF61-5F8333C2B178}" destId="{42D577C7-7CE4-4AB2-8F3C-D6DCDBAD8CE6}" srcOrd="1" destOrd="0" parTransId="{05A38AC5-FE18-4001-AC48-49BE5370B2EF}" sibTransId="{4E39958D-647D-4A7F-B1CD-11F50E38CEE8}"/>
    <dgm:cxn modelId="{CE426179-526C-4B3F-BC1D-2B63567A494B}" srcId="{B8BBB852-BA44-4BE3-BF61-5F8333C2B178}" destId="{3C035DE6-F212-46C8-A38C-DC99D9ABD89E}" srcOrd="0" destOrd="0" parTransId="{D3B7A6DF-4AEB-46EB-9CE2-740188FF7A4F}" sibTransId="{4B07ECD3-9792-4B0B-A189-6C76083954EA}"/>
    <dgm:cxn modelId="{D9A06465-848C-4663-AE7F-CC7BD2901101}" type="presOf" srcId="{16BFF81C-40B7-4DC3-9A70-AA081E95B35E}" destId="{4C281BE3-D7DA-41CE-B406-0B4A226B9E94}" srcOrd="0" destOrd="0" presId="urn:microsoft.com/office/officeart/2005/8/layout/vList3"/>
    <dgm:cxn modelId="{B51F586E-DD81-430E-8C63-5A388CB99DA4}" type="presOf" srcId="{B8BBB852-BA44-4BE3-BF61-5F8333C2B178}" destId="{F7943C71-081A-45FF-A5E2-BFD7800900A8}" srcOrd="0" destOrd="0" presId="urn:microsoft.com/office/officeart/2005/8/layout/vList3"/>
    <dgm:cxn modelId="{93467C4A-E5AE-44E6-8C74-CE2CD20A2CCA}" type="presParOf" srcId="{F7943C71-081A-45FF-A5E2-BFD7800900A8}" destId="{B1F5E7C0-2BE9-4C7A-907C-A5390DACFBE3}" srcOrd="0" destOrd="0" presId="urn:microsoft.com/office/officeart/2005/8/layout/vList3"/>
    <dgm:cxn modelId="{B2E5B416-C5F1-4A6E-A0E4-6DBEB9169024}" type="presParOf" srcId="{B1F5E7C0-2BE9-4C7A-907C-A5390DACFBE3}" destId="{84C43212-7B75-454A-AAC6-A6AF02E91B76}" srcOrd="0" destOrd="0" presId="urn:microsoft.com/office/officeart/2005/8/layout/vList3"/>
    <dgm:cxn modelId="{7EFC85E8-CBC1-4E0F-AA59-E55A04F46D48}" type="presParOf" srcId="{B1F5E7C0-2BE9-4C7A-907C-A5390DACFBE3}" destId="{209D603F-781F-429E-BC7E-D533FE851F8F}" srcOrd="1" destOrd="0" presId="urn:microsoft.com/office/officeart/2005/8/layout/vList3"/>
    <dgm:cxn modelId="{258D7B79-96DD-48E1-90F1-3153E7DCD234}" type="presParOf" srcId="{F7943C71-081A-45FF-A5E2-BFD7800900A8}" destId="{769DE923-77F1-408C-A65C-00788D82C47C}" srcOrd="1" destOrd="0" presId="urn:microsoft.com/office/officeart/2005/8/layout/vList3"/>
    <dgm:cxn modelId="{41910D8E-F03F-4AE5-A1FC-E81121ED4848}" type="presParOf" srcId="{F7943C71-081A-45FF-A5E2-BFD7800900A8}" destId="{BA3F991F-1CFA-4884-A281-EDD46E571159}" srcOrd="2" destOrd="0" presId="urn:microsoft.com/office/officeart/2005/8/layout/vList3"/>
    <dgm:cxn modelId="{43E27CB2-2EA9-42DE-B418-5B518DD4E03A}" type="presParOf" srcId="{BA3F991F-1CFA-4884-A281-EDD46E571159}" destId="{3DA6DBB2-BD22-4F46-BF65-166A839F4255}" srcOrd="0" destOrd="0" presId="urn:microsoft.com/office/officeart/2005/8/layout/vList3"/>
    <dgm:cxn modelId="{0F35F93C-3F91-45B9-B8C4-7AB63C9FA18F}" type="presParOf" srcId="{BA3F991F-1CFA-4884-A281-EDD46E571159}" destId="{5861205D-DB2E-4343-8940-5DD68D161521}" srcOrd="1" destOrd="0" presId="urn:microsoft.com/office/officeart/2005/8/layout/vList3"/>
    <dgm:cxn modelId="{28A98F46-AA7B-4C0A-A5F5-E809BE8D492E}" type="presParOf" srcId="{F7943C71-081A-45FF-A5E2-BFD7800900A8}" destId="{42BEAEA3-46B6-4F7A-9EA1-5344503A3BC6}" srcOrd="3" destOrd="0" presId="urn:microsoft.com/office/officeart/2005/8/layout/vList3"/>
    <dgm:cxn modelId="{F9E5444C-155D-477A-AE57-9AB25176C645}" type="presParOf" srcId="{F7943C71-081A-45FF-A5E2-BFD7800900A8}" destId="{FB3B55C8-7A94-4FA6-A837-F21B406A7EEB}" srcOrd="4" destOrd="0" presId="urn:microsoft.com/office/officeart/2005/8/layout/vList3"/>
    <dgm:cxn modelId="{ABF8198B-4ADF-489C-A2DF-659559F7DEA2}" type="presParOf" srcId="{FB3B55C8-7A94-4FA6-A837-F21B406A7EEB}" destId="{2AD8CF3F-0C0F-43EF-81D6-E4F4EC7A0129}" srcOrd="0" destOrd="0" presId="urn:microsoft.com/office/officeart/2005/8/layout/vList3"/>
    <dgm:cxn modelId="{53D230B2-B1C3-4A66-B568-9DFB2295EE03}" type="presParOf" srcId="{FB3B55C8-7A94-4FA6-A837-F21B406A7EEB}" destId="{4C281BE3-D7DA-41CE-B406-0B4A226B9E94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35B8DBF-C475-48F1-88B6-282D0F000D4D}" type="doc">
      <dgm:prSet loTypeId="urn:microsoft.com/office/officeart/2005/8/layout/vList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B6E44C3-ED47-440A-BF38-217CBD7E3306}">
      <dgm:prSet phldrT="[Текст]"/>
      <dgm:spPr/>
      <dgm:t>
        <a:bodyPr/>
        <a:lstStyle/>
        <a:p>
          <a:r>
            <a:rPr lang="ru-RU" dirty="0" smtClean="0"/>
            <a:t>НАПРАВЛЕНИЕ ДЕЯТЕЛЬНОСТИ</a:t>
          </a:r>
          <a:endParaRPr lang="ru-RU" dirty="0"/>
        </a:p>
      </dgm:t>
    </dgm:pt>
    <dgm:pt modelId="{5EFE19EA-26A1-4C0A-8668-A866F2DA221B}" type="parTrans" cxnId="{435FAC5C-F976-4211-A6DA-D9D53C241135}">
      <dgm:prSet/>
      <dgm:spPr/>
      <dgm:t>
        <a:bodyPr/>
        <a:lstStyle/>
        <a:p>
          <a:endParaRPr lang="ru-RU"/>
        </a:p>
      </dgm:t>
    </dgm:pt>
    <dgm:pt modelId="{78542CED-25DE-4A89-B92F-167BE34D3B66}" type="sibTrans" cxnId="{435FAC5C-F976-4211-A6DA-D9D53C241135}">
      <dgm:prSet/>
      <dgm:spPr/>
      <dgm:t>
        <a:bodyPr/>
        <a:lstStyle/>
        <a:p>
          <a:endParaRPr lang="ru-RU"/>
        </a:p>
      </dgm:t>
    </dgm:pt>
    <dgm:pt modelId="{577A92D1-6708-4740-9B2E-35425FAA0E56}">
      <dgm:prSet phldrT="[Текст]" custT="1"/>
      <dgm:spPr/>
      <dgm:t>
        <a:bodyPr/>
        <a:lstStyle/>
        <a:p>
          <a:pPr algn="ctr"/>
          <a:r>
            <a:rPr lang="ru-RU" sz="1400" dirty="0" smtClean="0"/>
            <a:t>Данная программа по своей направленности является </a:t>
          </a:r>
          <a:r>
            <a:rPr lang="ru-RU" sz="1600" b="1" dirty="0" smtClean="0"/>
            <a:t>комплексной</a:t>
          </a:r>
          <a:r>
            <a:rPr lang="ru-RU" sz="1400" dirty="0" smtClean="0"/>
            <a:t>,                                    т. е. включает в себя разноплановую деятельность, объединяет различные направления оздоровления, отдыха и воспитания детей                    в условиях лагеря.</a:t>
          </a:r>
          <a:endParaRPr lang="ru-RU" sz="1400" dirty="0"/>
        </a:p>
      </dgm:t>
    </dgm:pt>
    <dgm:pt modelId="{410D1645-E60E-4795-B20E-B26CE0A9C121}" type="parTrans" cxnId="{F5E357E2-562D-4E2C-B114-745E130DBBFE}">
      <dgm:prSet/>
      <dgm:spPr/>
      <dgm:t>
        <a:bodyPr/>
        <a:lstStyle/>
        <a:p>
          <a:endParaRPr lang="ru-RU"/>
        </a:p>
      </dgm:t>
    </dgm:pt>
    <dgm:pt modelId="{048D69C5-6E9F-4D88-84CE-C6A9DAB970E0}" type="sibTrans" cxnId="{F5E357E2-562D-4E2C-B114-745E130DBBFE}">
      <dgm:prSet/>
      <dgm:spPr/>
      <dgm:t>
        <a:bodyPr/>
        <a:lstStyle/>
        <a:p>
          <a:endParaRPr lang="ru-RU"/>
        </a:p>
      </dgm:t>
    </dgm:pt>
    <dgm:pt modelId="{B3D7FD76-50A1-4C59-8D0B-365596ADA119}">
      <dgm:prSet phldrT="[Текст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 dirty="0"/>
        </a:p>
      </dgm:t>
    </dgm:pt>
    <dgm:pt modelId="{DE936CB4-CBDE-46DF-A495-08376FF076E2}" type="parTrans" cxnId="{3EB422D8-98FA-40C4-857C-915B706B789F}">
      <dgm:prSet/>
      <dgm:spPr/>
      <dgm:t>
        <a:bodyPr/>
        <a:lstStyle/>
        <a:p>
          <a:endParaRPr lang="ru-RU"/>
        </a:p>
      </dgm:t>
    </dgm:pt>
    <dgm:pt modelId="{D93EFC11-A067-476E-9CDD-49CD10344784}" type="sibTrans" cxnId="{3EB422D8-98FA-40C4-857C-915B706B789F}">
      <dgm:prSet/>
      <dgm:spPr/>
      <dgm:t>
        <a:bodyPr/>
        <a:lstStyle/>
        <a:p>
          <a:endParaRPr lang="ru-RU"/>
        </a:p>
      </dgm:t>
    </dgm:pt>
    <dgm:pt modelId="{17101CC0-F25E-40F8-8A03-CB11F6D436F2}">
      <dgm:prSet phldrT="[Текст]"/>
      <dgm:spPr/>
      <dgm:t>
        <a:bodyPr/>
        <a:lstStyle/>
        <a:p>
          <a:r>
            <a:rPr lang="ru-RU" dirty="0" smtClean="0"/>
            <a:t> И это позволяет сделать отдых детей более занимательным, насыщенным, полезным для физического и духовного здоровья.</a:t>
          </a:r>
          <a:endParaRPr lang="ru-RU" dirty="0"/>
        </a:p>
      </dgm:t>
    </dgm:pt>
    <dgm:pt modelId="{6769AFB0-8163-4C9F-AF78-E0CB2DF46EE7}" type="parTrans" cxnId="{F4A2BC8D-D110-4ACE-BFF2-75886D77001D}">
      <dgm:prSet/>
      <dgm:spPr/>
      <dgm:t>
        <a:bodyPr/>
        <a:lstStyle/>
        <a:p>
          <a:endParaRPr lang="ru-RU"/>
        </a:p>
      </dgm:t>
    </dgm:pt>
    <dgm:pt modelId="{C6F987A6-F8D8-48EB-9FD5-DA2D90B3BE4A}" type="sibTrans" cxnId="{F4A2BC8D-D110-4ACE-BFF2-75886D77001D}">
      <dgm:prSet/>
      <dgm:spPr/>
      <dgm:t>
        <a:bodyPr/>
        <a:lstStyle/>
        <a:p>
          <a:endParaRPr lang="ru-RU"/>
        </a:p>
      </dgm:t>
    </dgm:pt>
    <dgm:pt modelId="{A02C36E5-2751-4D8A-96EC-FF4D65F98D5F}" type="pres">
      <dgm:prSet presAssocID="{C35B8DBF-C475-48F1-88B6-282D0F000D4D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430B56D-FFCC-4AFF-BC7B-4DEC6F0ED2A2}" type="pres">
      <dgm:prSet presAssocID="{6B6E44C3-ED47-440A-BF38-217CBD7E3306}" presName="linNode" presStyleCnt="0"/>
      <dgm:spPr/>
    </dgm:pt>
    <dgm:pt modelId="{DD744033-AB3D-4C7F-9047-CC3AD8A87616}" type="pres">
      <dgm:prSet presAssocID="{6B6E44C3-ED47-440A-BF38-217CBD7E3306}" presName="parentShp" presStyleLbl="node1" presStyleIdx="0" presStyleCnt="2" custScaleX="2241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B04D9C-D650-4587-B012-CA392E307874}" type="pres">
      <dgm:prSet presAssocID="{6B6E44C3-ED47-440A-BF38-217CBD7E3306}" presName="childShp" presStyleLbl="bgAccFollowNode1" presStyleIdx="0" presStyleCnt="2" custScaleX="1221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27611B-8391-48B8-8211-CEDED93E723B}" type="pres">
      <dgm:prSet presAssocID="{78542CED-25DE-4A89-B92F-167BE34D3B66}" presName="spacing" presStyleCnt="0"/>
      <dgm:spPr/>
    </dgm:pt>
    <dgm:pt modelId="{A9181CC0-A03D-4965-A4AA-6FD870EDCFA4}" type="pres">
      <dgm:prSet presAssocID="{B3D7FD76-50A1-4C59-8D0B-365596ADA119}" presName="linNode" presStyleCnt="0"/>
      <dgm:spPr/>
    </dgm:pt>
    <dgm:pt modelId="{35B83B4C-43DF-48A5-A783-73682D0B1244}" type="pres">
      <dgm:prSet presAssocID="{B3D7FD76-50A1-4C59-8D0B-365596ADA119}" presName="parentShp" presStyleLbl="node1" presStyleIdx="1" presStyleCnt="2" custScaleX="202642" custScaleY="143424" custLinFactNeighborX="2113" custLinFactNeighborY="-8643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0294C26D-1D0A-4950-ACD0-4577B1A57718}" type="pres">
      <dgm:prSet presAssocID="{B3D7FD76-50A1-4C59-8D0B-365596ADA119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EB422D8-98FA-40C4-857C-915B706B789F}" srcId="{C35B8DBF-C475-48F1-88B6-282D0F000D4D}" destId="{B3D7FD76-50A1-4C59-8D0B-365596ADA119}" srcOrd="1" destOrd="0" parTransId="{DE936CB4-CBDE-46DF-A495-08376FF076E2}" sibTransId="{D93EFC11-A067-476E-9CDD-49CD10344784}"/>
    <dgm:cxn modelId="{25E0FE43-8293-406E-8CE8-40AF0B14D40A}" type="presOf" srcId="{6B6E44C3-ED47-440A-BF38-217CBD7E3306}" destId="{DD744033-AB3D-4C7F-9047-CC3AD8A87616}" srcOrd="0" destOrd="0" presId="urn:microsoft.com/office/officeart/2005/8/layout/vList6"/>
    <dgm:cxn modelId="{435FAC5C-F976-4211-A6DA-D9D53C241135}" srcId="{C35B8DBF-C475-48F1-88B6-282D0F000D4D}" destId="{6B6E44C3-ED47-440A-BF38-217CBD7E3306}" srcOrd="0" destOrd="0" parTransId="{5EFE19EA-26A1-4C0A-8668-A866F2DA221B}" sibTransId="{78542CED-25DE-4A89-B92F-167BE34D3B66}"/>
    <dgm:cxn modelId="{483167D5-97CD-482D-AD32-C4571AA8A2C8}" type="presOf" srcId="{B3D7FD76-50A1-4C59-8D0B-365596ADA119}" destId="{35B83B4C-43DF-48A5-A783-73682D0B1244}" srcOrd="0" destOrd="0" presId="urn:microsoft.com/office/officeart/2005/8/layout/vList6"/>
    <dgm:cxn modelId="{CF21024C-7FD2-4FB2-A5DC-832E75B24B2A}" type="presOf" srcId="{17101CC0-F25E-40F8-8A03-CB11F6D436F2}" destId="{0294C26D-1D0A-4950-ACD0-4577B1A57718}" srcOrd="0" destOrd="0" presId="urn:microsoft.com/office/officeart/2005/8/layout/vList6"/>
    <dgm:cxn modelId="{F4A2BC8D-D110-4ACE-BFF2-75886D77001D}" srcId="{B3D7FD76-50A1-4C59-8D0B-365596ADA119}" destId="{17101CC0-F25E-40F8-8A03-CB11F6D436F2}" srcOrd="0" destOrd="0" parTransId="{6769AFB0-8163-4C9F-AF78-E0CB2DF46EE7}" sibTransId="{C6F987A6-F8D8-48EB-9FD5-DA2D90B3BE4A}"/>
    <dgm:cxn modelId="{F5E357E2-562D-4E2C-B114-745E130DBBFE}" srcId="{6B6E44C3-ED47-440A-BF38-217CBD7E3306}" destId="{577A92D1-6708-4740-9B2E-35425FAA0E56}" srcOrd="0" destOrd="0" parTransId="{410D1645-E60E-4795-B20E-B26CE0A9C121}" sibTransId="{048D69C5-6E9F-4D88-84CE-C6A9DAB970E0}"/>
    <dgm:cxn modelId="{45911241-09B4-4E5A-BEF6-C8ACC349FED0}" type="presOf" srcId="{577A92D1-6708-4740-9B2E-35425FAA0E56}" destId="{92B04D9C-D650-4587-B012-CA392E307874}" srcOrd="0" destOrd="0" presId="urn:microsoft.com/office/officeart/2005/8/layout/vList6"/>
    <dgm:cxn modelId="{29426AA5-B7ED-4369-812B-0B6B0B52C8AD}" type="presOf" srcId="{C35B8DBF-C475-48F1-88B6-282D0F000D4D}" destId="{A02C36E5-2751-4D8A-96EC-FF4D65F98D5F}" srcOrd="0" destOrd="0" presId="urn:microsoft.com/office/officeart/2005/8/layout/vList6"/>
    <dgm:cxn modelId="{890060B7-9911-408B-9A5C-964EF6215AD3}" type="presParOf" srcId="{A02C36E5-2751-4D8A-96EC-FF4D65F98D5F}" destId="{9430B56D-FFCC-4AFF-BC7B-4DEC6F0ED2A2}" srcOrd="0" destOrd="0" presId="urn:microsoft.com/office/officeart/2005/8/layout/vList6"/>
    <dgm:cxn modelId="{7B2C3C23-A145-49F6-BF0F-5DC642DA6799}" type="presParOf" srcId="{9430B56D-FFCC-4AFF-BC7B-4DEC6F0ED2A2}" destId="{DD744033-AB3D-4C7F-9047-CC3AD8A87616}" srcOrd="0" destOrd="0" presId="urn:microsoft.com/office/officeart/2005/8/layout/vList6"/>
    <dgm:cxn modelId="{8656706C-B9FA-47F9-966F-E32F87197650}" type="presParOf" srcId="{9430B56D-FFCC-4AFF-BC7B-4DEC6F0ED2A2}" destId="{92B04D9C-D650-4587-B012-CA392E307874}" srcOrd="1" destOrd="0" presId="urn:microsoft.com/office/officeart/2005/8/layout/vList6"/>
    <dgm:cxn modelId="{90F54DA9-0053-486D-BFDC-499B81B060A2}" type="presParOf" srcId="{A02C36E5-2751-4D8A-96EC-FF4D65F98D5F}" destId="{DD27611B-8391-48B8-8211-CEDED93E723B}" srcOrd="1" destOrd="0" presId="urn:microsoft.com/office/officeart/2005/8/layout/vList6"/>
    <dgm:cxn modelId="{6D5DBB09-64DF-453B-8130-C8C2AEE0B412}" type="presParOf" srcId="{A02C36E5-2751-4D8A-96EC-FF4D65F98D5F}" destId="{A9181CC0-A03D-4965-A4AA-6FD870EDCFA4}" srcOrd="2" destOrd="0" presId="urn:microsoft.com/office/officeart/2005/8/layout/vList6"/>
    <dgm:cxn modelId="{D45EBCF6-29FE-41B9-9451-FF5BA3C7A1CC}" type="presParOf" srcId="{A9181CC0-A03D-4965-A4AA-6FD870EDCFA4}" destId="{35B83B4C-43DF-48A5-A783-73682D0B1244}" srcOrd="0" destOrd="0" presId="urn:microsoft.com/office/officeart/2005/8/layout/vList6"/>
    <dgm:cxn modelId="{64A9753B-B547-4FA1-A620-66A8B2CFB8F6}" type="presParOf" srcId="{A9181CC0-A03D-4965-A4AA-6FD870EDCFA4}" destId="{0294C26D-1D0A-4950-ACD0-4577B1A57718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48F88CC-D157-4C17-A085-54E2CC31BB0B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F9601D8-8BA2-4CCF-AE50-72331614284D}">
      <dgm:prSet custT="1"/>
      <dgm:spPr/>
      <dgm:t>
        <a:bodyPr/>
        <a:lstStyle/>
        <a:p>
          <a:pPr algn="l" rtl="0"/>
          <a:r>
            <a:rPr lang="ru-RU" sz="2400" b="1" baseline="0" dirty="0" smtClean="0"/>
            <a:t>1. Принцип </a:t>
          </a:r>
          <a:r>
            <a:rPr lang="ru-RU" sz="2400" b="1" baseline="0" dirty="0" err="1" smtClean="0"/>
            <a:t>гуманизации</a:t>
          </a:r>
          <a:r>
            <a:rPr lang="ru-RU" sz="2400" b="1" baseline="0" dirty="0" smtClean="0"/>
            <a:t> отношений</a:t>
          </a:r>
          <a:r>
            <a:rPr lang="ru-RU" sz="2000" b="1" baseline="0" dirty="0" smtClean="0"/>
            <a:t>                                                                                                            </a:t>
          </a:r>
          <a:endParaRPr lang="ru-RU" sz="2000" b="1" baseline="0" dirty="0"/>
        </a:p>
      </dgm:t>
    </dgm:pt>
    <dgm:pt modelId="{25EF8BA7-2F50-4345-8EC7-0DDE053DB870}" type="parTrans" cxnId="{43041D4D-F7BB-4BAC-87E8-5B50E0E34335}">
      <dgm:prSet/>
      <dgm:spPr/>
      <dgm:t>
        <a:bodyPr/>
        <a:lstStyle/>
        <a:p>
          <a:endParaRPr lang="ru-RU"/>
        </a:p>
      </dgm:t>
    </dgm:pt>
    <dgm:pt modelId="{2CF23B30-354D-4F77-8047-BB3D3105AE83}" type="sibTrans" cxnId="{43041D4D-F7BB-4BAC-87E8-5B50E0E34335}">
      <dgm:prSet/>
      <dgm:spPr/>
      <dgm:t>
        <a:bodyPr/>
        <a:lstStyle/>
        <a:p>
          <a:endParaRPr lang="ru-RU"/>
        </a:p>
      </dgm:t>
    </dgm:pt>
    <dgm:pt modelId="{B8EB66E9-3F50-45D9-B43C-87DB9ACD4EE3}">
      <dgm:prSet custT="1"/>
      <dgm:spPr/>
      <dgm:t>
        <a:bodyPr/>
        <a:lstStyle/>
        <a:p>
          <a:pPr algn="l" rtl="0"/>
          <a:r>
            <a:rPr lang="ru-RU" sz="2400" b="1" baseline="0" dirty="0" smtClean="0"/>
            <a:t>2. Принцип сотрудничества</a:t>
          </a:r>
          <a:endParaRPr lang="ru-RU" sz="2400" b="1" baseline="0" dirty="0"/>
        </a:p>
      </dgm:t>
    </dgm:pt>
    <dgm:pt modelId="{22DC37F6-0B4F-4B2B-88CC-FEF1944B7969}" type="parTrans" cxnId="{5FE72D04-5E3C-471D-A094-91CF7A7F1168}">
      <dgm:prSet/>
      <dgm:spPr/>
      <dgm:t>
        <a:bodyPr/>
        <a:lstStyle/>
        <a:p>
          <a:endParaRPr lang="ru-RU"/>
        </a:p>
      </dgm:t>
    </dgm:pt>
    <dgm:pt modelId="{B1419A5F-3DBE-4266-B0D1-F74882A384F8}" type="sibTrans" cxnId="{5FE72D04-5E3C-471D-A094-91CF7A7F1168}">
      <dgm:prSet/>
      <dgm:spPr/>
      <dgm:t>
        <a:bodyPr/>
        <a:lstStyle/>
        <a:p>
          <a:endParaRPr lang="ru-RU"/>
        </a:p>
      </dgm:t>
    </dgm:pt>
    <dgm:pt modelId="{57862FF5-6367-4BA2-A75F-AF42958018C1}">
      <dgm:prSet custT="1"/>
      <dgm:spPr/>
      <dgm:t>
        <a:bodyPr/>
        <a:lstStyle/>
        <a:p>
          <a:pPr algn="l" rtl="0"/>
          <a:r>
            <a:rPr lang="ru-RU" sz="2400" b="1" baseline="0" dirty="0" smtClean="0"/>
            <a:t>3. Принцип демократичности</a:t>
          </a:r>
          <a:endParaRPr lang="ru-RU" sz="2400" b="1" baseline="0" dirty="0"/>
        </a:p>
      </dgm:t>
    </dgm:pt>
    <dgm:pt modelId="{D2FE98A4-DA13-4D4A-B20B-5C74B85B8FF5}" type="parTrans" cxnId="{9575D79B-62AF-48A6-A67B-68C1A63BA88E}">
      <dgm:prSet/>
      <dgm:spPr/>
      <dgm:t>
        <a:bodyPr/>
        <a:lstStyle/>
        <a:p>
          <a:endParaRPr lang="ru-RU"/>
        </a:p>
      </dgm:t>
    </dgm:pt>
    <dgm:pt modelId="{31311ECE-1664-4F05-8563-83999E7D0F44}" type="sibTrans" cxnId="{9575D79B-62AF-48A6-A67B-68C1A63BA88E}">
      <dgm:prSet/>
      <dgm:spPr/>
      <dgm:t>
        <a:bodyPr/>
        <a:lstStyle/>
        <a:p>
          <a:endParaRPr lang="ru-RU"/>
        </a:p>
      </dgm:t>
    </dgm:pt>
    <dgm:pt modelId="{AF18E837-0065-4420-885B-BD7728373F91}">
      <dgm:prSet custT="1"/>
      <dgm:spPr/>
      <dgm:t>
        <a:bodyPr/>
        <a:lstStyle/>
        <a:p>
          <a:pPr algn="l" rtl="0"/>
          <a:r>
            <a:rPr lang="ru-RU" sz="2000" b="1" baseline="0" dirty="0" smtClean="0"/>
            <a:t>4. Принцип дифференциации воспитания</a:t>
          </a:r>
          <a:endParaRPr lang="ru-RU" sz="2000" b="1" baseline="0" dirty="0"/>
        </a:p>
      </dgm:t>
    </dgm:pt>
    <dgm:pt modelId="{93D31CB5-0576-41F5-944C-0CDED7EC366A}" type="parTrans" cxnId="{C047CC04-F781-417C-BEB0-E406956A4F34}">
      <dgm:prSet/>
      <dgm:spPr/>
      <dgm:t>
        <a:bodyPr/>
        <a:lstStyle/>
        <a:p>
          <a:endParaRPr lang="ru-RU"/>
        </a:p>
      </dgm:t>
    </dgm:pt>
    <dgm:pt modelId="{E4C15443-9FE0-4E14-8BE9-25688A8AE8E4}" type="sibTrans" cxnId="{C047CC04-F781-417C-BEB0-E406956A4F34}">
      <dgm:prSet/>
      <dgm:spPr/>
      <dgm:t>
        <a:bodyPr/>
        <a:lstStyle/>
        <a:p>
          <a:endParaRPr lang="ru-RU"/>
        </a:p>
      </dgm:t>
    </dgm:pt>
    <dgm:pt modelId="{EDD072E0-E8D1-422D-8A3F-020263BEB727}">
      <dgm:prSet custT="1"/>
      <dgm:spPr/>
      <dgm:t>
        <a:bodyPr/>
        <a:lstStyle/>
        <a:p>
          <a:pPr algn="l" rtl="0"/>
          <a:r>
            <a:rPr lang="ru-RU" sz="2000" b="1" baseline="0" dirty="0" smtClean="0"/>
            <a:t>5. Принцип творческой индивидуальности</a:t>
          </a:r>
          <a:endParaRPr lang="ru-RU" sz="2000" b="1" baseline="0" dirty="0"/>
        </a:p>
      </dgm:t>
    </dgm:pt>
    <dgm:pt modelId="{BA42D813-88D9-4A34-86AA-7FC6D4472222}" type="parTrans" cxnId="{87F25058-D697-4B9C-9CAD-8112BAA0E1BE}">
      <dgm:prSet/>
      <dgm:spPr/>
      <dgm:t>
        <a:bodyPr/>
        <a:lstStyle/>
        <a:p>
          <a:endParaRPr lang="ru-RU"/>
        </a:p>
      </dgm:t>
    </dgm:pt>
    <dgm:pt modelId="{E6FFBC44-4A04-4E8D-A9F1-7CF4FBCCA9DE}" type="sibTrans" cxnId="{87F25058-D697-4B9C-9CAD-8112BAA0E1BE}">
      <dgm:prSet/>
      <dgm:spPr/>
      <dgm:t>
        <a:bodyPr/>
        <a:lstStyle/>
        <a:p>
          <a:endParaRPr lang="ru-RU"/>
        </a:p>
      </dgm:t>
    </dgm:pt>
    <dgm:pt modelId="{E1543C14-E57C-4EE5-87DB-090058F9109B}">
      <dgm:prSet custT="1"/>
      <dgm:spPr/>
      <dgm:t>
        <a:bodyPr/>
        <a:lstStyle/>
        <a:p>
          <a:pPr algn="l" rtl="0"/>
          <a:r>
            <a:rPr lang="ru-RU" sz="2000" b="1" baseline="0" dirty="0" smtClean="0"/>
            <a:t>6. Принципы, используемые                                          при планировании и проведении лагерной смены</a:t>
          </a:r>
          <a:endParaRPr lang="ru-RU" sz="2000" dirty="0"/>
        </a:p>
      </dgm:t>
    </dgm:pt>
    <dgm:pt modelId="{55247163-A8E4-4AA7-9CEB-65A1ED80711A}" type="parTrans" cxnId="{42A74DB8-6DAD-4111-AE1D-2E7A248F8BDC}">
      <dgm:prSet/>
      <dgm:spPr/>
      <dgm:t>
        <a:bodyPr/>
        <a:lstStyle/>
        <a:p>
          <a:endParaRPr lang="ru-RU"/>
        </a:p>
      </dgm:t>
    </dgm:pt>
    <dgm:pt modelId="{A4E701D4-B018-40AE-9FC3-A75DECC09CBA}" type="sibTrans" cxnId="{42A74DB8-6DAD-4111-AE1D-2E7A248F8BDC}">
      <dgm:prSet/>
      <dgm:spPr/>
      <dgm:t>
        <a:bodyPr/>
        <a:lstStyle/>
        <a:p>
          <a:endParaRPr lang="ru-RU"/>
        </a:p>
      </dgm:t>
    </dgm:pt>
    <dgm:pt modelId="{05D6E0CF-B181-4079-B123-1955E5A80806}" type="pres">
      <dgm:prSet presAssocID="{A48F88CC-D157-4C17-A085-54E2CC31BB0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5F549CF-5EAD-4280-8879-6D42A81D458A}" type="pres">
      <dgm:prSet presAssocID="{9F9601D8-8BA2-4CCF-AE50-72331614284D}" presName="linNode" presStyleCnt="0"/>
      <dgm:spPr/>
    </dgm:pt>
    <dgm:pt modelId="{38D84F55-3370-435B-882D-8B904B7C455C}" type="pres">
      <dgm:prSet presAssocID="{9F9601D8-8BA2-4CCF-AE50-72331614284D}" presName="parentText" presStyleLbl="node1" presStyleIdx="0" presStyleCnt="6" custScaleX="17909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8E83AA-A784-496D-9568-48310E573489}" type="pres">
      <dgm:prSet presAssocID="{2CF23B30-354D-4F77-8047-BB3D3105AE83}" presName="sp" presStyleCnt="0"/>
      <dgm:spPr/>
    </dgm:pt>
    <dgm:pt modelId="{E6F49BE6-17B1-4856-BFEB-74602F809776}" type="pres">
      <dgm:prSet presAssocID="{B8EB66E9-3F50-45D9-B43C-87DB9ACD4EE3}" presName="linNode" presStyleCnt="0"/>
      <dgm:spPr/>
    </dgm:pt>
    <dgm:pt modelId="{3B0CED5B-1692-4494-B95E-9D4C74D1073F}" type="pres">
      <dgm:prSet presAssocID="{B8EB66E9-3F50-45D9-B43C-87DB9ACD4EE3}" presName="parentText" presStyleLbl="node1" presStyleIdx="1" presStyleCnt="6" custScaleX="17931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5F7F77-DC61-408B-95E9-0D736354639F}" type="pres">
      <dgm:prSet presAssocID="{B1419A5F-3DBE-4266-B0D1-F74882A384F8}" presName="sp" presStyleCnt="0"/>
      <dgm:spPr/>
    </dgm:pt>
    <dgm:pt modelId="{C0D0427E-1786-439D-AC71-763E509D34A8}" type="pres">
      <dgm:prSet presAssocID="{57862FF5-6367-4BA2-A75F-AF42958018C1}" presName="linNode" presStyleCnt="0"/>
      <dgm:spPr/>
    </dgm:pt>
    <dgm:pt modelId="{B3B7C726-6395-40D8-A0D1-6C6A621C9218}" type="pres">
      <dgm:prSet presAssocID="{57862FF5-6367-4BA2-A75F-AF42958018C1}" presName="parentText" presStyleLbl="node1" presStyleIdx="2" presStyleCnt="6" custScaleX="17887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7C1281-290F-4C60-9079-E43F8B5051C2}" type="pres">
      <dgm:prSet presAssocID="{31311ECE-1664-4F05-8563-83999E7D0F44}" presName="sp" presStyleCnt="0"/>
      <dgm:spPr/>
    </dgm:pt>
    <dgm:pt modelId="{BDE4AFB7-BB2F-4788-A349-3A2D892695EC}" type="pres">
      <dgm:prSet presAssocID="{AF18E837-0065-4420-885B-BD7728373F91}" presName="linNode" presStyleCnt="0"/>
      <dgm:spPr/>
    </dgm:pt>
    <dgm:pt modelId="{832D468B-D6C5-487B-AAF5-73D8DB13E2BD}" type="pres">
      <dgm:prSet presAssocID="{AF18E837-0065-4420-885B-BD7728373F91}" presName="parentText" presStyleLbl="node1" presStyleIdx="3" presStyleCnt="6" custScaleX="17909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1AEA8B-2B85-4FC9-AD44-B9F448A53935}" type="pres">
      <dgm:prSet presAssocID="{E4C15443-9FE0-4E14-8BE9-25688A8AE8E4}" presName="sp" presStyleCnt="0"/>
      <dgm:spPr/>
    </dgm:pt>
    <dgm:pt modelId="{F0350B63-5370-4A0C-99F9-492DA5D3E6D0}" type="pres">
      <dgm:prSet presAssocID="{EDD072E0-E8D1-422D-8A3F-020263BEB727}" presName="linNode" presStyleCnt="0"/>
      <dgm:spPr/>
    </dgm:pt>
    <dgm:pt modelId="{039C477A-66AF-46BA-BB82-868995E7723C}" type="pres">
      <dgm:prSet presAssocID="{EDD072E0-E8D1-422D-8A3F-020263BEB727}" presName="parentText" presStyleLbl="node1" presStyleIdx="4" presStyleCnt="6" custScaleX="17931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17A187-F182-4708-BC9D-2F6ECACC733E}" type="pres">
      <dgm:prSet presAssocID="{E6FFBC44-4A04-4E8D-A9F1-7CF4FBCCA9DE}" presName="sp" presStyleCnt="0"/>
      <dgm:spPr/>
    </dgm:pt>
    <dgm:pt modelId="{5466B290-621C-410C-9395-5622478C27B3}" type="pres">
      <dgm:prSet presAssocID="{E1543C14-E57C-4EE5-87DB-090058F9109B}" presName="linNode" presStyleCnt="0"/>
      <dgm:spPr/>
    </dgm:pt>
    <dgm:pt modelId="{25D0F7FD-860D-4342-B7EF-8D49D0C79730}" type="pres">
      <dgm:prSet presAssocID="{E1543C14-E57C-4EE5-87DB-090058F9109B}" presName="parentText" presStyleLbl="node1" presStyleIdx="5" presStyleCnt="6" custScaleX="17931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487AD91-EF88-46DF-BBEC-61BC976C8FE8}" type="presOf" srcId="{EDD072E0-E8D1-422D-8A3F-020263BEB727}" destId="{039C477A-66AF-46BA-BB82-868995E7723C}" srcOrd="0" destOrd="0" presId="urn:microsoft.com/office/officeart/2005/8/layout/vList5"/>
    <dgm:cxn modelId="{96C24FAF-2F47-4CE2-B0D4-0D69FF0C0704}" type="presOf" srcId="{B8EB66E9-3F50-45D9-B43C-87DB9ACD4EE3}" destId="{3B0CED5B-1692-4494-B95E-9D4C74D1073F}" srcOrd="0" destOrd="0" presId="urn:microsoft.com/office/officeart/2005/8/layout/vList5"/>
    <dgm:cxn modelId="{42A74DB8-6DAD-4111-AE1D-2E7A248F8BDC}" srcId="{A48F88CC-D157-4C17-A085-54E2CC31BB0B}" destId="{E1543C14-E57C-4EE5-87DB-090058F9109B}" srcOrd="5" destOrd="0" parTransId="{55247163-A8E4-4AA7-9CEB-65A1ED80711A}" sibTransId="{A4E701D4-B018-40AE-9FC3-A75DECC09CBA}"/>
    <dgm:cxn modelId="{22A933BB-5673-4C68-852B-A2485E11D877}" type="presOf" srcId="{E1543C14-E57C-4EE5-87DB-090058F9109B}" destId="{25D0F7FD-860D-4342-B7EF-8D49D0C79730}" srcOrd="0" destOrd="0" presId="urn:microsoft.com/office/officeart/2005/8/layout/vList5"/>
    <dgm:cxn modelId="{2522C221-E5E8-4B57-9A46-3B1EA132EF15}" type="presOf" srcId="{A48F88CC-D157-4C17-A085-54E2CC31BB0B}" destId="{05D6E0CF-B181-4079-B123-1955E5A80806}" srcOrd="0" destOrd="0" presId="urn:microsoft.com/office/officeart/2005/8/layout/vList5"/>
    <dgm:cxn modelId="{5FE72D04-5E3C-471D-A094-91CF7A7F1168}" srcId="{A48F88CC-D157-4C17-A085-54E2CC31BB0B}" destId="{B8EB66E9-3F50-45D9-B43C-87DB9ACD4EE3}" srcOrd="1" destOrd="0" parTransId="{22DC37F6-0B4F-4B2B-88CC-FEF1944B7969}" sibTransId="{B1419A5F-3DBE-4266-B0D1-F74882A384F8}"/>
    <dgm:cxn modelId="{87F25058-D697-4B9C-9CAD-8112BAA0E1BE}" srcId="{A48F88CC-D157-4C17-A085-54E2CC31BB0B}" destId="{EDD072E0-E8D1-422D-8A3F-020263BEB727}" srcOrd="4" destOrd="0" parTransId="{BA42D813-88D9-4A34-86AA-7FC6D4472222}" sibTransId="{E6FFBC44-4A04-4E8D-A9F1-7CF4FBCCA9DE}"/>
    <dgm:cxn modelId="{75BEDBFC-2CDD-4FDC-86CA-439330E0B97E}" type="presOf" srcId="{57862FF5-6367-4BA2-A75F-AF42958018C1}" destId="{B3B7C726-6395-40D8-A0D1-6C6A621C9218}" srcOrd="0" destOrd="0" presId="urn:microsoft.com/office/officeart/2005/8/layout/vList5"/>
    <dgm:cxn modelId="{9575D79B-62AF-48A6-A67B-68C1A63BA88E}" srcId="{A48F88CC-D157-4C17-A085-54E2CC31BB0B}" destId="{57862FF5-6367-4BA2-A75F-AF42958018C1}" srcOrd="2" destOrd="0" parTransId="{D2FE98A4-DA13-4D4A-B20B-5C74B85B8FF5}" sibTransId="{31311ECE-1664-4F05-8563-83999E7D0F44}"/>
    <dgm:cxn modelId="{E60298D0-0A34-41DC-8911-5470E4098BE7}" type="presOf" srcId="{AF18E837-0065-4420-885B-BD7728373F91}" destId="{832D468B-D6C5-487B-AAF5-73D8DB13E2BD}" srcOrd="0" destOrd="0" presId="urn:microsoft.com/office/officeart/2005/8/layout/vList5"/>
    <dgm:cxn modelId="{43041D4D-F7BB-4BAC-87E8-5B50E0E34335}" srcId="{A48F88CC-D157-4C17-A085-54E2CC31BB0B}" destId="{9F9601D8-8BA2-4CCF-AE50-72331614284D}" srcOrd="0" destOrd="0" parTransId="{25EF8BA7-2F50-4345-8EC7-0DDE053DB870}" sibTransId="{2CF23B30-354D-4F77-8047-BB3D3105AE83}"/>
    <dgm:cxn modelId="{C047CC04-F781-417C-BEB0-E406956A4F34}" srcId="{A48F88CC-D157-4C17-A085-54E2CC31BB0B}" destId="{AF18E837-0065-4420-885B-BD7728373F91}" srcOrd="3" destOrd="0" parTransId="{93D31CB5-0576-41F5-944C-0CDED7EC366A}" sibTransId="{E4C15443-9FE0-4E14-8BE9-25688A8AE8E4}"/>
    <dgm:cxn modelId="{2B784359-6EC4-4F0D-B684-2FB65F65DD91}" type="presOf" srcId="{9F9601D8-8BA2-4CCF-AE50-72331614284D}" destId="{38D84F55-3370-435B-882D-8B904B7C455C}" srcOrd="0" destOrd="0" presId="urn:microsoft.com/office/officeart/2005/8/layout/vList5"/>
    <dgm:cxn modelId="{8CFC8296-B0FF-4FAE-A056-2D1FF762A0AD}" type="presParOf" srcId="{05D6E0CF-B181-4079-B123-1955E5A80806}" destId="{25F549CF-5EAD-4280-8879-6D42A81D458A}" srcOrd="0" destOrd="0" presId="urn:microsoft.com/office/officeart/2005/8/layout/vList5"/>
    <dgm:cxn modelId="{DF0AAE26-3598-4D35-B90A-5CC42938D36F}" type="presParOf" srcId="{25F549CF-5EAD-4280-8879-6D42A81D458A}" destId="{38D84F55-3370-435B-882D-8B904B7C455C}" srcOrd="0" destOrd="0" presId="urn:microsoft.com/office/officeart/2005/8/layout/vList5"/>
    <dgm:cxn modelId="{13A73AE0-6BE9-489D-93B7-E8022BE5B535}" type="presParOf" srcId="{05D6E0CF-B181-4079-B123-1955E5A80806}" destId="{7A8E83AA-A784-496D-9568-48310E573489}" srcOrd="1" destOrd="0" presId="urn:microsoft.com/office/officeart/2005/8/layout/vList5"/>
    <dgm:cxn modelId="{6AD57D5F-99FD-460D-B983-EA3425B17E86}" type="presParOf" srcId="{05D6E0CF-B181-4079-B123-1955E5A80806}" destId="{E6F49BE6-17B1-4856-BFEB-74602F809776}" srcOrd="2" destOrd="0" presId="urn:microsoft.com/office/officeart/2005/8/layout/vList5"/>
    <dgm:cxn modelId="{AF91B0FA-5102-4914-8D2A-19355B7B316C}" type="presParOf" srcId="{E6F49BE6-17B1-4856-BFEB-74602F809776}" destId="{3B0CED5B-1692-4494-B95E-9D4C74D1073F}" srcOrd="0" destOrd="0" presId="urn:microsoft.com/office/officeart/2005/8/layout/vList5"/>
    <dgm:cxn modelId="{E40565CB-364A-40C6-BC5A-A7C5CF52E2C3}" type="presParOf" srcId="{05D6E0CF-B181-4079-B123-1955E5A80806}" destId="{175F7F77-DC61-408B-95E9-0D736354639F}" srcOrd="3" destOrd="0" presId="urn:microsoft.com/office/officeart/2005/8/layout/vList5"/>
    <dgm:cxn modelId="{0462C14C-2018-4E9C-9E3B-6CC207DF8DDD}" type="presParOf" srcId="{05D6E0CF-B181-4079-B123-1955E5A80806}" destId="{C0D0427E-1786-439D-AC71-763E509D34A8}" srcOrd="4" destOrd="0" presId="urn:microsoft.com/office/officeart/2005/8/layout/vList5"/>
    <dgm:cxn modelId="{30F6947C-62DD-48B2-9EEA-C635D8C85FDB}" type="presParOf" srcId="{C0D0427E-1786-439D-AC71-763E509D34A8}" destId="{B3B7C726-6395-40D8-A0D1-6C6A621C9218}" srcOrd="0" destOrd="0" presId="urn:microsoft.com/office/officeart/2005/8/layout/vList5"/>
    <dgm:cxn modelId="{77C4CC74-4C7E-4BDD-9B46-0B55C934573B}" type="presParOf" srcId="{05D6E0CF-B181-4079-B123-1955E5A80806}" destId="{4B7C1281-290F-4C60-9079-E43F8B5051C2}" srcOrd="5" destOrd="0" presId="urn:microsoft.com/office/officeart/2005/8/layout/vList5"/>
    <dgm:cxn modelId="{37CD3659-FD7B-407E-8E01-EC5AE92E59E5}" type="presParOf" srcId="{05D6E0CF-B181-4079-B123-1955E5A80806}" destId="{BDE4AFB7-BB2F-4788-A349-3A2D892695EC}" srcOrd="6" destOrd="0" presId="urn:microsoft.com/office/officeart/2005/8/layout/vList5"/>
    <dgm:cxn modelId="{C1CAC34C-A1D6-4CC4-9934-DBBFBBF27FED}" type="presParOf" srcId="{BDE4AFB7-BB2F-4788-A349-3A2D892695EC}" destId="{832D468B-D6C5-487B-AAF5-73D8DB13E2BD}" srcOrd="0" destOrd="0" presId="urn:microsoft.com/office/officeart/2005/8/layout/vList5"/>
    <dgm:cxn modelId="{C3EA8C4D-9300-4334-8827-8F43CDFACA2E}" type="presParOf" srcId="{05D6E0CF-B181-4079-B123-1955E5A80806}" destId="{2B1AEA8B-2B85-4FC9-AD44-B9F448A53935}" srcOrd="7" destOrd="0" presId="urn:microsoft.com/office/officeart/2005/8/layout/vList5"/>
    <dgm:cxn modelId="{BED83681-50A5-4B63-A409-8EA51F8D09B4}" type="presParOf" srcId="{05D6E0CF-B181-4079-B123-1955E5A80806}" destId="{F0350B63-5370-4A0C-99F9-492DA5D3E6D0}" srcOrd="8" destOrd="0" presId="urn:microsoft.com/office/officeart/2005/8/layout/vList5"/>
    <dgm:cxn modelId="{3EA05932-D0C6-4041-A53E-EC5B655C5328}" type="presParOf" srcId="{F0350B63-5370-4A0C-99F9-492DA5D3E6D0}" destId="{039C477A-66AF-46BA-BB82-868995E7723C}" srcOrd="0" destOrd="0" presId="urn:microsoft.com/office/officeart/2005/8/layout/vList5"/>
    <dgm:cxn modelId="{82CF7428-F6BC-4A15-8A15-60F0AB7CC4A7}" type="presParOf" srcId="{05D6E0CF-B181-4079-B123-1955E5A80806}" destId="{FC17A187-F182-4708-BC9D-2F6ECACC733E}" srcOrd="9" destOrd="0" presId="urn:microsoft.com/office/officeart/2005/8/layout/vList5"/>
    <dgm:cxn modelId="{5DE6B45B-19F6-492A-BC55-82B471BED770}" type="presParOf" srcId="{05D6E0CF-B181-4079-B123-1955E5A80806}" destId="{5466B290-621C-410C-9395-5622478C27B3}" srcOrd="10" destOrd="0" presId="urn:microsoft.com/office/officeart/2005/8/layout/vList5"/>
    <dgm:cxn modelId="{B075E525-E775-48AB-B21E-EBF40DC76433}" type="presParOf" srcId="{5466B290-621C-410C-9395-5622478C27B3}" destId="{25D0F7FD-860D-4342-B7EF-8D49D0C79730}" srcOrd="0" destOrd="0" presId="urn:microsoft.com/office/officeart/2005/8/layout/vList5"/>
  </dgm:cxnLst>
  <dgm:bg>
    <a:noFill/>
  </dgm:bg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13FD2EB-1F98-49AE-9A00-B51C958A8EAE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51A3D32-213F-4080-8072-9FC0C9B0C4BD}">
      <dgm:prSet custT="1"/>
      <dgm:spPr/>
      <dgm:t>
        <a:bodyPr/>
        <a:lstStyle/>
        <a:p>
          <a:pPr rtl="0"/>
          <a:r>
            <a:rPr lang="ru-RU" sz="2800" b="1" i="0" baseline="0" dirty="0" smtClean="0"/>
            <a:t>Закон точного времени</a:t>
          </a:r>
          <a:endParaRPr lang="ru-RU" sz="2800" b="1" i="0" baseline="0" dirty="0"/>
        </a:p>
      </dgm:t>
    </dgm:pt>
    <dgm:pt modelId="{0EE9C068-E2C5-49A2-B7C4-217F273725BB}" type="parTrans" cxnId="{8F30BBA3-6A66-45C3-9EB8-57C82DFD3854}">
      <dgm:prSet/>
      <dgm:spPr/>
      <dgm:t>
        <a:bodyPr/>
        <a:lstStyle/>
        <a:p>
          <a:endParaRPr lang="ru-RU"/>
        </a:p>
      </dgm:t>
    </dgm:pt>
    <dgm:pt modelId="{AB5A9F8B-318D-49A2-8D45-5FD1EF0DC9F1}" type="sibTrans" cxnId="{8F30BBA3-6A66-45C3-9EB8-57C82DFD3854}">
      <dgm:prSet/>
      <dgm:spPr/>
      <dgm:t>
        <a:bodyPr/>
        <a:lstStyle/>
        <a:p>
          <a:endParaRPr lang="ru-RU"/>
        </a:p>
      </dgm:t>
    </dgm:pt>
    <dgm:pt modelId="{D4D5FEFE-40AC-4748-B796-F0FDCB4B99B1}">
      <dgm:prSet custT="1"/>
      <dgm:spPr/>
      <dgm:t>
        <a:bodyPr/>
        <a:lstStyle/>
        <a:p>
          <a:pPr rtl="0"/>
          <a:r>
            <a:rPr lang="ru-RU" sz="3200" b="1" i="0" baseline="0" dirty="0" smtClean="0"/>
            <a:t>Закон доброты</a:t>
          </a:r>
          <a:endParaRPr lang="ru-RU" sz="3200" b="1" i="0" baseline="0" dirty="0"/>
        </a:p>
      </dgm:t>
    </dgm:pt>
    <dgm:pt modelId="{FED4F331-3738-4393-B127-2392D949ED59}" type="parTrans" cxnId="{64FB533B-0A69-43E3-9CFC-6309E7EBA809}">
      <dgm:prSet/>
      <dgm:spPr/>
      <dgm:t>
        <a:bodyPr/>
        <a:lstStyle/>
        <a:p>
          <a:endParaRPr lang="ru-RU"/>
        </a:p>
      </dgm:t>
    </dgm:pt>
    <dgm:pt modelId="{A6850270-8265-48E6-8711-D2155DCDE503}" type="sibTrans" cxnId="{64FB533B-0A69-43E3-9CFC-6309E7EBA809}">
      <dgm:prSet/>
      <dgm:spPr/>
      <dgm:t>
        <a:bodyPr/>
        <a:lstStyle/>
        <a:p>
          <a:endParaRPr lang="ru-RU"/>
        </a:p>
      </dgm:t>
    </dgm:pt>
    <dgm:pt modelId="{C8D79CFB-1756-4309-B504-A40C55284794}">
      <dgm:prSet custT="1"/>
      <dgm:spPr/>
      <dgm:t>
        <a:bodyPr/>
        <a:lstStyle/>
        <a:p>
          <a:pPr rtl="0"/>
          <a:r>
            <a:rPr lang="ru-RU" sz="2800" b="1" i="0" baseline="0" dirty="0" smtClean="0"/>
            <a:t>Закон порядочности</a:t>
          </a:r>
          <a:endParaRPr lang="ru-RU" sz="2800" b="1" i="0" baseline="0" dirty="0"/>
        </a:p>
      </dgm:t>
    </dgm:pt>
    <dgm:pt modelId="{45A0A81D-653E-4135-B077-73B8167413DC}" type="parTrans" cxnId="{87EE58B1-0BC2-4721-BDAF-F8415AFAAD9E}">
      <dgm:prSet/>
      <dgm:spPr/>
      <dgm:t>
        <a:bodyPr/>
        <a:lstStyle/>
        <a:p>
          <a:endParaRPr lang="ru-RU"/>
        </a:p>
      </dgm:t>
    </dgm:pt>
    <dgm:pt modelId="{4E504947-81D0-4162-98D0-FC90ADDC7818}" type="sibTrans" cxnId="{87EE58B1-0BC2-4721-BDAF-F8415AFAAD9E}">
      <dgm:prSet/>
      <dgm:spPr/>
      <dgm:t>
        <a:bodyPr/>
        <a:lstStyle/>
        <a:p>
          <a:endParaRPr lang="ru-RU"/>
        </a:p>
      </dgm:t>
    </dgm:pt>
    <dgm:pt modelId="{304AC62E-FFBC-4E33-9A30-E76A5A44923D}">
      <dgm:prSet custT="1"/>
      <dgm:spPr/>
      <dgm:t>
        <a:bodyPr/>
        <a:lstStyle/>
        <a:p>
          <a:pPr rtl="0"/>
          <a:r>
            <a:rPr lang="ru-RU" sz="3200" b="1" i="0" baseline="0" dirty="0" smtClean="0"/>
            <a:t>Закон дружбы</a:t>
          </a:r>
          <a:endParaRPr lang="ru-RU" sz="3200" b="1" i="0" baseline="0" dirty="0"/>
        </a:p>
      </dgm:t>
    </dgm:pt>
    <dgm:pt modelId="{3029EF66-869A-446F-A84F-ED0B39B01E97}" type="parTrans" cxnId="{B620B25A-6693-4D09-9C66-C7091EDD9315}">
      <dgm:prSet/>
      <dgm:spPr/>
      <dgm:t>
        <a:bodyPr/>
        <a:lstStyle/>
        <a:p>
          <a:endParaRPr lang="ru-RU"/>
        </a:p>
      </dgm:t>
    </dgm:pt>
    <dgm:pt modelId="{17D5488F-F0CD-4013-9873-8149B3D0D5E0}" type="sibTrans" cxnId="{B620B25A-6693-4D09-9C66-C7091EDD9315}">
      <dgm:prSet/>
      <dgm:spPr/>
      <dgm:t>
        <a:bodyPr/>
        <a:lstStyle/>
        <a:p>
          <a:endParaRPr lang="ru-RU"/>
        </a:p>
      </dgm:t>
    </dgm:pt>
    <dgm:pt modelId="{E96E59AD-EEB6-4EBB-8BBA-48BF75E5F405}">
      <dgm:prSet custT="1"/>
      <dgm:spPr/>
      <dgm:t>
        <a:bodyPr/>
        <a:lstStyle/>
        <a:p>
          <a:pPr rtl="0"/>
          <a:r>
            <a:rPr lang="ru-RU" sz="2800" b="1" i="0" baseline="0" dirty="0" smtClean="0"/>
            <a:t>Закон безопасности</a:t>
          </a:r>
          <a:endParaRPr lang="ru-RU" sz="2800" b="1" i="0" baseline="0" dirty="0"/>
        </a:p>
      </dgm:t>
    </dgm:pt>
    <dgm:pt modelId="{DEB981BA-9690-4D5E-AF45-7D2CE18B9A0D}" type="parTrans" cxnId="{9313E49D-FBE9-40C1-9CB6-2EE8FF03E07C}">
      <dgm:prSet/>
      <dgm:spPr/>
      <dgm:t>
        <a:bodyPr/>
        <a:lstStyle/>
        <a:p>
          <a:endParaRPr lang="ru-RU"/>
        </a:p>
      </dgm:t>
    </dgm:pt>
    <dgm:pt modelId="{00E63359-D82C-470A-9A32-5FBA1B0A3F8C}" type="sibTrans" cxnId="{9313E49D-FBE9-40C1-9CB6-2EE8FF03E07C}">
      <dgm:prSet/>
      <dgm:spPr/>
      <dgm:t>
        <a:bodyPr/>
        <a:lstStyle/>
        <a:p>
          <a:endParaRPr lang="ru-RU"/>
        </a:p>
      </dgm:t>
    </dgm:pt>
    <dgm:pt modelId="{4EF48C28-D160-443B-9F3C-2B57141F99B1}">
      <dgm:prSet custT="1"/>
      <dgm:spPr/>
      <dgm:t>
        <a:bodyPr/>
        <a:lstStyle/>
        <a:p>
          <a:pPr rtl="0"/>
          <a:r>
            <a:rPr lang="ru-RU" sz="2800" b="1" i="0" baseline="0" dirty="0" smtClean="0"/>
            <a:t>Закон </a:t>
          </a:r>
          <a:r>
            <a:rPr lang="ru-RU" sz="2800" b="1" i="0" baseline="0" dirty="0" err="1" smtClean="0"/>
            <a:t>взаимо</a:t>
          </a:r>
          <a:r>
            <a:rPr lang="ru-RU" sz="2800" b="1" i="0" baseline="0" dirty="0" smtClean="0"/>
            <a:t> выручки</a:t>
          </a:r>
          <a:endParaRPr lang="ru-RU" sz="2800" b="1" dirty="0"/>
        </a:p>
      </dgm:t>
    </dgm:pt>
    <dgm:pt modelId="{2815B016-FA72-4DAC-8263-93F2D037AB23}" type="parTrans" cxnId="{1131ACE4-9758-4FAE-A211-105B73F9FD6A}">
      <dgm:prSet/>
      <dgm:spPr/>
      <dgm:t>
        <a:bodyPr/>
        <a:lstStyle/>
        <a:p>
          <a:endParaRPr lang="ru-RU"/>
        </a:p>
      </dgm:t>
    </dgm:pt>
    <dgm:pt modelId="{CDDF4521-2A8E-4BC1-A8B7-719921B9C52A}" type="sibTrans" cxnId="{1131ACE4-9758-4FAE-A211-105B73F9FD6A}">
      <dgm:prSet/>
      <dgm:spPr/>
      <dgm:t>
        <a:bodyPr/>
        <a:lstStyle/>
        <a:p>
          <a:endParaRPr lang="ru-RU"/>
        </a:p>
      </dgm:t>
    </dgm:pt>
    <dgm:pt modelId="{A1AF26EB-023C-4866-9FF2-B98528CC1771}" type="pres">
      <dgm:prSet presAssocID="{A13FD2EB-1F98-49AE-9A00-B51C958A8EAE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5048544-C2FA-476F-9D21-FF497C289B73}" type="pres">
      <dgm:prSet presAssocID="{551A3D32-213F-4080-8072-9FC0C9B0C4BD}" presName="node" presStyleLbl="node1" presStyleIdx="0" presStyleCnt="6" custScaleX="151385" custScaleY="142777" custRadScaleRad="123978" custRadScaleInc="97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0CF43A-D81C-476F-A211-E783003AE68C}" type="pres">
      <dgm:prSet presAssocID="{AB5A9F8B-318D-49A2-8D45-5FD1EF0DC9F1}" presName="sibTrans" presStyleLbl="sibTrans2D1" presStyleIdx="0" presStyleCnt="6" custLinFactX="6878" custLinFactY="-21544" custLinFactNeighborX="100000" custLinFactNeighborY="-100000"/>
      <dgm:spPr/>
      <dgm:t>
        <a:bodyPr/>
        <a:lstStyle/>
        <a:p>
          <a:endParaRPr lang="ru-RU"/>
        </a:p>
      </dgm:t>
    </dgm:pt>
    <dgm:pt modelId="{C0079C35-5677-43EB-9989-ACF99E995727}" type="pres">
      <dgm:prSet presAssocID="{AB5A9F8B-318D-49A2-8D45-5FD1EF0DC9F1}" presName="connectorText" presStyleLbl="sibTrans2D1" presStyleIdx="0" presStyleCnt="6"/>
      <dgm:spPr/>
      <dgm:t>
        <a:bodyPr/>
        <a:lstStyle/>
        <a:p>
          <a:endParaRPr lang="ru-RU"/>
        </a:p>
      </dgm:t>
    </dgm:pt>
    <dgm:pt modelId="{3BE785AA-4660-451F-B055-B25A0405B1D6}" type="pres">
      <dgm:prSet presAssocID="{D4D5FEFE-40AC-4748-B796-F0FDCB4B99B1}" presName="node" presStyleLbl="node1" presStyleIdx="1" presStyleCnt="6" custScaleX="170899" custScaleY="157091" custRadScaleRad="123473" custRadScaleInc="149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3D9A91-EA0F-44B6-A0AB-3382078124EA}" type="pres">
      <dgm:prSet presAssocID="{A6850270-8265-48E6-8711-D2155DCDE503}" presName="sibTrans" presStyleLbl="sibTrans2D1" presStyleIdx="1" presStyleCnt="6" custLinFactX="200000" custLinFactNeighborX="296874" custLinFactNeighborY="5560"/>
      <dgm:spPr/>
      <dgm:t>
        <a:bodyPr/>
        <a:lstStyle/>
        <a:p>
          <a:endParaRPr lang="ru-RU"/>
        </a:p>
      </dgm:t>
    </dgm:pt>
    <dgm:pt modelId="{6A8591F9-6831-45F3-8325-A5DB914A313E}" type="pres">
      <dgm:prSet presAssocID="{A6850270-8265-48E6-8711-D2155DCDE503}" presName="connectorText" presStyleLbl="sibTrans2D1" presStyleIdx="1" presStyleCnt="6"/>
      <dgm:spPr/>
      <dgm:t>
        <a:bodyPr/>
        <a:lstStyle/>
        <a:p>
          <a:endParaRPr lang="ru-RU"/>
        </a:p>
      </dgm:t>
    </dgm:pt>
    <dgm:pt modelId="{4082205B-ECB4-4119-B6AA-5D424A3EA294}" type="pres">
      <dgm:prSet presAssocID="{C8D79CFB-1756-4309-B504-A40C55284794}" presName="node" presStyleLbl="node1" presStyleIdx="2" presStyleCnt="6" custScaleX="149144" custScaleY="163805" custRadScaleRad="127274" custRadScaleInc="92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F72549-24F6-4A7D-9470-20BEA822D6AF}" type="pres">
      <dgm:prSet presAssocID="{4E504947-81D0-4162-98D0-FC90ADDC7818}" presName="sibTrans" presStyleLbl="sibTrans2D1" presStyleIdx="2" presStyleCnt="6" custLinFactY="52382" custLinFactNeighborX="93136" custLinFactNeighborY="100000"/>
      <dgm:spPr/>
      <dgm:t>
        <a:bodyPr/>
        <a:lstStyle/>
        <a:p>
          <a:endParaRPr lang="ru-RU"/>
        </a:p>
      </dgm:t>
    </dgm:pt>
    <dgm:pt modelId="{9BFA45FF-9FE3-4ECA-B5D9-D89F3501C6E3}" type="pres">
      <dgm:prSet presAssocID="{4E504947-81D0-4162-98D0-FC90ADDC7818}" presName="connectorText" presStyleLbl="sibTrans2D1" presStyleIdx="2" presStyleCnt="6"/>
      <dgm:spPr/>
      <dgm:t>
        <a:bodyPr/>
        <a:lstStyle/>
        <a:p>
          <a:endParaRPr lang="ru-RU"/>
        </a:p>
      </dgm:t>
    </dgm:pt>
    <dgm:pt modelId="{D61ED14B-58C6-4055-84A1-6E08959DA64B}" type="pres">
      <dgm:prSet presAssocID="{304AC62E-FFBC-4E33-9A30-E76A5A44923D}" presName="node" presStyleLbl="node1" presStyleIdx="3" presStyleCnt="6" custScaleX="159473" custScaleY="1276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587749-E3DF-4E5D-A893-BDEA7B6C3902}" type="pres">
      <dgm:prSet presAssocID="{17D5488F-F0CD-4013-9873-8149B3D0D5E0}" presName="sibTrans" presStyleLbl="sibTrans2D1" presStyleIdx="3" presStyleCnt="6"/>
      <dgm:spPr/>
      <dgm:t>
        <a:bodyPr/>
        <a:lstStyle/>
        <a:p>
          <a:endParaRPr lang="ru-RU"/>
        </a:p>
      </dgm:t>
    </dgm:pt>
    <dgm:pt modelId="{84814A3F-7FD8-44BF-916D-C1E78918633C}" type="pres">
      <dgm:prSet presAssocID="{17D5488F-F0CD-4013-9873-8149B3D0D5E0}" presName="connectorText" presStyleLbl="sibTrans2D1" presStyleIdx="3" presStyleCnt="6"/>
      <dgm:spPr/>
      <dgm:t>
        <a:bodyPr/>
        <a:lstStyle/>
        <a:p>
          <a:endParaRPr lang="ru-RU"/>
        </a:p>
      </dgm:t>
    </dgm:pt>
    <dgm:pt modelId="{409E4CDD-ADC2-4CF4-B6C5-90BC10CCEEBF}" type="pres">
      <dgm:prSet presAssocID="{E96E59AD-EEB6-4EBB-8BBA-48BF75E5F405}" presName="node" presStyleLbl="node1" presStyleIdx="4" presStyleCnt="6" custScaleX="150767" custScaleY="1523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3F446E-B3B8-48F2-8CA7-5C00D9BEAE0F}" type="pres">
      <dgm:prSet presAssocID="{00E63359-D82C-470A-9A32-5FBA1B0A3F8C}" presName="sibTrans" presStyleLbl="sibTrans2D1" presStyleIdx="4" presStyleCnt="6"/>
      <dgm:spPr/>
      <dgm:t>
        <a:bodyPr/>
        <a:lstStyle/>
        <a:p>
          <a:endParaRPr lang="ru-RU"/>
        </a:p>
      </dgm:t>
    </dgm:pt>
    <dgm:pt modelId="{84D92ED9-BCC6-425B-A2C0-2BC9C0899A1D}" type="pres">
      <dgm:prSet presAssocID="{00E63359-D82C-470A-9A32-5FBA1B0A3F8C}" presName="connectorText" presStyleLbl="sibTrans2D1" presStyleIdx="4" presStyleCnt="6"/>
      <dgm:spPr/>
      <dgm:t>
        <a:bodyPr/>
        <a:lstStyle/>
        <a:p>
          <a:endParaRPr lang="ru-RU"/>
        </a:p>
      </dgm:t>
    </dgm:pt>
    <dgm:pt modelId="{CACD0777-2FF1-4352-ADC7-5F340BCC3E27}" type="pres">
      <dgm:prSet presAssocID="{4EF48C28-D160-443B-9F3C-2B57141F99B1}" presName="node" presStyleLbl="node1" presStyleIdx="5" presStyleCnt="6" custScaleX="156846" custScaleY="1552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FD3C22-EC19-4DAE-9175-749D686A74F3}" type="pres">
      <dgm:prSet presAssocID="{CDDF4521-2A8E-4BC1-A8B7-719921B9C52A}" presName="sibTrans" presStyleLbl="sibTrans2D1" presStyleIdx="5" presStyleCnt="6"/>
      <dgm:spPr/>
      <dgm:t>
        <a:bodyPr/>
        <a:lstStyle/>
        <a:p>
          <a:endParaRPr lang="ru-RU"/>
        </a:p>
      </dgm:t>
    </dgm:pt>
    <dgm:pt modelId="{56914209-3E4B-41E6-AE6A-F51DA1008067}" type="pres">
      <dgm:prSet presAssocID="{CDDF4521-2A8E-4BC1-A8B7-719921B9C52A}" presName="connectorText" presStyleLbl="sibTrans2D1" presStyleIdx="5" presStyleCnt="6"/>
      <dgm:spPr/>
      <dgm:t>
        <a:bodyPr/>
        <a:lstStyle/>
        <a:p>
          <a:endParaRPr lang="ru-RU"/>
        </a:p>
      </dgm:t>
    </dgm:pt>
  </dgm:ptLst>
  <dgm:cxnLst>
    <dgm:cxn modelId="{6BE83F02-C044-46C6-8E60-2803D54E7910}" type="presOf" srcId="{4E504947-81D0-4162-98D0-FC90ADDC7818}" destId="{BDF72549-24F6-4A7D-9470-20BEA822D6AF}" srcOrd="0" destOrd="0" presId="urn:microsoft.com/office/officeart/2005/8/layout/cycle2"/>
    <dgm:cxn modelId="{A5F9465F-5574-4A37-81B9-1D92315C8D6B}" type="presOf" srcId="{4EF48C28-D160-443B-9F3C-2B57141F99B1}" destId="{CACD0777-2FF1-4352-ADC7-5F340BCC3E27}" srcOrd="0" destOrd="0" presId="urn:microsoft.com/office/officeart/2005/8/layout/cycle2"/>
    <dgm:cxn modelId="{8E818944-C045-4152-8FFC-EDA752F0C39A}" type="presOf" srcId="{17D5488F-F0CD-4013-9873-8149B3D0D5E0}" destId="{19587749-E3DF-4E5D-A893-BDEA7B6C3902}" srcOrd="0" destOrd="0" presId="urn:microsoft.com/office/officeart/2005/8/layout/cycle2"/>
    <dgm:cxn modelId="{FA5F3483-8183-4A6D-B16F-0495F8BDBFC8}" type="presOf" srcId="{17D5488F-F0CD-4013-9873-8149B3D0D5E0}" destId="{84814A3F-7FD8-44BF-916D-C1E78918633C}" srcOrd="1" destOrd="0" presId="urn:microsoft.com/office/officeart/2005/8/layout/cycle2"/>
    <dgm:cxn modelId="{9313E49D-FBE9-40C1-9CB6-2EE8FF03E07C}" srcId="{A13FD2EB-1F98-49AE-9A00-B51C958A8EAE}" destId="{E96E59AD-EEB6-4EBB-8BBA-48BF75E5F405}" srcOrd="4" destOrd="0" parTransId="{DEB981BA-9690-4D5E-AF45-7D2CE18B9A0D}" sibTransId="{00E63359-D82C-470A-9A32-5FBA1B0A3F8C}"/>
    <dgm:cxn modelId="{1EE0DE7E-D6D0-410F-A984-5A68A6C65679}" type="presOf" srcId="{551A3D32-213F-4080-8072-9FC0C9B0C4BD}" destId="{55048544-C2FA-476F-9D21-FF497C289B73}" srcOrd="0" destOrd="0" presId="urn:microsoft.com/office/officeart/2005/8/layout/cycle2"/>
    <dgm:cxn modelId="{7E5C1D46-536D-468C-A788-DC8735B0B871}" type="presOf" srcId="{A6850270-8265-48E6-8711-D2155DCDE503}" destId="{FC3D9A91-EA0F-44B6-A0AB-3382078124EA}" srcOrd="0" destOrd="0" presId="urn:microsoft.com/office/officeart/2005/8/layout/cycle2"/>
    <dgm:cxn modelId="{8F30BBA3-6A66-45C3-9EB8-57C82DFD3854}" srcId="{A13FD2EB-1F98-49AE-9A00-B51C958A8EAE}" destId="{551A3D32-213F-4080-8072-9FC0C9B0C4BD}" srcOrd="0" destOrd="0" parTransId="{0EE9C068-E2C5-49A2-B7C4-217F273725BB}" sibTransId="{AB5A9F8B-318D-49A2-8D45-5FD1EF0DC9F1}"/>
    <dgm:cxn modelId="{082EACFE-1391-4E83-9442-751AE92A0B87}" type="presOf" srcId="{A13FD2EB-1F98-49AE-9A00-B51C958A8EAE}" destId="{A1AF26EB-023C-4866-9FF2-B98528CC1771}" srcOrd="0" destOrd="0" presId="urn:microsoft.com/office/officeart/2005/8/layout/cycle2"/>
    <dgm:cxn modelId="{E70D4D9D-5EA6-4787-A46B-B04B4951A30B}" type="presOf" srcId="{4E504947-81D0-4162-98D0-FC90ADDC7818}" destId="{9BFA45FF-9FE3-4ECA-B5D9-D89F3501C6E3}" srcOrd="1" destOrd="0" presId="urn:microsoft.com/office/officeart/2005/8/layout/cycle2"/>
    <dgm:cxn modelId="{23706E23-1551-4506-AD29-674A94518F5F}" type="presOf" srcId="{A6850270-8265-48E6-8711-D2155DCDE503}" destId="{6A8591F9-6831-45F3-8325-A5DB914A313E}" srcOrd="1" destOrd="0" presId="urn:microsoft.com/office/officeart/2005/8/layout/cycle2"/>
    <dgm:cxn modelId="{7D0B385D-C868-49D5-BDF3-A4A7787EACEC}" type="presOf" srcId="{D4D5FEFE-40AC-4748-B796-F0FDCB4B99B1}" destId="{3BE785AA-4660-451F-B055-B25A0405B1D6}" srcOrd="0" destOrd="0" presId="urn:microsoft.com/office/officeart/2005/8/layout/cycle2"/>
    <dgm:cxn modelId="{862F4C57-5231-43F6-AFB7-7A5A6024F361}" type="presOf" srcId="{E96E59AD-EEB6-4EBB-8BBA-48BF75E5F405}" destId="{409E4CDD-ADC2-4CF4-B6C5-90BC10CCEEBF}" srcOrd="0" destOrd="0" presId="urn:microsoft.com/office/officeart/2005/8/layout/cycle2"/>
    <dgm:cxn modelId="{1131ACE4-9758-4FAE-A211-105B73F9FD6A}" srcId="{A13FD2EB-1F98-49AE-9A00-B51C958A8EAE}" destId="{4EF48C28-D160-443B-9F3C-2B57141F99B1}" srcOrd="5" destOrd="0" parTransId="{2815B016-FA72-4DAC-8263-93F2D037AB23}" sibTransId="{CDDF4521-2A8E-4BC1-A8B7-719921B9C52A}"/>
    <dgm:cxn modelId="{055347F5-041E-4679-821B-2D063958AFA5}" type="presOf" srcId="{00E63359-D82C-470A-9A32-5FBA1B0A3F8C}" destId="{84D92ED9-BCC6-425B-A2C0-2BC9C0899A1D}" srcOrd="1" destOrd="0" presId="urn:microsoft.com/office/officeart/2005/8/layout/cycle2"/>
    <dgm:cxn modelId="{D31050C5-7838-4D5A-89E9-420252F0C6E9}" type="presOf" srcId="{C8D79CFB-1756-4309-B504-A40C55284794}" destId="{4082205B-ECB4-4119-B6AA-5D424A3EA294}" srcOrd="0" destOrd="0" presId="urn:microsoft.com/office/officeart/2005/8/layout/cycle2"/>
    <dgm:cxn modelId="{B620B25A-6693-4D09-9C66-C7091EDD9315}" srcId="{A13FD2EB-1F98-49AE-9A00-B51C958A8EAE}" destId="{304AC62E-FFBC-4E33-9A30-E76A5A44923D}" srcOrd="3" destOrd="0" parTransId="{3029EF66-869A-446F-A84F-ED0B39B01E97}" sibTransId="{17D5488F-F0CD-4013-9873-8149B3D0D5E0}"/>
    <dgm:cxn modelId="{683A4CD4-00A5-47C4-82FB-43EB0E2550D1}" type="presOf" srcId="{00E63359-D82C-470A-9A32-5FBA1B0A3F8C}" destId="{C73F446E-B3B8-48F2-8CA7-5C00D9BEAE0F}" srcOrd="0" destOrd="0" presId="urn:microsoft.com/office/officeart/2005/8/layout/cycle2"/>
    <dgm:cxn modelId="{CC02D8E7-96EA-43C3-98A5-09D8AF7A8A63}" type="presOf" srcId="{304AC62E-FFBC-4E33-9A30-E76A5A44923D}" destId="{D61ED14B-58C6-4055-84A1-6E08959DA64B}" srcOrd="0" destOrd="0" presId="urn:microsoft.com/office/officeart/2005/8/layout/cycle2"/>
    <dgm:cxn modelId="{F461EB70-5F24-4C78-A316-FB91B3DD02DD}" type="presOf" srcId="{CDDF4521-2A8E-4BC1-A8B7-719921B9C52A}" destId="{66FD3C22-EC19-4DAE-9175-749D686A74F3}" srcOrd="0" destOrd="0" presId="urn:microsoft.com/office/officeart/2005/8/layout/cycle2"/>
    <dgm:cxn modelId="{64FB533B-0A69-43E3-9CFC-6309E7EBA809}" srcId="{A13FD2EB-1F98-49AE-9A00-B51C958A8EAE}" destId="{D4D5FEFE-40AC-4748-B796-F0FDCB4B99B1}" srcOrd="1" destOrd="0" parTransId="{FED4F331-3738-4393-B127-2392D949ED59}" sibTransId="{A6850270-8265-48E6-8711-D2155DCDE503}"/>
    <dgm:cxn modelId="{8DFDDBDD-1806-4693-A067-0E67CC8AB40F}" type="presOf" srcId="{AB5A9F8B-318D-49A2-8D45-5FD1EF0DC9F1}" destId="{770CF43A-D81C-476F-A211-E783003AE68C}" srcOrd="0" destOrd="0" presId="urn:microsoft.com/office/officeart/2005/8/layout/cycle2"/>
    <dgm:cxn modelId="{3882D087-F882-4851-840B-725B2A85D57E}" type="presOf" srcId="{AB5A9F8B-318D-49A2-8D45-5FD1EF0DC9F1}" destId="{C0079C35-5677-43EB-9989-ACF99E995727}" srcOrd="1" destOrd="0" presId="urn:microsoft.com/office/officeart/2005/8/layout/cycle2"/>
    <dgm:cxn modelId="{87EE58B1-0BC2-4721-BDAF-F8415AFAAD9E}" srcId="{A13FD2EB-1F98-49AE-9A00-B51C958A8EAE}" destId="{C8D79CFB-1756-4309-B504-A40C55284794}" srcOrd="2" destOrd="0" parTransId="{45A0A81D-653E-4135-B077-73B8167413DC}" sibTransId="{4E504947-81D0-4162-98D0-FC90ADDC7818}"/>
    <dgm:cxn modelId="{6EB3D567-944A-4425-96DA-CF23B0C3F735}" type="presOf" srcId="{CDDF4521-2A8E-4BC1-A8B7-719921B9C52A}" destId="{56914209-3E4B-41E6-AE6A-F51DA1008067}" srcOrd="1" destOrd="0" presId="urn:microsoft.com/office/officeart/2005/8/layout/cycle2"/>
    <dgm:cxn modelId="{CDD9594A-DC75-4086-BD97-03FE7C5032FA}" type="presParOf" srcId="{A1AF26EB-023C-4866-9FF2-B98528CC1771}" destId="{55048544-C2FA-476F-9D21-FF497C289B73}" srcOrd="0" destOrd="0" presId="urn:microsoft.com/office/officeart/2005/8/layout/cycle2"/>
    <dgm:cxn modelId="{46A8D381-0547-4BFC-9F45-876D9B3810AF}" type="presParOf" srcId="{A1AF26EB-023C-4866-9FF2-B98528CC1771}" destId="{770CF43A-D81C-476F-A211-E783003AE68C}" srcOrd="1" destOrd="0" presId="urn:microsoft.com/office/officeart/2005/8/layout/cycle2"/>
    <dgm:cxn modelId="{59F20DAE-D7E8-4067-824A-3B0A74E67197}" type="presParOf" srcId="{770CF43A-D81C-476F-A211-E783003AE68C}" destId="{C0079C35-5677-43EB-9989-ACF99E995727}" srcOrd="0" destOrd="0" presId="urn:microsoft.com/office/officeart/2005/8/layout/cycle2"/>
    <dgm:cxn modelId="{F360CB40-B456-4CE3-B00D-2EF1A6C5B5DD}" type="presParOf" srcId="{A1AF26EB-023C-4866-9FF2-B98528CC1771}" destId="{3BE785AA-4660-451F-B055-B25A0405B1D6}" srcOrd="2" destOrd="0" presId="urn:microsoft.com/office/officeart/2005/8/layout/cycle2"/>
    <dgm:cxn modelId="{647AA427-33EF-445E-A6CA-5CBBB904ADCF}" type="presParOf" srcId="{A1AF26EB-023C-4866-9FF2-B98528CC1771}" destId="{FC3D9A91-EA0F-44B6-A0AB-3382078124EA}" srcOrd="3" destOrd="0" presId="urn:microsoft.com/office/officeart/2005/8/layout/cycle2"/>
    <dgm:cxn modelId="{F8B41D8B-766F-4BE8-AA99-B4F825CF4D89}" type="presParOf" srcId="{FC3D9A91-EA0F-44B6-A0AB-3382078124EA}" destId="{6A8591F9-6831-45F3-8325-A5DB914A313E}" srcOrd="0" destOrd="0" presId="urn:microsoft.com/office/officeart/2005/8/layout/cycle2"/>
    <dgm:cxn modelId="{5424FBAD-37EB-416D-BEEE-3E329DDD035D}" type="presParOf" srcId="{A1AF26EB-023C-4866-9FF2-B98528CC1771}" destId="{4082205B-ECB4-4119-B6AA-5D424A3EA294}" srcOrd="4" destOrd="0" presId="urn:microsoft.com/office/officeart/2005/8/layout/cycle2"/>
    <dgm:cxn modelId="{26CD55DE-9868-465F-ABED-B6615C001750}" type="presParOf" srcId="{A1AF26EB-023C-4866-9FF2-B98528CC1771}" destId="{BDF72549-24F6-4A7D-9470-20BEA822D6AF}" srcOrd="5" destOrd="0" presId="urn:microsoft.com/office/officeart/2005/8/layout/cycle2"/>
    <dgm:cxn modelId="{90FF2F19-0398-4BA7-8B38-47768FB6DE0E}" type="presParOf" srcId="{BDF72549-24F6-4A7D-9470-20BEA822D6AF}" destId="{9BFA45FF-9FE3-4ECA-B5D9-D89F3501C6E3}" srcOrd="0" destOrd="0" presId="urn:microsoft.com/office/officeart/2005/8/layout/cycle2"/>
    <dgm:cxn modelId="{86C4923F-7AB9-4E6F-BE08-8ECE3ADAAD09}" type="presParOf" srcId="{A1AF26EB-023C-4866-9FF2-B98528CC1771}" destId="{D61ED14B-58C6-4055-84A1-6E08959DA64B}" srcOrd="6" destOrd="0" presId="urn:microsoft.com/office/officeart/2005/8/layout/cycle2"/>
    <dgm:cxn modelId="{38464F43-7A23-49AC-8ADF-184828B312E0}" type="presParOf" srcId="{A1AF26EB-023C-4866-9FF2-B98528CC1771}" destId="{19587749-E3DF-4E5D-A893-BDEA7B6C3902}" srcOrd="7" destOrd="0" presId="urn:microsoft.com/office/officeart/2005/8/layout/cycle2"/>
    <dgm:cxn modelId="{7442AE6D-7370-4317-82F9-81559E922D62}" type="presParOf" srcId="{19587749-E3DF-4E5D-A893-BDEA7B6C3902}" destId="{84814A3F-7FD8-44BF-916D-C1E78918633C}" srcOrd="0" destOrd="0" presId="urn:microsoft.com/office/officeart/2005/8/layout/cycle2"/>
    <dgm:cxn modelId="{E3AADA12-D9A1-43D7-8AD3-4162A5DBDFD2}" type="presParOf" srcId="{A1AF26EB-023C-4866-9FF2-B98528CC1771}" destId="{409E4CDD-ADC2-4CF4-B6C5-90BC10CCEEBF}" srcOrd="8" destOrd="0" presId="urn:microsoft.com/office/officeart/2005/8/layout/cycle2"/>
    <dgm:cxn modelId="{8447B024-09DC-4AD0-B2AE-E6E7B5E549AD}" type="presParOf" srcId="{A1AF26EB-023C-4866-9FF2-B98528CC1771}" destId="{C73F446E-B3B8-48F2-8CA7-5C00D9BEAE0F}" srcOrd="9" destOrd="0" presId="urn:microsoft.com/office/officeart/2005/8/layout/cycle2"/>
    <dgm:cxn modelId="{E1D287E7-F5B8-4617-B85A-083A2727ECE5}" type="presParOf" srcId="{C73F446E-B3B8-48F2-8CA7-5C00D9BEAE0F}" destId="{84D92ED9-BCC6-425B-A2C0-2BC9C0899A1D}" srcOrd="0" destOrd="0" presId="urn:microsoft.com/office/officeart/2005/8/layout/cycle2"/>
    <dgm:cxn modelId="{60CFD4FB-AC3A-4F8C-B0EB-6DD687F03F61}" type="presParOf" srcId="{A1AF26EB-023C-4866-9FF2-B98528CC1771}" destId="{CACD0777-2FF1-4352-ADC7-5F340BCC3E27}" srcOrd="10" destOrd="0" presId="urn:microsoft.com/office/officeart/2005/8/layout/cycle2"/>
    <dgm:cxn modelId="{804272EF-68C4-445C-8BA9-4DD815206B1B}" type="presParOf" srcId="{A1AF26EB-023C-4866-9FF2-B98528CC1771}" destId="{66FD3C22-EC19-4DAE-9175-749D686A74F3}" srcOrd="11" destOrd="0" presId="urn:microsoft.com/office/officeart/2005/8/layout/cycle2"/>
    <dgm:cxn modelId="{BD41EE1C-868C-4A30-902C-95DE212CDA72}" type="presParOf" srcId="{66FD3C22-EC19-4DAE-9175-749D686A74F3}" destId="{56914209-3E4B-41E6-AE6A-F51DA1008067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1F534BD-6BD0-4FA1-A406-C6389DDF4FEE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864BEFF-EECE-465D-93B4-70CEB233F09D}">
      <dgm:prSet custT="1"/>
      <dgm:spPr/>
      <dgm:t>
        <a:bodyPr/>
        <a:lstStyle/>
        <a:p>
          <a:pPr rtl="0"/>
          <a:r>
            <a:rPr lang="ru-RU" sz="2800" b="1" i="0" baseline="0" dirty="0" smtClean="0"/>
            <a:t>Экипаж – одна семья</a:t>
          </a:r>
          <a:endParaRPr lang="ru-RU" sz="2800" b="1" i="0" baseline="0" dirty="0"/>
        </a:p>
      </dgm:t>
    </dgm:pt>
    <dgm:pt modelId="{ABA76C67-0185-4128-8146-0F63488E2A4F}" type="parTrans" cxnId="{DD55907C-074D-48C4-A077-4FC70DD1BF3C}">
      <dgm:prSet/>
      <dgm:spPr/>
      <dgm:t>
        <a:bodyPr/>
        <a:lstStyle/>
        <a:p>
          <a:endParaRPr lang="ru-RU"/>
        </a:p>
      </dgm:t>
    </dgm:pt>
    <dgm:pt modelId="{01E5DFBE-EA88-4DA6-826D-62E9CD619F31}" type="sibTrans" cxnId="{DD55907C-074D-48C4-A077-4FC70DD1BF3C}">
      <dgm:prSet/>
      <dgm:spPr/>
      <dgm:t>
        <a:bodyPr/>
        <a:lstStyle/>
        <a:p>
          <a:endParaRPr lang="ru-RU"/>
        </a:p>
      </dgm:t>
    </dgm:pt>
    <dgm:pt modelId="{9469662E-6DE0-4700-8A4D-BD36C101B6EC}">
      <dgm:prSet custT="1"/>
      <dgm:spPr/>
      <dgm:t>
        <a:bodyPr/>
        <a:lstStyle/>
        <a:p>
          <a:pPr rtl="0"/>
          <a:r>
            <a:rPr lang="ru-RU" sz="2400" b="1" i="0" baseline="0" dirty="0" smtClean="0"/>
            <a:t>Один за всех и все за одного</a:t>
          </a:r>
          <a:endParaRPr lang="ru-RU" sz="2400" b="1" i="0" baseline="0" dirty="0"/>
        </a:p>
      </dgm:t>
    </dgm:pt>
    <dgm:pt modelId="{6EAC27A0-F6C0-48AB-AA46-D095EF07C6C8}" type="parTrans" cxnId="{C67C0ED8-3DC1-4618-965C-08C69CD38E0D}">
      <dgm:prSet/>
      <dgm:spPr/>
      <dgm:t>
        <a:bodyPr/>
        <a:lstStyle/>
        <a:p>
          <a:endParaRPr lang="ru-RU"/>
        </a:p>
      </dgm:t>
    </dgm:pt>
    <dgm:pt modelId="{8D5E2339-DE87-4ADB-B105-ADB9B5098842}" type="sibTrans" cxnId="{C67C0ED8-3DC1-4618-965C-08C69CD38E0D}">
      <dgm:prSet/>
      <dgm:spPr/>
      <dgm:t>
        <a:bodyPr/>
        <a:lstStyle/>
        <a:p>
          <a:endParaRPr lang="ru-RU"/>
        </a:p>
      </dgm:t>
    </dgm:pt>
    <dgm:pt modelId="{EB5D74C0-9F9F-4932-9E90-042BF5F07C81}">
      <dgm:prSet custT="1"/>
      <dgm:spPr/>
      <dgm:t>
        <a:bodyPr/>
        <a:lstStyle/>
        <a:p>
          <a:pPr rtl="0"/>
          <a:r>
            <a:rPr lang="ru-RU" sz="2400" b="1" i="0" baseline="0" dirty="0" smtClean="0"/>
            <a:t>Порядок, прежде всего</a:t>
          </a:r>
          <a:endParaRPr lang="ru-RU" sz="2400" b="1" i="0" baseline="0" dirty="0"/>
        </a:p>
      </dgm:t>
    </dgm:pt>
    <dgm:pt modelId="{3079C260-72AB-46D0-BC27-12FACE6CE0A5}" type="parTrans" cxnId="{48253306-C87B-4E7B-B4B3-733509122D0F}">
      <dgm:prSet/>
      <dgm:spPr/>
      <dgm:t>
        <a:bodyPr/>
        <a:lstStyle/>
        <a:p>
          <a:endParaRPr lang="ru-RU"/>
        </a:p>
      </dgm:t>
    </dgm:pt>
    <dgm:pt modelId="{56CAA069-6F68-4F50-B364-D509360507AF}" type="sibTrans" cxnId="{48253306-C87B-4E7B-B4B3-733509122D0F}">
      <dgm:prSet/>
      <dgm:spPr/>
      <dgm:t>
        <a:bodyPr/>
        <a:lstStyle/>
        <a:p>
          <a:endParaRPr lang="ru-RU"/>
        </a:p>
      </dgm:t>
    </dgm:pt>
    <dgm:pt modelId="{7B86C951-1591-4FAC-94D1-1A49BFE37DC4}">
      <dgm:prSet custT="1"/>
      <dgm:spPr/>
      <dgm:t>
        <a:bodyPr/>
        <a:lstStyle/>
        <a:p>
          <a:pPr rtl="0"/>
          <a:r>
            <a:rPr lang="ru-RU" sz="2400" b="1" i="0" baseline="0" dirty="0" smtClean="0"/>
            <a:t>Каждое дело вместе</a:t>
          </a:r>
          <a:endParaRPr lang="ru-RU" sz="2400" b="1" i="0" baseline="0" dirty="0"/>
        </a:p>
      </dgm:t>
    </dgm:pt>
    <dgm:pt modelId="{AD4E4E8D-D393-491D-A207-6E177C904F0A}" type="parTrans" cxnId="{35D83366-8E16-4ED3-A8DD-76B8B96709F0}">
      <dgm:prSet/>
      <dgm:spPr/>
      <dgm:t>
        <a:bodyPr/>
        <a:lstStyle/>
        <a:p>
          <a:endParaRPr lang="ru-RU"/>
        </a:p>
      </dgm:t>
    </dgm:pt>
    <dgm:pt modelId="{67B80CD4-451E-4F07-812B-C51E188F2144}" type="sibTrans" cxnId="{35D83366-8E16-4ED3-A8DD-76B8B96709F0}">
      <dgm:prSet/>
      <dgm:spPr/>
      <dgm:t>
        <a:bodyPr/>
        <a:lstStyle/>
        <a:p>
          <a:endParaRPr lang="ru-RU"/>
        </a:p>
      </dgm:t>
    </dgm:pt>
    <dgm:pt modelId="{D3C66F78-00EF-4628-85F8-95E7878C6FE4}">
      <dgm:prSet custT="1"/>
      <dgm:spPr/>
      <dgm:t>
        <a:bodyPr/>
        <a:lstStyle/>
        <a:p>
          <a:pPr algn="l" rtl="0"/>
          <a:r>
            <a:rPr lang="ru-RU" sz="2400" b="1" i="0" baseline="0" dirty="0" smtClean="0"/>
            <a:t>Все делай творчески,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а иначе зачем?</a:t>
          </a:r>
          <a:endParaRPr lang="ru-RU" sz="2400" b="1" i="0" baseline="0" dirty="0"/>
        </a:p>
      </dgm:t>
    </dgm:pt>
    <dgm:pt modelId="{95F5752C-1E50-4DD0-A468-2ED38D755EC0}" type="parTrans" cxnId="{CB6194F2-3E47-4429-BA17-78C06496FC27}">
      <dgm:prSet/>
      <dgm:spPr/>
      <dgm:t>
        <a:bodyPr/>
        <a:lstStyle/>
        <a:p>
          <a:endParaRPr lang="ru-RU"/>
        </a:p>
      </dgm:t>
    </dgm:pt>
    <dgm:pt modelId="{7AE28A56-F4AF-4D4B-8013-CE697358E238}" type="sibTrans" cxnId="{CB6194F2-3E47-4429-BA17-78C06496FC27}">
      <dgm:prSet/>
      <dgm:spPr/>
      <dgm:t>
        <a:bodyPr/>
        <a:lstStyle/>
        <a:p>
          <a:endParaRPr lang="ru-RU"/>
        </a:p>
      </dgm:t>
    </dgm:pt>
    <dgm:pt modelId="{898AB318-6BA0-476D-8A9F-400777D081DB}">
      <dgm:prSet/>
      <dgm:spPr/>
      <dgm:t>
        <a:bodyPr/>
        <a:lstStyle/>
        <a:p>
          <a:endParaRPr lang="ru-RU"/>
        </a:p>
      </dgm:t>
    </dgm:pt>
    <dgm:pt modelId="{9DABB5F7-76D8-45D1-B050-0DA6833422E2}" type="parTrans" cxnId="{82E9B5F3-04E7-490C-8CD1-4940495CC08B}">
      <dgm:prSet/>
      <dgm:spPr/>
      <dgm:t>
        <a:bodyPr/>
        <a:lstStyle/>
        <a:p>
          <a:endParaRPr lang="ru-RU"/>
        </a:p>
      </dgm:t>
    </dgm:pt>
    <dgm:pt modelId="{80919098-6DAC-4B2A-BADD-D111720279C3}" type="sibTrans" cxnId="{82E9B5F3-04E7-490C-8CD1-4940495CC08B}">
      <dgm:prSet/>
      <dgm:spPr/>
      <dgm:t>
        <a:bodyPr/>
        <a:lstStyle/>
        <a:p>
          <a:endParaRPr lang="ru-RU"/>
        </a:p>
      </dgm:t>
    </dgm:pt>
    <dgm:pt modelId="{24D0438E-37A6-4BE6-83D5-21A9E5AE4AB9}">
      <dgm:prSet/>
      <dgm:spPr/>
      <dgm:t>
        <a:bodyPr/>
        <a:lstStyle/>
        <a:p>
          <a:endParaRPr lang="ru-RU"/>
        </a:p>
      </dgm:t>
    </dgm:pt>
    <dgm:pt modelId="{0F9329BA-4AEB-457E-8909-81862A139C90}" type="parTrans" cxnId="{002C2648-0F8E-4C0D-9E1E-281E4302B120}">
      <dgm:prSet/>
      <dgm:spPr/>
      <dgm:t>
        <a:bodyPr/>
        <a:lstStyle/>
        <a:p>
          <a:endParaRPr lang="ru-RU"/>
        </a:p>
      </dgm:t>
    </dgm:pt>
    <dgm:pt modelId="{D23575EF-D844-42E5-82F6-D5C4E61A7612}" type="sibTrans" cxnId="{002C2648-0F8E-4C0D-9E1E-281E4302B120}">
      <dgm:prSet/>
      <dgm:spPr/>
      <dgm:t>
        <a:bodyPr/>
        <a:lstStyle/>
        <a:p>
          <a:endParaRPr lang="ru-RU"/>
        </a:p>
      </dgm:t>
    </dgm:pt>
    <dgm:pt modelId="{D6A0923A-8021-4DE1-B0F9-3EC563DF69FE}" type="pres">
      <dgm:prSet presAssocID="{21F534BD-6BD0-4FA1-A406-C6389DDF4FEE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2279902-D872-4277-9F83-84CD944987B1}" type="pres">
      <dgm:prSet presAssocID="{21F534BD-6BD0-4FA1-A406-C6389DDF4FEE}" presName="dummyMaxCanvas" presStyleCnt="0">
        <dgm:presLayoutVars/>
      </dgm:prSet>
      <dgm:spPr/>
    </dgm:pt>
    <dgm:pt modelId="{EC03673C-257A-41DF-A66A-20917326836F}" type="pres">
      <dgm:prSet presAssocID="{21F534BD-6BD0-4FA1-A406-C6389DDF4FEE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919E3A-7C87-46BE-8F2C-556B1E15209B}" type="pres">
      <dgm:prSet presAssocID="{21F534BD-6BD0-4FA1-A406-C6389DDF4FEE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BD3EE3-F01A-46B9-BC9C-649611DDAFD6}" type="pres">
      <dgm:prSet presAssocID="{21F534BD-6BD0-4FA1-A406-C6389DDF4FEE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8B4F19-BFFC-44B6-9B95-11687E348D5A}" type="pres">
      <dgm:prSet presAssocID="{21F534BD-6BD0-4FA1-A406-C6389DDF4FEE}" presName="FiveNodes_4" presStyleLbl="node1" presStyleIdx="3" presStyleCnt="5" custLinFactNeighborX="1482" custLinFactNeighborY="-48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489953-CCC9-4ADD-8322-8E4D205ECF21}" type="pres">
      <dgm:prSet presAssocID="{21F534BD-6BD0-4FA1-A406-C6389DDF4FEE}" presName="FiveNodes_5" presStyleLbl="node1" presStyleIdx="4" presStyleCnt="5" custLinFactNeighborX="-1461" custLinFactNeighborY="75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F43D77-C5E4-467E-A054-65496B0C7984}" type="pres">
      <dgm:prSet presAssocID="{21F534BD-6BD0-4FA1-A406-C6389DDF4FEE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178661-9604-4B7D-8418-552A62AEC4BE}" type="pres">
      <dgm:prSet presAssocID="{21F534BD-6BD0-4FA1-A406-C6389DDF4FEE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C008B3-93A5-4737-BA56-343D3B26ACB4}" type="pres">
      <dgm:prSet presAssocID="{21F534BD-6BD0-4FA1-A406-C6389DDF4FEE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0E7944-C7F6-419E-8CB4-32AB40360938}" type="pres">
      <dgm:prSet presAssocID="{21F534BD-6BD0-4FA1-A406-C6389DDF4FEE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36A6FC-55F2-4A37-834A-E840CAAA936E}" type="pres">
      <dgm:prSet presAssocID="{21F534BD-6BD0-4FA1-A406-C6389DDF4FEE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74723C-5EE5-4C52-87A3-990587DE2337}" type="pres">
      <dgm:prSet presAssocID="{21F534BD-6BD0-4FA1-A406-C6389DDF4FEE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FFE0CC-F94C-4AF9-ADAB-336562A9CB4A}" type="pres">
      <dgm:prSet presAssocID="{21F534BD-6BD0-4FA1-A406-C6389DDF4FEE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7C6D8B-F1D7-4784-8E3A-21811FEA39DB}" type="pres">
      <dgm:prSet presAssocID="{21F534BD-6BD0-4FA1-A406-C6389DDF4FEE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8A8C44-1517-4D8C-BBFF-7C2D70897763}" type="pres">
      <dgm:prSet presAssocID="{21F534BD-6BD0-4FA1-A406-C6389DDF4FEE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BD4EB30-338A-43F1-B80F-CE2BDA1AF2CD}" type="presOf" srcId="{7B86C951-1591-4FAC-94D1-1A49BFE37DC4}" destId="{068B4F19-BFFC-44B6-9B95-11687E348D5A}" srcOrd="0" destOrd="0" presId="urn:microsoft.com/office/officeart/2005/8/layout/vProcess5"/>
    <dgm:cxn modelId="{42A747C1-980E-4E47-985D-A84D3E5990F6}" type="presOf" srcId="{21F534BD-6BD0-4FA1-A406-C6389DDF4FEE}" destId="{D6A0923A-8021-4DE1-B0F9-3EC563DF69FE}" srcOrd="0" destOrd="0" presId="urn:microsoft.com/office/officeart/2005/8/layout/vProcess5"/>
    <dgm:cxn modelId="{82E9B5F3-04E7-490C-8CD1-4940495CC08B}" srcId="{21F534BD-6BD0-4FA1-A406-C6389DDF4FEE}" destId="{898AB318-6BA0-476D-8A9F-400777D081DB}" srcOrd="5" destOrd="0" parTransId="{9DABB5F7-76D8-45D1-B050-0DA6833422E2}" sibTransId="{80919098-6DAC-4B2A-BADD-D111720279C3}"/>
    <dgm:cxn modelId="{64BFB3BB-0B55-43C5-A252-0C4D7B867885}" type="presOf" srcId="{EB5D74C0-9F9F-4932-9E90-042BF5F07C81}" destId="{C7FFE0CC-F94C-4AF9-ADAB-336562A9CB4A}" srcOrd="1" destOrd="0" presId="urn:microsoft.com/office/officeart/2005/8/layout/vProcess5"/>
    <dgm:cxn modelId="{8FC3776F-529B-4C1A-86DC-62702C89FE3A}" type="presOf" srcId="{9469662E-6DE0-4700-8A4D-BD36C101B6EC}" destId="{0574723C-5EE5-4C52-87A3-990587DE2337}" srcOrd="1" destOrd="0" presId="urn:microsoft.com/office/officeart/2005/8/layout/vProcess5"/>
    <dgm:cxn modelId="{AF8AA835-6DF8-4FE1-A40A-0EA1E63E08C6}" type="presOf" srcId="{56CAA069-6F68-4F50-B364-D509360507AF}" destId="{44C008B3-93A5-4737-BA56-343D3B26ACB4}" srcOrd="0" destOrd="0" presId="urn:microsoft.com/office/officeart/2005/8/layout/vProcess5"/>
    <dgm:cxn modelId="{B5FF098B-F8EC-43F5-8F9E-0106EFB5A8C7}" type="presOf" srcId="{7B86C951-1591-4FAC-94D1-1A49BFE37DC4}" destId="{5F7C6D8B-F1D7-4784-8E3A-21811FEA39DB}" srcOrd="1" destOrd="0" presId="urn:microsoft.com/office/officeart/2005/8/layout/vProcess5"/>
    <dgm:cxn modelId="{DEA7CF48-3124-40D6-8ADC-8AF92341D861}" type="presOf" srcId="{EB5D74C0-9F9F-4932-9E90-042BF5F07C81}" destId="{F9BD3EE3-F01A-46B9-BC9C-649611DDAFD6}" srcOrd="0" destOrd="0" presId="urn:microsoft.com/office/officeart/2005/8/layout/vProcess5"/>
    <dgm:cxn modelId="{6E5B174A-E2D1-473B-B29A-63E73E6D172F}" type="presOf" srcId="{8D5E2339-DE87-4ADB-B105-ADB9B5098842}" destId="{F1178661-9604-4B7D-8418-552A62AEC4BE}" srcOrd="0" destOrd="0" presId="urn:microsoft.com/office/officeart/2005/8/layout/vProcess5"/>
    <dgm:cxn modelId="{002C2648-0F8E-4C0D-9E1E-281E4302B120}" srcId="{21F534BD-6BD0-4FA1-A406-C6389DDF4FEE}" destId="{24D0438E-37A6-4BE6-83D5-21A9E5AE4AB9}" srcOrd="6" destOrd="0" parTransId="{0F9329BA-4AEB-457E-8909-81862A139C90}" sibTransId="{D23575EF-D844-42E5-82F6-D5C4E61A7612}"/>
    <dgm:cxn modelId="{C67C0ED8-3DC1-4618-965C-08C69CD38E0D}" srcId="{21F534BD-6BD0-4FA1-A406-C6389DDF4FEE}" destId="{9469662E-6DE0-4700-8A4D-BD36C101B6EC}" srcOrd="1" destOrd="0" parTransId="{6EAC27A0-F6C0-48AB-AA46-D095EF07C6C8}" sibTransId="{8D5E2339-DE87-4ADB-B105-ADB9B5098842}"/>
    <dgm:cxn modelId="{9B5EB06F-F049-475F-9C86-79F9FBB688C1}" type="presOf" srcId="{67B80CD4-451E-4F07-812B-C51E188F2144}" destId="{2A0E7944-C7F6-419E-8CB4-32AB40360938}" srcOrd="0" destOrd="0" presId="urn:microsoft.com/office/officeart/2005/8/layout/vProcess5"/>
    <dgm:cxn modelId="{F8EE562F-F6CE-4BEC-855A-272AFDC91501}" type="presOf" srcId="{D3C66F78-00EF-4628-85F8-95E7878C6FE4}" destId="{59489953-CCC9-4ADD-8322-8E4D205ECF21}" srcOrd="0" destOrd="0" presId="urn:microsoft.com/office/officeart/2005/8/layout/vProcess5"/>
    <dgm:cxn modelId="{DB90FC5E-8462-44CD-93E2-5A8719B14ECB}" type="presOf" srcId="{9469662E-6DE0-4700-8A4D-BD36C101B6EC}" destId="{1F919E3A-7C87-46BE-8F2C-556B1E15209B}" srcOrd="0" destOrd="0" presId="urn:microsoft.com/office/officeart/2005/8/layout/vProcess5"/>
    <dgm:cxn modelId="{35D83366-8E16-4ED3-A8DD-76B8B96709F0}" srcId="{21F534BD-6BD0-4FA1-A406-C6389DDF4FEE}" destId="{7B86C951-1591-4FAC-94D1-1A49BFE37DC4}" srcOrd="3" destOrd="0" parTransId="{AD4E4E8D-D393-491D-A207-6E177C904F0A}" sibTransId="{67B80CD4-451E-4F07-812B-C51E188F2144}"/>
    <dgm:cxn modelId="{DD55907C-074D-48C4-A077-4FC70DD1BF3C}" srcId="{21F534BD-6BD0-4FA1-A406-C6389DDF4FEE}" destId="{9864BEFF-EECE-465D-93B4-70CEB233F09D}" srcOrd="0" destOrd="0" parTransId="{ABA76C67-0185-4128-8146-0F63488E2A4F}" sibTransId="{01E5DFBE-EA88-4DA6-826D-62E9CD619F31}"/>
    <dgm:cxn modelId="{2EA57120-A6A2-421E-B027-920E88ABE3DA}" type="presOf" srcId="{D3C66F78-00EF-4628-85F8-95E7878C6FE4}" destId="{F38A8C44-1517-4D8C-BBFF-7C2D70897763}" srcOrd="1" destOrd="0" presId="urn:microsoft.com/office/officeart/2005/8/layout/vProcess5"/>
    <dgm:cxn modelId="{CB6194F2-3E47-4429-BA17-78C06496FC27}" srcId="{21F534BD-6BD0-4FA1-A406-C6389DDF4FEE}" destId="{D3C66F78-00EF-4628-85F8-95E7878C6FE4}" srcOrd="4" destOrd="0" parTransId="{95F5752C-1E50-4DD0-A468-2ED38D755EC0}" sibTransId="{7AE28A56-F4AF-4D4B-8013-CE697358E238}"/>
    <dgm:cxn modelId="{677044A0-8C82-41C3-9E9E-DA9B7C8614EE}" type="presOf" srcId="{9864BEFF-EECE-465D-93B4-70CEB233F09D}" destId="{7336A6FC-55F2-4A37-834A-E840CAAA936E}" srcOrd="1" destOrd="0" presId="urn:microsoft.com/office/officeart/2005/8/layout/vProcess5"/>
    <dgm:cxn modelId="{00215CA3-64BB-4C35-B174-9420F5B4CBBD}" type="presOf" srcId="{01E5DFBE-EA88-4DA6-826D-62E9CD619F31}" destId="{6AF43D77-C5E4-467E-A054-65496B0C7984}" srcOrd="0" destOrd="0" presId="urn:microsoft.com/office/officeart/2005/8/layout/vProcess5"/>
    <dgm:cxn modelId="{F1B94CFA-39E3-48AB-8458-CFB90A51419D}" type="presOf" srcId="{9864BEFF-EECE-465D-93B4-70CEB233F09D}" destId="{EC03673C-257A-41DF-A66A-20917326836F}" srcOrd="0" destOrd="0" presId="urn:microsoft.com/office/officeart/2005/8/layout/vProcess5"/>
    <dgm:cxn modelId="{48253306-C87B-4E7B-B4B3-733509122D0F}" srcId="{21F534BD-6BD0-4FA1-A406-C6389DDF4FEE}" destId="{EB5D74C0-9F9F-4932-9E90-042BF5F07C81}" srcOrd="2" destOrd="0" parTransId="{3079C260-72AB-46D0-BC27-12FACE6CE0A5}" sibTransId="{56CAA069-6F68-4F50-B364-D509360507AF}"/>
    <dgm:cxn modelId="{28DC3119-21EA-4B81-9402-F4C54A20D442}" type="presParOf" srcId="{D6A0923A-8021-4DE1-B0F9-3EC563DF69FE}" destId="{82279902-D872-4277-9F83-84CD944987B1}" srcOrd="0" destOrd="0" presId="urn:microsoft.com/office/officeart/2005/8/layout/vProcess5"/>
    <dgm:cxn modelId="{84F47281-52FC-4F3D-A633-C5B024457E37}" type="presParOf" srcId="{D6A0923A-8021-4DE1-B0F9-3EC563DF69FE}" destId="{EC03673C-257A-41DF-A66A-20917326836F}" srcOrd="1" destOrd="0" presId="urn:microsoft.com/office/officeart/2005/8/layout/vProcess5"/>
    <dgm:cxn modelId="{C7ED261C-C69D-4A18-B88A-E0C632DBF580}" type="presParOf" srcId="{D6A0923A-8021-4DE1-B0F9-3EC563DF69FE}" destId="{1F919E3A-7C87-46BE-8F2C-556B1E15209B}" srcOrd="2" destOrd="0" presId="urn:microsoft.com/office/officeart/2005/8/layout/vProcess5"/>
    <dgm:cxn modelId="{4CC7646B-4E44-4308-8A11-103AC510C361}" type="presParOf" srcId="{D6A0923A-8021-4DE1-B0F9-3EC563DF69FE}" destId="{F9BD3EE3-F01A-46B9-BC9C-649611DDAFD6}" srcOrd="3" destOrd="0" presId="urn:microsoft.com/office/officeart/2005/8/layout/vProcess5"/>
    <dgm:cxn modelId="{4D783BD3-3429-4523-A723-AA954C360294}" type="presParOf" srcId="{D6A0923A-8021-4DE1-B0F9-3EC563DF69FE}" destId="{068B4F19-BFFC-44B6-9B95-11687E348D5A}" srcOrd="4" destOrd="0" presId="urn:microsoft.com/office/officeart/2005/8/layout/vProcess5"/>
    <dgm:cxn modelId="{527C8FE1-1920-465D-B42E-8B6A78FA898D}" type="presParOf" srcId="{D6A0923A-8021-4DE1-B0F9-3EC563DF69FE}" destId="{59489953-CCC9-4ADD-8322-8E4D205ECF21}" srcOrd="5" destOrd="0" presId="urn:microsoft.com/office/officeart/2005/8/layout/vProcess5"/>
    <dgm:cxn modelId="{28777992-E3CD-4EDB-B287-2F95F479E336}" type="presParOf" srcId="{D6A0923A-8021-4DE1-B0F9-3EC563DF69FE}" destId="{6AF43D77-C5E4-467E-A054-65496B0C7984}" srcOrd="6" destOrd="0" presId="urn:microsoft.com/office/officeart/2005/8/layout/vProcess5"/>
    <dgm:cxn modelId="{C02259EF-4A8E-4F4D-A0C9-B9E87E7B3C83}" type="presParOf" srcId="{D6A0923A-8021-4DE1-B0F9-3EC563DF69FE}" destId="{F1178661-9604-4B7D-8418-552A62AEC4BE}" srcOrd="7" destOrd="0" presId="urn:microsoft.com/office/officeart/2005/8/layout/vProcess5"/>
    <dgm:cxn modelId="{5541441B-96D5-425F-ADB7-10469393A249}" type="presParOf" srcId="{D6A0923A-8021-4DE1-B0F9-3EC563DF69FE}" destId="{44C008B3-93A5-4737-BA56-343D3B26ACB4}" srcOrd="8" destOrd="0" presId="urn:microsoft.com/office/officeart/2005/8/layout/vProcess5"/>
    <dgm:cxn modelId="{9A8E5D6A-3612-4F73-8B51-0C5F9071CF57}" type="presParOf" srcId="{D6A0923A-8021-4DE1-B0F9-3EC563DF69FE}" destId="{2A0E7944-C7F6-419E-8CB4-32AB40360938}" srcOrd="9" destOrd="0" presId="urn:microsoft.com/office/officeart/2005/8/layout/vProcess5"/>
    <dgm:cxn modelId="{84D6E3C6-9A39-4735-BAC7-9F05BE40A4A0}" type="presParOf" srcId="{D6A0923A-8021-4DE1-B0F9-3EC563DF69FE}" destId="{7336A6FC-55F2-4A37-834A-E840CAAA936E}" srcOrd="10" destOrd="0" presId="urn:microsoft.com/office/officeart/2005/8/layout/vProcess5"/>
    <dgm:cxn modelId="{37A48661-4BA2-4C2B-AAD7-8A0613FB5D89}" type="presParOf" srcId="{D6A0923A-8021-4DE1-B0F9-3EC563DF69FE}" destId="{0574723C-5EE5-4C52-87A3-990587DE2337}" srcOrd="11" destOrd="0" presId="urn:microsoft.com/office/officeart/2005/8/layout/vProcess5"/>
    <dgm:cxn modelId="{09346DEC-0FBE-49D5-AD04-156B0CD24C68}" type="presParOf" srcId="{D6A0923A-8021-4DE1-B0F9-3EC563DF69FE}" destId="{C7FFE0CC-F94C-4AF9-ADAB-336562A9CB4A}" srcOrd="12" destOrd="0" presId="urn:microsoft.com/office/officeart/2005/8/layout/vProcess5"/>
    <dgm:cxn modelId="{05331F40-08BF-47DE-8A18-96B34B88C448}" type="presParOf" srcId="{D6A0923A-8021-4DE1-B0F9-3EC563DF69FE}" destId="{5F7C6D8B-F1D7-4784-8E3A-21811FEA39DB}" srcOrd="13" destOrd="0" presId="urn:microsoft.com/office/officeart/2005/8/layout/vProcess5"/>
    <dgm:cxn modelId="{632DDFF3-8563-4153-8958-3F7B6F4FE89E}" type="presParOf" srcId="{D6A0923A-8021-4DE1-B0F9-3EC563DF69FE}" destId="{F38A8C44-1517-4D8C-BBFF-7C2D70897763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4CECA3E-A7A0-41BF-97BE-BF2CA5D69D91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E0FEBB5-B580-46FC-92E3-7868C77E2978}">
      <dgm:prSet custT="1"/>
      <dgm:spPr/>
      <dgm:t>
        <a:bodyPr/>
        <a:lstStyle/>
        <a:p>
          <a:pPr rtl="0"/>
          <a:r>
            <a:rPr lang="ru-RU" sz="2400" b="1" i="0" baseline="0" dirty="0" smtClean="0"/>
            <a:t>Даже если трудно,                             доведи  дело  до конца</a:t>
          </a:r>
          <a:endParaRPr lang="ru-RU" sz="2400" b="1" i="0" baseline="0" dirty="0"/>
        </a:p>
      </dgm:t>
    </dgm:pt>
    <dgm:pt modelId="{744970F8-51A5-41F5-A7AE-FFCD1BB38C7A}" type="parTrans" cxnId="{7FF58DC6-4203-4942-94D3-F9E3493BEDB8}">
      <dgm:prSet/>
      <dgm:spPr/>
      <dgm:t>
        <a:bodyPr/>
        <a:lstStyle/>
        <a:p>
          <a:endParaRPr lang="ru-RU"/>
        </a:p>
      </dgm:t>
    </dgm:pt>
    <dgm:pt modelId="{E22D6D4F-3F3F-4B0C-97E1-A2414A62FAE9}" type="sibTrans" cxnId="{7FF58DC6-4203-4942-94D3-F9E3493BEDB8}">
      <dgm:prSet/>
      <dgm:spPr/>
      <dgm:t>
        <a:bodyPr/>
        <a:lstStyle/>
        <a:p>
          <a:endParaRPr lang="ru-RU"/>
        </a:p>
      </dgm:t>
    </dgm:pt>
    <dgm:pt modelId="{6ABBEF62-BA67-4955-B728-FED09A279C49}">
      <dgm:prSet/>
      <dgm:spPr/>
      <dgm:t>
        <a:bodyPr/>
        <a:lstStyle/>
        <a:p>
          <a:pPr rtl="0"/>
          <a:r>
            <a:rPr lang="ru-RU" b="1" i="0" baseline="0" dirty="0" smtClean="0"/>
            <a:t>Чистота – залог здоровья</a:t>
          </a:r>
          <a:endParaRPr lang="ru-RU" b="1" i="0" baseline="0" dirty="0"/>
        </a:p>
      </dgm:t>
    </dgm:pt>
    <dgm:pt modelId="{4A53D738-A07A-4653-A7B9-744C7CD429E6}" type="parTrans" cxnId="{14741FB1-3A35-4256-9795-AE40C248B0A1}">
      <dgm:prSet/>
      <dgm:spPr/>
      <dgm:t>
        <a:bodyPr/>
        <a:lstStyle/>
        <a:p>
          <a:endParaRPr lang="ru-RU"/>
        </a:p>
      </dgm:t>
    </dgm:pt>
    <dgm:pt modelId="{72EA776D-83BE-4D15-B168-44E077DEB150}" type="sibTrans" cxnId="{14741FB1-3A35-4256-9795-AE40C248B0A1}">
      <dgm:prSet/>
      <dgm:spPr/>
      <dgm:t>
        <a:bodyPr/>
        <a:lstStyle/>
        <a:p>
          <a:endParaRPr lang="ru-RU"/>
        </a:p>
      </dgm:t>
    </dgm:pt>
    <dgm:pt modelId="{24DBE157-D231-45BD-9EA1-AA6AEE3C7165}" type="pres">
      <dgm:prSet presAssocID="{24CECA3E-A7A0-41BF-97BE-BF2CA5D69D91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D7FBB08-8115-4A14-9B40-67937DC387D5}" type="pres">
      <dgm:prSet presAssocID="{24CECA3E-A7A0-41BF-97BE-BF2CA5D69D91}" presName="dummyMaxCanvas" presStyleCnt="0">
        <dgm:presLayoutVars/>
      </dgm:prSet>
      <dgm:spPr/>
    </dgm:pt>
    <dgm:pt modelId="{53E3262B-D26F-444D-A095-88BB6B5C6F31}" type="pres">
      <dgm:prSet presAssocID="{24CECA3E-A7A0-41BF-97BE-BF2CA5D69D91}" presName="TwoNodes_1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CCCD68-7BE3-4E0F-B36D-D06D01BE216B}" type="pres">
      <dgm:prSet presAssocID="{24CECA3E-A7A0-41BF-97BE-BF2CA5D69D91}" presName="TwoNodes_2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69E618-DB69-4233-8322-FAB1D7D36DAB}" type="pres">
      <dgm:prSet presAssocID="{24CECA3E-A7A0-41BF-97BE-BF2CA5D69D91}" presName="TwoConn_1-2" presStyleLbl="f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6C93B1-E561-408F-9ABB-4927F82D63F8}" type="pres">
      <dgm:prSet presAssocID="{24CECA3E-A7A0-41BF-97BE-BF2CA5D69D91}" presName="TwoNodes_1_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8E259C-3234-4426-AEDB-CD6C3E2D3811}" type="pres">
      <dgm:prSet presAssocID="{24CECA3E-A7A0-41BF-97BE-BF2CA5D69D91}" presName="TwoNodes_2_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A801D67-8A00-4024-A1B5-2A5E7258F24B}" type="presOf" srcId="{2E0FEBB5-B580-46FC-92E3-7868C77E2978}" destId="{E26C93B1-E561-408F-9ABB-4927F82D63F8}" srcOrd="1" destOrd="0" presId="urn:microsoft.com/office/officeart/2005/8/layout/vProcess5"/>
    <dgm:cxn modelId="{6CB713F1-BF37-4625-A851-DC026D1E078E}" type="presOf" srcId="{6ABBEF62-BA67-4955-B728-FED09A279C49}" destId="{828E259C-3234-4426-AEDB-CD6C3E2D3811}" srcOrd="1" destOrd="0" presId="urn:microsoft.com/office/officeart/2005/8/layout/vProcess5"/>
    <dgm:cxn modelId="{FE61AFF0-640D-4E14-9671-B2B9DBFA30AA}" type="presOf" srcId="{6ABBEF62-BA67-4955-B728-FED09A279C49}" destId="{B7CCCD68-7BE3-4E0F-B36D-D06D01BE216B}" srcOrd="0" destOrd="0" presId="urn:microsoft.com/office/officeart/2005/8/layout/vProcess5"/>
    <dgm:cxn modelId="{754E979F-6EDE-400C-83E8-B48BEFDC0467}" type="presOf" srcId="{2E0FEBB5-B580-46FC-92E3-7868C77E2978}" destId="{53E3262B-D26F-444D-A095-88BB6B5C6F31}" srcOrd="0" destOrd="0" presId="urn:microsoft.com/office/officeart/2005/8/layout/vProcess5"/>
    <dgm:cxn modelId="{14741FB1-3A35-4256-9795-AE40C248B0A1}" srcId="{24CECA3E-A7A0-41BF-97BE-BF2CA5D69D91}" destId="{6ABBEF62-BA67-4955-B728-FED09A279C49}" srcOrd="1" destOrd="0" parTransId="{4A53D738-A07A-4653-A7B9-744C7CD429E6}" sibTransId="{72EA776D-83BE-4D15-B168-44E077DEB150}"/>
    <dgm:cxn modelId="{4E3A5C7E-F109-44B8-B398-CD71F880D64C}" type="presOf" srcId="{24CECA3E-A7A0-41BF-97BE-BF2CA5D69D91}" destId="{24DBE157-D231-45BD-9EA1-AA6AEE3C7165}" srcOrd="0" destOrd="0" presId="urn:microsoft.com/office/officeart/2005/8/layout/vProcess5"/>
    <dgm:cxn modelId="{FC24D82A-AA13-46E4-A8BB-673BDFA0CE8C}" type="presOf" srcId="{E22D6D4F-3F3F-4B0C-97E1-A2414A62FAE9}" destId="{B969E618-DB69-4233-8322-FAB1D7D36DAB}" srcOrd="0" destOrd="0" presId="urn:microsoft.com/office/officeart/2005/8/layout/vProcess5"/>
    <dgm:cxn modelId="{7FF58DC6-4203-4942-94D3-F9E3493BEDB8}" srcId="{24CECA3E-A7A0-41BF-97BE-BF2CA5D69D91}" destId="{2E0FEBB5-B580-46FC-92E3-7868C77E2978}" srcOrd="0" destOrd="0" parTransId="{744970F8-51A5-41F5-A7AE-FFCD1BB38C7A}" sibTransId="{E22D6D4F-3F3F-4B0C-97E1-A2414A62FAE9}"/>
    <dgm:cxn modelId="{E44B88DB-C2B6-4C0B-BB16-262559D68680}" type="presParOf" srcId="{24DBE157-D231-45BD-9EA1-AA6AEE3C7165}" destId="{5D7FBB08-8115-4A14-9B40-67937DC387D5}" srcOrd="0" destOrd="0" presId="urn:microsoft.com/office/officeart/2005/8/layout/vProcess5"/>
    <dgm:cxn modelId="{1F016DE9-B27F-4006-8EA5-689447A66DE2}" type="presParOf" srcId="{24DBE157-D231-45BD-9EA1-AA6AEE3C7165}" destId="{53E3262B-D26F-444D-A095-88BB6B5C6F31}" srcOrd="1" destOrd="0" presId="urn:microsoft.com/office/officeart/2005/8/layout/vProcess5"/>
    <dgm:cxn modelId="{722AAFD2-97DA-4A43-9330-DF03BC3ADF54}" type="presParOf" srcId="{24DBE157-D231-45BD-9EA1-AA6AEE3C7165}" destId="{B7CCCD68-7BE3-4E0F-B36D-D06D01BE216B}" srcOrd="2" destOrd="0" presId="urn:microsoft.com/office/officeart/2005/8/layout/vProcess5"/>
    <dgm:cxn modelId="{6774CB44-A475-4F6B-813A-16D72842148F}" type="presParOf" srcId="{24DBE157-D231-45BD-9EA1-AA6AEE3C7165}" destId="{B969E618-DB69-4233-8322-FAB1D7D36DAB}" srcOrd="3" destOrd="0" presId="urn:microsoft.com/office/officeart/2005/8/layout/vProcess5"/>
    <dgm:cxn modelId="{4E7A34F1-135A-496D-86B1-D2A1B978269A}" type="presParOf" srcId="{24DBE157-D231-45BD-9EA1-AA6AEE3C7165}" destId="{E26C93B1-E561-408F-9ABB-4927F82D63F8}" srcOrd="4" destOrd="0" presId="urn:microsoft.com/office/officeart/2005/8/layout/vProcess5"/>
    <dgm:cxn modelId="{3B1D8C62-41F5-4906-8282-0C27C411B75E}" type="presParOf" srcId="{24DBE157-D231-45BD-9EA1-AA6AEE3C7165}" destId="{828E259C-3234-4426-AEDB-CD6C3E2D3811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2500474-1CAF-431C-A87E-58FF22EDC952}" type="doc">
      <dgm:prSet loTypeId="urn:microsoft.com/office/officeart/2005/8/layout/vList4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BAA5FF6-246A-4895-8591-1F3C7B7F41B9}">
      <dgm:prSet phldrT="[Текст]"/>
      <dgm:spPr/>
      <dgm:t>
        <a:bodyPr/>
        <a:lstStyle/>
        <a:p>
          <a:r>
            <a:rPr lang="ru-RU" dirty="0" smtClean="0"/>
            <a:t>Заводной апельсин</a:t>
          </a:r>
          <a:endParaRPr lang="ru-RU" dirty="0"/>
        </a:p>
      </dgm:t>
    </dgm:pt>
    <dgm:pt modelId="{E54246D2-CDF1-4AB2-9F3B-0E5086A8AF17}" type="parTrans" cxnId="{761F1C67-57D3-4A5E-BF49-450522F97DD4}">
      <dgm:prSet/>
      <dgm:spPr/>
      <dgm:t>
        <a:bodyPr/>
        <a:lstStyle/>
        <a:p>
          <a:endParaRPr lang="ru-RU"/>
        </a:p>
      </dgm:t>
    </dgm:pt>
    <dgm:pt modelId="{87D193AA-AE4F-47D3-B984-98AED788BC03}" type="sibTrans" cxnId="{761F1C67-57D3-4A5E-BF49-450522F97DD4}">
      <dgm:prSet/>
      <dgm:spPr/>
      <dgm:t>
        <a:bodyPr/>
        <a:lstStyle/>
        <a:p>
          <a:endParaRPr lang="ru-RU"/>
        </a:p>
      </dgm:t>
    </dgm:pt>
    <dgm:pt modelId="{C788ED09-9649-4337-9C9A-8A75DA4FD134}">
      <dgm:prSet phldrT="[Текст]"/>
      <dgm:spPr/>
      <dgm:t>
        <a:bodyPr/>
        <a:lstStyle/>
        <a:p>
          <a:r>
            <a:rPr lang="ru-RU" dirty="0" smtClean="0"/>
            <a:t>Здравствуйте, это мы! (представление отрядов)</a:t>
          </a:r>
          <a:endParaRPr lang="ru-RU" dirty="0"/>
        </a:p>
      </dgm:t>
    </dgm:pt>
    <dgm:pt modelId="{04470E8E-B905-442C-A8AF-5F2B5A19A49C}" type="parTrans" cxnId="{D8D55095-E344-47F0-8383-02B52130E0C0}">
      <dgm:prSet/>
      <dgm:spPr/>
      <dgm:t>
        <a:bodyPr/>
        <a:lstStyle/>
        <a:p>
          <a:endParaRPr lang="ru-RU"/>
        </a:p>
      </dgm:t>
    </dgm:pt>
    <dgm:pt modelId="{0ACF7A31-0621-4111-958E-BC8B571027BC}" type="sibTrans" cxnId="{D8D55095-E344-47F0-8383-02B52130E0C0}">
      <dgm:prSet/>
      <dgm:spPr/>
      <dgm:t>
        <a:bodyPr/>
        <a:lstStyle/>
        <a:p>
          <a:endParaRPr lang="ru-RU"/>
        </a:p>
      </dgm:t>
    </dgm:pt>
    <dgm:pt modelId="{A54CC8A2-66E7-4DFB-8BAA-EA121CAC1F80}">
      <dgm:prSet phldrT="[Текст]"/>
      <dgm:spPr/>
      <dgm:t>
        <a:bodyPr/>
        <a:lstStyle/>
        <a:p>
          <a:r>
            <a:rPr lang="ru-RU" dirty="0" smtClean="0"/>
            <a:t>Здравствуй, лето! (конкурс рисунков на асфальте)</a:t>
          </a:r>
          <a:endParaRPr lang="ru-RU" dirty="0"/>
        </a:p>
      </dgm:t>
    </dgm:pt>
    <dgm:pt modelId="{9776B0A4-36B9-49BC-8FDD-DFA5A475311A}" type="parTrans" cxnId="{431BEA7C-E356-4DA7-8F21-7A3969BB3D48}">
      <dgm:prSet/>
      <dgm:spPr/>
      <dgm:t>
        <a:bodyPr/>
        <a:lstStyle/>
        <a:p>
          <a:endParaRPr lang="ru-RU"/>
        </a:p>
      </dgm:t>
    </dgm:pt>
    <dgm:pt modelId="{10E92D8C-3DF9-4566-B873-18115E29947C}" type="sibTrans" cxnId="{431BEA7C-E356-4DA7-8F21-7A3969BB3D48}">
      <dgm:prSet/>
      <dgm:spPr/>
      <dgm:t>
        <a:bodyPr/>
        <a:lstStyle/>
        <a:p>
          <a:endParaRPr lang="ru-RU"/>
        </a:p>
      </dgm:t>
    </dgm:pt>
    <dgm:pt modelId="{773632D2-530D-4962-8F6F-788FE1141B77}">
      <dgm:prSet phldrT="[Текст]"/>
      <dgm:spPr/>
      <dgm:t>
        <a:bodyPr/>
        <a:lstStyle/>
        <a:p>
          <a:r>
            <a:rPr lang="ru-RU" dirty="0" smtClean="0"/>
            <a:t>Путешествие в волшебную страну</a:t>
          </a:r>
          <a:endParaRPr lang="ru-RU" dirty="0"/>
        </a:p>
      </dgm:t>
    </dgm:pt>
    <dgm:pt modelId="{180B1EF0-DB4B-4FB7-8ABA-3A2D4490ADCF}" type="parTrans" cxnId="{753530E9-3D56-4739-AD1C-F5A8B39BFE02}">
      <dgm:prSet/>
      <dgm:spPr/>
      <dgm:t>
        <a:bodyPr/>
        <a:lstStyle/>
        <a:p>
          <a:endParaRPr lang="ru-RU"/>
        </a:p>
      </dgm:t>
    </dgm:pt>
    <dgm:pt modelId="{14B8E890-40F6-4A1C-97CA-78E62DCA5D6C}" type="sibTrans" cxnId="{753530E9-3D56-4739-AD1C-F5A8B39BFE02}">
      <dgm:prSet/>
      <dgm:spPr/>
      <dgm:t>
        <a:bodyPr/>
        <a:lstStyle/>
        <a:p>
          <a:endParaRPr lang="ru-RU"/>
        </a:p>
      </dgm:t>
    </dgm:pt>
    <dgm:pt modelId="{B12E1E28-6DBB-43D8-8F0B-B2ED1EA134AE}">
      <dgm:prSet phldrT="[Текст]"/>
      <dgm:spPr/>
      <dgm:t>
        <a:bodyPr/>
        <a:lstStyle/>
        <a:p>
          <a:r>
            <a:rPr lang="ru-RU" dirty="0" smtClean="0"/>
            <a:t>Остров здоровья</a:t>
          </a:r>
          <a:endParaRPr lang="ru-RU" dirty="0"/>
        </a:p>
      </dgm:t>
    </dgm:pt>
    <dgm:pt modelId="{F000F09C-FF1B-431D-84E9-2BA69E784F33}" type="parTrans" cxnId="{63A76CE8-7C72-49E9-86A6-BDFA73B4172B}">
      <dgm:prSet/>
      <dgm:spPr/>
      <dgm:t>
        <a:bodyPr/>
        <a:lstStyle/>
        <a:p>
          <a:endParaRPr lang="ru-RU"/>
        </a:p>
      </dgm:t>
    </dgm:pt>
    <dgm:pt modelId="{169D3EF4-A659-4D0B-BA9B-E56D42395F6A}" type="sibTrans" cxnId="{63A76CE8-7C72-49E9-86A6-BDFA73B4172B}">
      <dgm:prSet/>
      <dgm:spPr/>
      <dgm:t>
        <a:bodyPr/>
        <a:lstStyle/>
        <a:p>
          <a:endParaRPr lang="ru-RU"/>
        </a:p>
      </dgm:t>
    </dgm:pt>
    <dgm:pt modelId="{76B4A4DD-24AA-44BB-984C-E8756DAABE7D}">
      <dgm:prSet phldrT="[Текст]"/>
      <dgm:spPr/>
      <dgm:t>
        <a:bodyPr/>
        <a:lstStyle/>
        <a:p>
          <a:r>
            <a:rPr lang="ru-RU" dirty="0" smtClean="0"/>
            <a:t>«</a:t>
          </a:r>
          <a:r>
            <a:rPr lang="ru-RU" dirty="0" err="1" smtClean="0"/>
            <a:t>Стрейнджпэйтинг</a:t>
          </a:r>
          <a:r>
            <a:rPr lang="ru-RU" dirty="0" smtClean="0"/>
            <a:t> - холл»</a:t>
          </a:r>
          <a:endParaRPr lang="ru-RU" dirty="0"/>
        </a:p>
      </dgm:t>
    </dgm:pt>
    <dgm:pt modelId="{6F34E0AE-3E93-4A3B-B3C7-EE5EE0F61F51}" type="parTrans" cxnId="{8E9FBFA6-1D3E-4F68-8575-4C21087B0975}">
      <dgm:prSet/>
      <dgm:spPr/>
      <dgm:t>
        <a:bodyPr/>
        <a:lstStyle/>
        <a:p>
          <a:endParaRPr lang="ru-RU"/>
        </a:p>
      </dgm:t>
    </dgm:pt>
    <dgm:pt modelId="{1EBF78A9-E74F-4D3C-82AA-B222685FB525}" type="sibTrans" cxnId="{8E9FBFA6-1D3E-4F68-8575-4C21087B0975}">
      <dgm:prSet/>
      <dgm:spPr/>
      <dgm:t>
        <a:bodyPr/>
        <a:lstStyle/>
        <a:p>
          <a:endParaRPr lang="ru-RU"/>
        </a:p>
      </dgm:t>
    </dgm:pt>
    <dgm:pt modelId="{AB8FF864-8F9B-4988-BABC-C5533FF1CB2B}">
      <dgm:prSet phldrT="[Текст]"/>
      <dgm:spPr/>
      <dgm:t>
        <a:bodyPr/>
        <a:lstStyle/>
        <a:p>
          <a:r>
            <a:rPr lang="ru-RU" smtClean="0"/>
            <a:t>День рекордов </a:t>
          </a:r>
          <a:r>
            <a:rPr lang="ru-RU" smtClean="0">
              <a:solidFill>
                <a:schemeClr val="bg1"/>
              </a:solidFill>
            </a:rPr>
            <a:t>«</a:t>
          </a:r>
          <a:r>
            <a:rPr lang="ru-RU" b="1" i="1" spc="50" smtClean="0">
              <a:ln w="11430"/>
              <a:solidFill>
                <a:schemeClr val="bg1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ea typeface="BatangChe" pitchFamily="49" charset="-127"/>
              <a:cs typeface="Times New Roman" pitchFamily="18" charset="0"/>
            </a:rPr>
            <a:t>К</a:t>
          </a:r>
          <a:r>
            <a:rPr lang="el-GR" b="1" i="1" spc="50" smtClean="0">
              <a:ln w="11430"/>
              <a:solidFill>
                <a:schemeClr val="bg1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ea typeface="BatangChe" pitchFamily="49" charset="-127"/>
              <a:cs typeface="Times New Roman" pitchFamily="18" charset="0"/>
            </a:rPr>
            <a:t>Υ</a:t>
          </a:r>
          <a:r>
            <a:rPr lang="ru-RU" b="1" i="1" spc="50" smtClean="0">
              <a:ln w="11430"/>
              <a:solidFill>
                <a:schemeClr val="bg1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ea typeface="BatangChe" pitchFamily="49" charset="-127"/>
              <a:cs typeface="Times New Roman" pitchFamily="18" charset="0"/>
            </a:rPr>
            <a:t>НШУАҚа</a:t>
          </a:r>
          <a:r>
            <a:rPr lang="ru-RU" smtClean="0">
              <a:solidFill>
                <a:schemeClr val="bg1"/>
              </a:solidFill>
            </a:rPr>
            <a:t>»</a:t>
          </a:r>
          <a:endParaRPr lang="ru-RU" dirty="0">
            <a:solidFill>
              <a:schemeClr val="bg1"/>
            </a:solidFill>
          </a:endParaRPr>
        </a:p>
      </dgm:t>
    </dgm:pt>
    <dgm:pt modelId="{D20694F2-4731-4621-84EA-B04C7C7FDFC6}" type="parTrans" cxnId="{9EE3CF80-C02C-4A4A-B441-0BCCB72FD695}">
      <dgm:prSet/>
      <dgm:spPr/>
      <dgm:t>
        <a:bodyPr/>
        <a:lstStyle/>
        <a:p>
          <a:endParaRPr lang="ru-RU"/>
        </a:p>
      </dgm:t>
    </dgm:pt>
    <dgm:pt modelId="{32C7A1B6-7BFF-46AE-B085-AE0D287C65DB}" type="sibTrans" cxnId="{9EE3CF80-C02C-4A4A-B441-0BCCB72FD695}">
      <dgm:prSet/>
      <dgm:spPr/>
      <dgm:t>
        <a:bodyPr/>
        <a:lstStyle/>
        <a:p>
          <a:endParaRPr lang="ru-RU"/>
        </a:p>
      </dgm:t>
    </dgm:pt>
    <dgm:pt modelId="{F6FCA2F5-9E00-455B-B76D-7D46E44DA7FA}">
      <dgm:prSet phldrT="[Текст]"/>
      <dgm:spPr/>
      <dgm:t>
        <a:bodyPr/>
        <a:lstStyle/>
        <a:p>
          <a:r>
            <a:rPr lang="ru-RU" dirty="0" err="1" smtClean="0"/>
            <a:t>Гиннессовские</a:t>
          </a:r>
          <a:r>
            <a:rPr lang="ru-RU" dirty="0" smtClean="0"/>
            <a:t> рекорды </a:t>
          </a:r>
          <a:r>
            <a:rPr lang="ru-RU" dirty="0" smtClean="0">
              <a:solidFill>
                <a:schemeClr val="bg1"/>
              </a:solidFill>
            </a:rPr>
            <a:t>«</a:t>
          </a:r>
          <a:r>
            <a:rPr lang="ru-RU" b="1" i="1" spc="50" dirty="0" smtClean="0">
              <a:ln w="11430"/>
              <a:solidFill>
                <a:schemeClr val="bg1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ea typeface="BatangChe" pitchFamily="49" charset="-127"/>
              <a:cs typeface="Times New Roman" pitchFamily="18" charset="0"/>
            </a:rPr>
            <a:t>К</a:t>
          </a:r>
          <a:r>
            <a:rPr lang="el-GR" b="1" i="1" spc="50" dirty="0" smtClean="0">
              <a:ln w="11430"/>
              <a:solidFill>
                <a:schemeClr val="bg1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ea typeface="BatangChe" pitchFamily="49" charset="-127"/>
              <a:cs typeface="Times New Roman" pitchFamily="18" charset="0"/>
            </a:rPr>
            <a:t>Υ</a:t>
          </a:r>
          <a:r>
            <a:rPr lang="ru-RU" b="1" i="1" spc="50" dirty="0" err="1" smtClean="0">
              <a:ln w="11430"/>
              <a:solidFill>
                <a:schemeClr val="bg1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ea typeface="BatangChe" pitchFamily="49" charset="-127"/>
              <a:cs typeface="Times New Roman" pitchFamily="18" charset="0"/>
            </a:rPr>
            <a:t>НШУАҚа</a:t>
          </a:r>
          <a:r>
            <a:rPr lang="ru-RU" dirty="0" err="1" smtClean="0">
              <a:solidFill>
                <a:schemeClr val="bg1"/>
              </a:solidFill>
            </a:rPr>
            <a:t>»</a:t>
          </a:r>
          <a:endParaRPr lang="ru-RU" dirty="0"/>
        </a:p>
      </dgm:t>
    </dgm:pt>
    <dgm:pt modelId="{8A54CCA2-70B1-4F73-A0E4-2B9F29D4D35F}" type="parTrans" cxnId="{61745F69-40F4-4A2D-B914-1DED4559C617}">
      <dgm:prSet/>
      <dgm:spPr/>
      <dgm:t>
        <a:bodyPr/>
        <a:lstStyle/>
        <a:p>
          <a:endParaRPr lang="ru-RU"/>
        </a:p>
      </dgm:t>
    </dgm:pt>
    <dgm:pt modelId="{10D0D76D-0967-4D35-94A7-2FD7159A36BC}" type="sibTrans" cxnId="{61745F69-40F4-4A2D-B914-1DED4559C617}">
      <dgm:prSet/>
      <dgm:spPr/>
      <dgm:t>
        <a:bodyPr/>
        <a:lstStyle/>
        <a:p>
          <a:endParaRPr lang="ru-RU"/>
        </a:p>
      </dgm:t>
    </dgm:pt>
    <dgm:pt modelId="{06A33A19-505B-4061-AADA-0B48A421B056}">
      <dgm:prSet phldrT="[Текст]"/>
      <dgm:spPr/>
      <dgm:t>
        <a:bodyPr/>
        <a:lstStyle/>
        <a:p>
          <a:r>
            <a:rPr lang="ru-RU" dirty="0" smtClean="0"/>
            <a:t>Шуточная спартакиада </a:t>
          </a:r>
          <a:endParaRPr lang="ru-RU" dirty="0"/>
        </a:p>
      </dgm:t>
    </dgm:pt>
    <dgm:pt modelId="{994D8DE2-9C9B-40FD-B64D-D0141D95432E}" type="parTrans" cxnId="{FE927277-C61C-435E-BB92-F182858152EB}">
      <dgm:prSet/>
      <dgm:spPr/>
      <dgm:t>
        <a:bodyPr/>
        <a:lstStyle/>
        <a:p>
          <a:endParaRPr lang="ru-RU"/>
        </a:p>
      </dgm:t>
    </dgm:pt>
    <dgm:pt modelId="{469F72FD-6E27-4FC9-8C3B-A1E89AC99893}" type="sibTrans" cxnId="{FE927277-C61C-435E-BB92-F182858152EB}">
      <dgm:prSet/>
      <dgm:spPr/>
      <dgm:t>
        <a:bodyPr/>
        <a:lstStyle/>
        <a:p>
          <a:endParaRPr lang="ru-RU"/>
        </a:p>
      </dgm:t>
    </dgm:pt>
    <dgm:pt modelId="{E48AD472-0468-4976-B1EF-D2FE2342495D}">
      <dgm:prSet phldrT="[Текст]"/>
      <dgm:spPr/>
      <dgm:t>
        <a:bodyPr/>
        <a:lstStyle/>
        <a:p>
          <a:r>
            <a:rPr lang="ru-RU" dirty="0" smtClean="0"/>
            <a:t>Коллаж «Моя Родина»</a:t>
          </a:r>
          <a:endParaRPr lang="ru-RU" dirty="0"/>
        </a:p>
      </dgm:t>
    </dgm:pt>
    <dgm:pt modelId="{BB1C8DBC-8F41-4134-A442-85C0CDFD5E48}" type="parTrans" cxnId="{A48A6D27-997D-4BF7-AA03-63E9F948CF67}">
      <dgm:prSet/>
      <dgm:spPr/>
      <dgm:t>
        <a:bodyPr/>
        <a:lstStyle/>
        <a:p>
          <a:endParaRPr lang="ru-RU"/>
        </a:p>
      </dgm:t>
    </dgm:pt>
    <dgm:pt modelId="{247CF2EA-7340-4215-9C42-8EDFD9A1562A}" type="sibTrans" cxnId="{A48A6D27-997D-4BF7-AA03-63E9F948CF67}">
      <dgm:prSet/>
      <dgm:spPr/>
      <dgm:t>
        <a:bodyPr/>
        <a:lstStyle/>
        <a:p>
          <a:endParaRPr lang="ru-RU"/>
        </a:p>
      </dgm:t>
    </dgm:pt>
    <dgm:pt modelId="{73364266-BB29-402F-8EDD-A44CEDDC4006}" type="pres">
      <dgm:prSet presAssocID="{52500474-1CAF-431C-A87E-58FF22EDC952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3C1BB6B-4066-49C2-822E-B1B657690242}" type="pres">
      <dgm:prSet presAssocID="{EBAA5FF6-246A-4895-8591-1F3C7B7F41B9}" presName="comp" presStyleCnt="0"/>
      <dgm:spPr/>
    </dgm:pt>
    <dgm:pt modelId="{E2D8276F-0716-499E-827D-2897C5DE2D0B}" type="pres">
      <dgm:prSet presAssocID="{EBAA5FF6-246A-4895-8591-1F3C7B7F41B9}" presName="box" presStyleLbl="node1" presStyleIdx="0" presStyleCnt="3" custLinFactNeighborY="-6667"/>
      <dgm:spPr/>
      <dgm:t>
        <a:bodyPr/>
        <a:lstStyle/>
        <a:p>
          <a:endParaRPr lang="ru-RU"/>
        </a:p>
      </dgm:t>
    </dgm:pt>
    <dgm:pt modelId="{A218B207-2BFA-4ABF-96DE-67C776A7E01B}" type="pres">
      <dgm:prSet presAssocID="{EBAA5FF6-246A-4895-8591-1F3C7B7F41B9}" presName="img" presStyleLbl="fgImgPlace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F2720B5B-23E7-4901-ADE9-DA799EB1A0A8}" type="pres">
      <dgm:prSet presAssocID="{EBAA5FF6-246A-4895-8591-1F3C7B7F41B9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E6B135-37FD-436F-B0D3-80121BBAA0F1}" type="pres">
      <dgm:prSet presAssocID="{87D193AA-AE4F-47D3-B984-98AED788BC03}" presName="spacer" presStyleCnt="0"/>
      <dgm:spPr/>
    </dgm:pt>
    <dgm:pt modelId="{F25FE104-68D4-436B-91D3-E79B15C499C7}" type="pres">
      <dgm:prSet presAssocID="{773632D2-530D-4962-8F6F-788FE1141B77}" presName="comp" presStyleCnt="0"/>
      <dgm:spPr/>
    </dgm:pt>
    <dgm:pt modelId="{1BCCD47D-609E-4C79-A904-952D97211F4F}" type="pres">
      <dgm:prSet presAssocID="{773632D2-530D-4962-8F6F-788FE1141B77}" presName="box" presStyleLbl="node1" presStyleIdx="1" presStyleCnt="3"/>
      <dgm:spPr/>
      <dgm:t>
        <a:bodyPr/>
        <a:lstStyle/>
        <a:p>
          <a:endParaRPr lang="ru-RU"/>
        </a:p>
      </dgm:t>
    </dgm:pt>
    <dgm:pt modelId="{DE2E76FC-2F8E-4899-9DC7-D00C5398A494}" type="pres">
      <dgm:prSet presAssocID="{773632D2-530D-4962-8F6F-788FE1141B77}" presName="img" presStyleLbl="fgImgPlace1" presStyleIdx="1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8A661107-E887-4D62-B571-E50253A39E9D}" type="pres">
      <dgm:prSet presAssocID="{773632D2-530D-4962-8F6F-788FE1141B77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D2943E-A61B-42AB-B5A5-94C1059529FC}" type="pres">
      <dgm:prSet presAssocID="{14B8E890-40F6-4A1C-97CA-78E62DCA5D6C}" presName="spacer" presStyleCnt="0"/>
      <dgm:spPr/>
    </dgm:pt>
    <dgm:pt modelId="{BF8E869A-5432-4ABE-B8D2-1DCA32A232BC}" type="pres">
      <dgm:prSet presAssocID="{AB8FF864-8F9B-4988-BABC-C5533FF1CB2B}" presName="comp" presStyleCnt="0"/>
      <dgm:spPr/>
    </dgm:pt>
    <dgm:pt modelId="{0D255FA8-2F75-4C5A-AF7D-7492BF32257B}" type="pres">
      <dgm:prSet presAssocID="{AB8FF864-8F9B-4988-BABC-C5533FF1CB2B}" presName="box" presStyleLbl="node1" presStyleIdx="2" presStyleCnt="3"/>
      <dgm:spPr/>
      <dgm:t>
        <a:bodyPr/>
        <a:lstStyle/>
        <a:p>
          <a:endParaRPr lang="ru-RU"/>
        </a:p>
      </dgm:t>
    </dgm:pt>
    <dgm:pt modelId="{182FDFA1-6D67-4E0C-B38F-DA3ACB910251}" type="pres">
      <dgm:prSet presAssocID="{AB8FF864-8F9B-4988-BABC-C5533FF1CB2B}" presName="img" presStyleLbl="fgImgPlace1" presStyleIdx="2" presStyleCnt="3" custLinFactNeighborX="-8131" custLinFactNeighborY="2696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BCC33C80-84B7-44C3-882F-01CABC8BE675}" type="pres">
      <dgm:prSet presAssocID="{AB8FF864-8F9B-4988-BABC-C5533FF1CB2B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3ACDA4E-18DF-4770-BEFC-F1E7A6A03C6E}" type="presOf" srcId="{E48AD472-0468-4976-B1EF-D2FE2342495D}" destId="{0D255FA8-2F75-4C5A-AF7D-7492BF32257B}" srcOrd="0" destOrd="3" presId="urn:microsoft.com/office/officeart/2005/8/layout/vList4"/>
    <dgm:cxn modelId="{9EE3CF80-C02C-4A4A-B441-0BCCB72FD695}" srcId="{52500474-1CAF-431C-A87E-58FF22EDC952}" destId="{AB8FF864-8F9B-4988-BABC-C5533FF1CB2B}" srcOrd="2" destOrd="0" parTransId="{D20694F2-4731-4621-84EA-B04C7C7FDFC6}" sibTransId="{32C7A1B6-7BFF-46AE-B085-AE0D287C65DB}"/>
    <dgm:cxn modelId="{2798B540-CD32-4D39-977C-8A0D55637C96}" type="presOf" srcId="{B12E1E28-6DBB-43D8-8F0B-B2ED1EA134AE}" destId="{8A661107-E887-4D62-B571-E50253A39E9D}" srcOrd="1" destOrd="1" presId="urn:microsoft.com/office/officeart/2005/8/layout/vList4"/>
    <dgm:cxn modelId="{CE480751-8295-4E86-9326-BE7171C85EAD}" type="presOf" srcId="{E48AD472-0468-4976-B1EF-D2FE2342495D}" destId="{BCC33C80-84B7-44C3-882F-01CABC8BE675}" srcOrd="1" destOrd="3" presId="urn:microsoft.com/office/officeart/2005/8/layout/vList4"/>
    <dgm:cxn modelId="{FE927277-C61C-435E-BB92-F182858152EB}" srcId="{AB8FF864-8F9B-4988-BABC-C5533FF1CB2B}" destId="{06A33A19-505B-4061-AADA-0B48A421B056}" srcOrd="1" destOrd="0" parTransId="{994D8DE2-9C9B-40FD-B64D-D0141D95432E}" sibTransId="{469F72FD-6E27-4FC9-8C3B-A1E89AC99893}"/>
    <dgm:cxn modelId="{431BEA7C-E356-4DA7-8F21-7A3969BB3D48}" srcId="{EBAA5FF6-246A-4895-8591-1F3C7B7F41B9}" destId="{A54CC8A2-66E7-4DFB-8BAA-EA121CAC1F80}" srcOrd="1" destOrd="0" parTransId="{9776B0A4-36B9-49BC-8FDD-DFA5A475311A}" sibTransId="{10E92D8C-3DF9-4566-B873-18115E29947C}"/>
    <dgm:cxn modelId="{79729C66-E48B-48C3-BC66-1267EEFCAC6D}" type="presOf" srcId="{773632D2-530D-4962-8F6F-788FE1141B77}" destId="{1BCCD47D-609E-4C79-A904-952D97211F4F}" srcOrd="0" destOrd="0" presId="urn:microsoft.com/office/officeart/2005/8/layout/vList4"/>
    <dgm:cxn modelId="{44796905-FF22-4607-86C4-C6B8055E12A7}" type="presOf" srcId="{A54CC8A2-66E7-4DFB-8BAA-EA121CAC1F80}" destId="{F2720B5B-23E7-4901-ADE9-DA799EB1A0A8}" srcOrd="1" destOrd="2" presId="urn:microsoft.com/office/officeart/2005/8/layout/vList4"/>
    <dgm:cxn modelId="{761F1C67-57D3-4A5E-BF49-450522F97DD4}" srcId="{52500474-1CAF-431C-A87E-58FF22EDC952}" destId="{EBAA5FF6-246A-4895-8591-1F3C7B7F41B9}" srcOrd="0" destOrd="0" parTransId="{E54246D2-CDF1-4AB2-9F3B-0E5086A8AF17}" sibTransId="{87D193AA-AE4F-47D3-B984-98AED788BC03}"/>
    <dgm:cxn modelId="{482A2A2A-D0C6-49C1-8689-AA95B67E8BC3}" type="presOf" srcId="{C788ED09-9649-4337-9C9A-8A75DA4FD134}" destId="{E2D8276F-0716-499E-827D-2897C5DE2D0B}" srcOrd="0" destOrd="1" presId="urn:microsoft.com/office/officeart/2005/8/layout/vList4"/>
    <dgm:cxn modelId="{63A76CE8-7C72-49E9-86A6-BDFA73B4172B}" srcId="{773632D2-530D-4962-8F6F-788FE1141B77}" destId="{B12E1E28-6DBB-43D8-8F0B-B2ED1EA134AE}" srcOrd="0" destOrd="0" parTransId="{F000F09C-FF1B-431D-84E9-2BA69E784F33}" sibTransId="{169D3EF4-A659-4D0B-BA9B-E56D42395F6A}"/>
    <dgm:cxn modelId="{A48A6D27-997D-4BF7-AA03-63E9F948CF67}" srcId="{AB8FF864-8F9B-4988-BABC-C5533FF1CB2B}" destId="{E48AD472-0468-4976-B1EF-D2FE2342495D}" srcOrd="2" destOrd="0" parTransId="{BB1C8DBC-8F41-4134-A442-85C0CDFD5E48}" sibTransId="{247CF2EA-7340-4215-9C42-8EDFD9A1562A}"/>
    <dgm:cxn modelId="{B57B5FB2-39B7-43A6-BE18-7F5869B32A58}" type="presOf" srcId="{AB8FF864-8F9B-4988-BABC-C5533FF1CB2B}" destId="{BCC33C80-84B7-44C3-882F-01CABC8BE675}" srcOrd="1" destOrd="0" presId="urn:microsoft.com/office/officeart/2005/8/layout/vList4"/>
    <dgm:cxn modelId="{E9ED9629-9D63-41CD-9DAC-2988AC6C6724}" type="presOf" srcId="{76B4A4DD-24AA-44BB-984C-E8756DAABE7D}" destId="{8A661107-E887-4D62-B571-E50253A39E9D}" srcOrd="1" destOrd="2" presId="urn:microsoft.com/office/officeart/2005/8/layout/vList4"/>
    <dgm:cxn modelId="{A6B05191-88DF-4E28-91AF-D9BC70781C29}" type="presOf" srcId="{C788ED09-9649-4337-9C9A-8A75DA4FD134}" destId="{F2720B5B-23E7-4901-ADE9-DA799EB1A0A8}" srcOrd="1" destOrd="1" presId="urn:microsoft.com/office/officeart/2005/8/layout/vList4"/>
    <dgm:cxn modelId="{4770ECF6-68B5-41AD-8908-F8F361DAE551}" type="presOf" srcId="{EBAA5FF6-246A-4895-8591-1F3C7B7F41B9}" destId="{E2D8276F-0716-499E-827D-2897C5DE2D0B}" srcOrd="0" destOrd="0" presId="urn:microsoft.com/office/officeart/2005/8/layout/vList4"/>
    <dgm:cxn modelId="{623D0B82-07B5-44E3-9263-AE8F7EC496BD}" type="presOf" srcId="{06A33A19-505B-4061-AADA-0B48A421B056}" destId="{BCC33C80-84B7-44C3-882F-01CABC8BE675}" srcOrd="1" destOrd="2" presId="urn:microsoft.com/office/officeart/2005/8/layout/vList4"/>
    <dgm:cxn modelId="{EEECDFE3-4324-413A-AD52-2F4A25331DC5}" type="presOf" srcId="{B12E1E28-6DBB-43D8-8F0B-B2ED1EA134AE}" destId="{1BCCD47D-609E-4C79-A904-952D97211F4F}" srcOrd="0" destOrd="1" presId="urn:microsoft.com/office/officeart/2005/8/layout/vList4"/>
    <dgm:cxn modelId="{F8C85145-C850-4023-BFA8-9670F4D29412}" type="presOf" srcId="{EBAA5FF6-246A-4895-8591-1F3C7B7F41B9}" destId="{F2720B5B-23E7-4901-ADE9-DA799EB1A0A8}" srcOrd="1" destOrd="0" presId="urn:microsoft.com/office/officeart/2005/8/layout/vList4"/>
    <dgm:cxn modelId="{E50E3CD3-403B-4A7C-B3E0-3C54D59480AE}" type="presOf" srcId="{773632D2-530D-4962-8F6F-788FE1141B77}" destId="{8A661107-E887-4D62-B571-E50253A39E9D}" srcOrd="1" destOrd="0" presId="urn:microsoft.com/office/officeart/2005/8/layout/vList4"/>
    <dgm:cxn modelId="{A9E6F068-9311-42E1-879E-19088904C098}" type="presOf" srcId="{F6FCA2F5-9E00-455B-B76D-7D46E44DA7FA}" destId="{0D255FA8-2F75-4C5A-AF7D-7492BF32257B}" srcOrd="0" destOrd="1" presId="urn:microsoft.com/office/officeart/2005/8/layout/vList4"/>
    <dgm:cxn modelId="{0D72A459-700D-4773-998D-CEFDFCA4678E}" type="presOf" srcId="{F6FCA2F5-9E00-455B-B76D-7D46E44DA7FA}" destId="{BCC33C80-84B7-44C3-882F-01CABC8BE675}" srcOrd="1" destOrd="1" presId="urn:microsoft.com/office/officeart/2005/8/layout/vList4"/>
    <dgm:cxn modelId="{8E9FBFA6-1D3E-4F68-8575-4C21087B0975}" srcId="{773632D2-530D-4962-8F6F-788FE1141B77}" destId="{76B4A4DD-24AA-44BB-984C-E8756DAABE7D}" srcOrd="1" destOrd="0" parTransId="{6F34E0AE-3E93-4A3B-B3C7-EE5EE0F61F51}" sibTransId="{1EBF78A9-E74F-4D3C-82AA-B222685FB525}"/>
    <dgm:cxn modelId="{7477D1C5-14A7-43DC-9019-03184C16B527}" type="presOf" srcId="{06A33A19-505B-4061-AADA-0B48A421B056}" destId="{0D255FA8-2F75-4C5A-AF7D-7492BF32257B}" srcOrd="0" destOrd="2" presId="urn:microsoft.com/office/officeart/2005/8/layout/vList4"/>
    <dgm:cxn modelId="{6A9BE4DF-4D6C-4EDB-885A-EE1B7948D6DE}" type="presOf" srcId="{52500474-1CAF-431C-A87E-58FF22EDC952}" destId="{73364266-BB29-402F-8EDD-A44CEDDC4006}" srcOrd="0" destOrd="0" presId="urn:microsoft.com/office/officeart/2005/8/layout/vList4"/>
    <dgm:cxn modelId="{B6913A7D-AB7A-4028-875E-414C67A60827}" type="presOf" srcId="{76B4A4DD-24AA-44BB-984C-E8756DAABE7D}" destId="{1BCCD47D-609E-4C79-A904-952D97211F4F}" srcOrd="0" destOrd="2" presId="urn:microsoft.com/office/officeart/2005/8/layout/vList4"/>
    <dgm:cxn modelId="{E57EAF1A-056C-4D77-BD19-266412A27240}" type="presOf" srcId="{A54CC8A2-66E7-4DFB-8BAA-EA121CAC1F80}" destId="{E2D8276F-0716-499E-827D-2897C5DE2D0B}" srcOrd="0" destOrd="2" presId="urn:microsoft.com/office/officeart/2005/8/layout/vList4"/>
    <dgm:cxn modelId="{D8D55095-E344-47F0-8383-02B52130E0C0}" srcId="{EBAA5FF6-246A-4895-8591-1F3C7B7F41B9}" destId="{C788ED09-9649-4337-9C9A-8A75DA4FD134}" srcOrd="0" destOrd="0" parTransId="{04470E8E-B905-442C-A8AF-5F2B5A19A49C}" sibTransId="{0ACF7A31-0621-4111-958E-BC8B571027BC}"/>
    <dgm:cxn modelId="{753530E9-3D56-4739-AD1C-F5A8B39BFE02}" srcId="{52500474-1CAF-431C-A87E-58FF22EDC952}" destId="{773632D2-530D-4962-8F6F-788FE1141B77}" srcOrd="1" destOrd="0" parTransId="{180B1EF0-DB4B-4FB7-8ABA-3A2D4490ADCF}" sibTransId="{14B8E890-40F6-4A1C-97CA-78E62DCA5D6C}"/>
    <dgm:cxn modelId="{61745F69-40F4-4A2D-B914-1DED4559C617}" srcId="{AB8FF864-8F9B-4988-BABC-C5533FF1CB2B}" destId="{F6FCA2F5-9E00-455B-B76D-7D46E44DA7FA}" srcOrd="0" destOrd="0" parTransId="{8A54CCA2-70B1-4F73-A0E4-2B9F29D4D35F}" sibTransId="{10D0D76D-0967-4D35-94A7-2FD7159A36BC}"/>
    <dgm:cxn modelId="{86663FD4-3AF2-48EE-AA2A-8D2831F91AB3}" type="presOf" srcId="{AB8FF864-8F9B-4988-BABC-C5533FF1CB2B}" destId="{0D255FA8-2F75-4C5A-AF7D-7492BF32257B}" srcOrd="0" destOrd="0" presId="urn:microsoft.com/office/officeart/2005/8/layout/vList4"/>
    <dgm:cxn modelId="{94837A3B-88A7-48E4-A2BE-E3D3645F8B4D}" type="presParOf" srcId="{73364266-BB29-402F-8EDD-A44CEDDC4006}" destId="{13C1BB6B-4066-49C2-822E-B1B657690242}" srcOrd="0" destOrd="0" presId="urn:microsoft.com/office/officeart/2005/8/layout/vList4"/>
    <dgm:cxn modelId="{3D7199D5-74B9-480A-A1B1-7E8E37C7BD66}" type="presParOf" srcId="{13C1BB6B-4066-49C2-822E-B1B657690242}" destId="{E2D8276F-0716-499E-827D-2897C5DE2D0B}" srcOrd="0" destOrd="0" presId="urn:microsoft.com/office/officeart/2005/8/layout/vList4"/>
    <dgm:cxn modelId="{3CBFBAA6-2572-4944-BB2A-2C880D87853D}" type="presParOf" srcId="{13C1BB6B-4066-49C2-822E-B1B657690242}" destId="{A218B207-2BFA-4ABF-96DE-67C776A7E01B}" srcOrd="1" destOrd="0" presId="urn:microsoft.com/office/officeart/2005/8/layout/vList4"/>
    <dgm:cxn modelId="{07C2DBBB-D7B7-476D-86F2-34B66984A7AB}" type="presParOf" srcId="{13C1BB6B-4066-49C2-822E-B1B657690242}" destId="{F2720B5B-23E7-4901-ADE9-DA799EB1A0A8}" srcOrd="2" destOrd="0" presId="urn:microsoft.com/office/officeart/2005/8/layout/vList4"/>
    <dgm:cxn modelId="{E8592666-832F-4F69-AB0F-1413C524E490}" type="presParOf" srcId="{73364266-BB29-402F-8EDD-A44CEDDC4006}" destId="{42E6B135-37FD-436F-B0D3-80121BBAA0F1}" srcOrd="1" destOrd="0" presId="urn:microsoft.com/office/officeart/2005/8/layout/vList4"/>
    <dgm:cxn modelId="{B8AB99AE-9C96-45B2-91BF-0414F969A39E}" type="presParOf" srcId="{73364266-BB29-402F-8EDD-A44CEDDC4006}" destId="{F25FE104-68D4-436B-91D3-E79B15C499C7}" srcOrd="2" destOrd="0" presId="urn:microsoft.com/office/officeart/2005/8/layout/vList4"/>
    <dgm:cxn modelId="{DE671BEA-777A-4484-8B4A-CBA43412479C}" type="presParOf" srcId="{F25FE104-68D4-436B-91D3-E79B15C499C7}" destId="{1BCCD47D-609E-4C79-A904-952D97211F4F}" srcOrd="0" destOrd="0" presId="urn:microsoft.com/office/officeart/2005/8/layout/vList4"/>
    <dgm:cxn modelId="{E7DED121-2B0D-408C-A92A-66F0EA56F9DE}" type="presParOf" srcId="{F25FE104-68D4-436B-91D3-E79B15C499C7}" destId="{DE2E76FC-2F8E-4899-9DC7-D00C5398A494}" srcOrd="1" destOrd="0" presId="urn:microsoft.com/office/officeart/2005/8/layout/vList4"/>
    <dgm:cxn modelId="{026F435B-1875-413D-AE9A-558C78F882E9}" type="presParOf" srcId="{F25FE104-68D4-436B-91D3-E79B15C499C7}" destId="{8A661107-E887-4D62-B571-E50253A39E9D}" srcOrd="2" destOrd="0" presId="urn:microsoft.com/office/officeart/2005/8/layout/vList4"/>
    <dgm:cxn modelId="{BB7C0FF0-29B7-4BB5-A6DF-28F2CB067FBF}" type="presParOf" srcId="{73364266-BB29-402F-8EDD-A44CEDDC4006}" destId="{96D2943E-A61B-42AB-B5A5-94C1059529FC}" srcOrd="3" destOrd="0" presId="urn:microsoft.com/office/officeart/2005/8/layout/vList4"/>
    <dgm:cxn modelId="{F74D70CF-0F2C-450F-BCA9-6C8D4E355B0E}" type="presParOf" srcId="{73364266-BB29-402F-8EDD-A44CEDDC4006}" destId="{BF8E869A-5432-4ABE-B8D2-1DCA32A232BC}" srcOrd="4" destOrd="0" presId="urn:microsoft.com/office/officeart/2005/8/layout/vList4"/>
    <dgm:cxn modelId="{2F198084-0BDE-499B-955C-F7B42BBF9CFB}" type="presParOf" srcId="{BF8E869A-5432-4ABE-B8D2-1DCA32A232BC}" destId="{0D255FA8-2F75-4C5A-AF7D-7492BF32257B}" srcOrd="0" destOrd="0" presId="urn:microsoft.com/office/officeart/2005/8/layout/vList4"/>
    <dgm:cxn modelId="{BD62EB9F-3396-44DB-940B-C9A7077CDEAA}" type="presParOf" srcId="{BF8E869A-5432-4ABE-B8D2-1DCA32A232BC}" destId="{182FDFA1-6D67-4E0C-B38F-DA3ACB910251}" srcOrd="1" destOrd="0" presId="urn:microsoft.com/office/officeart/2005/8/layout/vList4"/>
    <dgm:cxn modelId="{DDABD267-B876-4249-9281-665EF0484E63}" type="presParOf" srcId="{BF8E869A-5432-4ABE-B8D2-1DCA32A232BC}" destId="{BCC33C80-84B7-44C3-882F-01CABC8BE675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B9963E6-B58D-4B97-9358-E0AA6951713C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B9E3644-4231-4ED8-BD3D-B8FB65689575}">
      <dgm:prSet phldrT="[Текст]"/>
      <dgm:spPr/>
      <dgm:t>
        <a:bodyPr/>
        <a:lstStyle/>
        <a:p>
          <a:r>
            <a:rPr lang="ru-RU" dirty="0" smtClean="0"/>
            <a:t>Дети ХХ</a:t>
          </a:r>
          <a:r>
            <a:rPr lang="en-US" dirty="0" smtClean="0"/>
            <a:t>I</a:t>
          </a:r>
          <a:r>
            <a:rPr lang="ru-RU" dirty="0" smtClean="0"/>
            <a:t> века</a:t>
          </a:r>
          <a:endParaRPr lang="ru-RU" dirty="0"/>
        </a:p>
      </dgm:t>
    </dgm:pt>
    <dgm:pt modelId="{E7285912-0A08-415F-B6B7-13A991070B2B}" type="parTrans" cxnId="{85DAAACA-526B-4E8F-B4E4-6C5E02009A19}">
      <dgm:prSet/>
      <dgm:spPr/>
      <dgm:t>
        <a:bodyPr/>
        <a:lstStyle/>
        <a:p>
          <a:endParaRPr lang="ru-RU"/>
        </a:p>
      </dgm:t>
    </dgm:pt>
    <dgm:pt modelId="{9875F063-C5F9-40F1-9716-6224EC5D5A0F}" type="sibTrans" cxnId="{85DAAACA-526B-4E8F-B4E4-6C5E02009A19}">
      <dgm:prSet/>
      <dgm:spPr/>
      <dgm:t>
        <a:bodyPr/>
        <a:lstStyle/>
        <a:p>
          <a:endParaRPr lang="ru-RU"/>
        </a:p>
      </dgm:t>
    </dgm:pt>
    <dgm:pt modelId="{8B0E9B1F-C9DF-48C4-AF40-8A4B1B87B792}">
      <dgm:prSet phldrT="[Текст]"/>
      <dgm:spPr/>
      <dgm:t>
        <a:bodyPr/>
        <a:lstStyle/>
        <a:p>
          <a:r>
            <a:rPr lang="ru-RU" dirty="0" smtClean="0"/>
            <a:t>Школа мяча  и скакалки</a:t>
          </a:r>
          <a:endParaRPr lang="ru-RU" dirty="0"/>
        </a:p>
      </dgm:t>
    </dgm:pt>
    <dgm:pt modelId="{AC311F1E-1296-4929-867D-21D75037D490}" type="parTrans" cxnId="{9FBE6139-E1E9-4C5D-AD97-44FE2437F058}">
      <dgm:prSet/>
      <dgm:spPr/>
      <dgm:t>
        <a:bodyPr/>
        <a:lstStyle/>
        <a:p>
          <a:endParaRPr lang="ru-RU"/>
        </a:p>
      </dgm:t>
    </dgm:pt>
    <dgm:pt modelId="{9432E9EF-DE2E-4E69-A520-DC3C4A0AF1BC}" type="sibTrans" cxnId="{9FBE6139-E1E9-4C5D-AD97-44FE2437F058}">
      <dgm:prSet/>
      <dgm:spPr/>
      <dgm:t>
        <a:bodyPr/>
        <a:lstStyle/>
        <a:p>
          <a:endParaRPr lang="ru-RU"/>
        </a:p>
      </dgm:t>
    </dgm:pt>
    <dgm:pt modelId="{107D5F88-9784-443E-B35F-49E85295AFBC}">
      <dgm:prSet phldrT="[Текст]"/>
      <dgm:spPr/>
      <dgm:t>
        <a:bodyPr/>
        <a:lstStyle/>
        <a:p>
          <a:r>
            <a:rPr lang="ru-RU" dirty="0" smtClean="0"/>
            <a:t>Шарады для богатых</a:t>
          </a:r>
          <a:endParaRPr lang="ru-RU" dirty="0"/>
        </a:p>
      </dgm:t>
    </dgm:pt>
    <dgm:pt modelId="{AC7F2CB5-8DC1-4C15-B9C3-F61DDB44DB39}" type="parTrans" cxnId="{C0134EBF-21B5-42FA-BCC0-8D72CA86600E}">
      <dgm:prSet/>
      <dgm:spPr/>
      <dgm:t>
        <a:bodyPr/>
        <a:lstStyle/>
        <a:p>
          <a:endParaRPr lang="ru-RU"/>
        </a:p>
      </dgm:t>
    </dgm:pt>
    <dgm:pt modelId="{75A9F7E6-B44B-4B8A-8146-BF00EA0CF8B7}" type="sibTrans" cxnId="{C0134EBF-21B5-42FA-BCC0-8D72CA86600E}">
      <dgm:prSet/>
      <dgm:spPr/>
      <dgm:t>
        <a:bodyPr/>
        <a:lstStyle/>
        <a:p>
          <a:endParaRPr lang="ru-RU"/>
        </a:p>
      </dgm:t>
    </dgm:pt>
    <dgm:pt modelId="{3A95FC9C-E119-4400-A5C4-CC643885E801}">
      <dgm:prSet phldrT="[Текст]"/>
      <dgm:spPr/>
      <dgm:t>
        <a:bodyPr/>
        <a:lstStyle/>
        <a:p>
          <a:r>
            <a:rPr lang="ru-RU" dirty="0" smtClean="0"/>
            <a:t>День песочного мастера</a:t>
          </a:r>
          <a:endParaRPr lang="ru-RU" dirty="0"/>
        </a:p>
      </dgm:t>
    </dgm:pt>
    <dgm:pt modelId="{B598988F-4996-4FB7-96BC-7AB891D61E74}" type="parTrans" cxnId="{7126D3B6-6D44-4328-AE44-68E14062D030}">
      <dgm:prSet/>
      <dgm:spPr/>
      <dgm:t>
        <a:bodyPr/>
        <a:lstStyle/>
        <a:p>
          <a:endParaRPr lang="ru-RU"/>
        </a:p>
      </dgm:t>
    </dgm:pt>
    <dgm:pt modelId="{EBC7076D-CF71-44F5-B2F9-E23943705593}" type="sibTrans" cxnId="{7126D3B6-6D44-4328-AE44-68E14062D030}">
      <dgm:prSet/>
      <dgm:spPr/>
      <dgm:t>
        <a:bodyPr/>
        <a:lstStyle/>
        <a:p>
          <a:endParaRPr lang="ru-RU"/>
        </a:p>
      </dgm:t>
    </dgm:pt>
    <dgm:pt modelId="{F408C114-8FFD-4D5C-91D1-0A6CB441D35E}">
      <dgm:prSet phldrT="[Текст]"/>
      <dgm:spPr/>
      <dgm:t>
        <a:bodyPr/>
        <a:lstStyle/>
        <a:p>
          <a:r>
            <a:rPr lang="ru-RU" dirty="0" err="1" smtClean="0"/>
            <a:t>Нептуновы</a:t>
          </a:r>
          <a:r>
            <a:rPr lang="ru-RU" dirty="0" smtClean="0"/>
            <a:t> потехи</a:t>
          </a:r>
          <a:endParaRPr lang="ru-RU" dirty="0"/>
        </a:p>
      </dgm:t>
    </dgm:pt>
    <dgm:pt modelId="{CC0A9136-9E1E-471C-BB99-D46B0917CE8E}" type="parTrans" cxnId="{CD3551DB-4053-4167-B7BA-90F2A094AD7B}">
      <dgm:prSet/>
      <dgm:spPr/>
      <dgm:t>
        <a:bodyPr/>
        <a:lstStyle/>
        <a:p>
          <a:endParaRPr lang="ru-RU"/>
        </a:p>
      </dgm:t>
    </dgm:pt>
    <dgm:pt modelId="{2FEEC3C4-93CB-4129-A745-D7425B696AE4}" type="sibTrans" cxnId="{CD3551DB-4053-4167-B7BA-90F2A094AD7B}">
      <dgm:prSet/>
      <dgm:spPr/>
      <dgm:t>
        <a:bodyPr/>
        <a:lstStyle/>
        <a:p>
          <a:endParaRPr lang="ru-RU"/>
        </a:p>
      </dgm:t>
    </dgm:pt>
    <dgm:pt modelId="{B12C7F9D-71CD-4F2B-800C-A66D19B9EFAA}">
      <dgm:prSet phldrT="[Текст]"/>
      <dgm:spPr/>
      <dgm:t>
        <a:bodyPr/>
        <a:lstStyle/>
        <a:p>
          <a:r>
            <a:rPr lang="ru-RU" dirty="0" smtClean="0"/>
            <a:t>Песочные истории</a:t>
          </a:r>
          <a:endParaRPr lang="ru-RU" dirty="0"/>
        </a:p>
      </dgm:t>
    </dgm:pt>
    <dgm:pt modelId="{6B2C8727-6C44-4DAD-B6F5-C91D50E414FD}" type="parTrans" cxnId="{C8B47A0B-4A6A-41CA-B39D-4584D2C325CB}">
      <dgm:prSet/>
      <dgm:spPr/>
      <dgm:t>
        <a:bodyPr/>
        <a:lstStyle/>
        <a:p>
          <a:endParaRPr lang="ru-RU"/>
        </a:p>
      </dgm:t>
    </dgm:pt>
    <dgm:pt modelId="{D962A2C8-CA2F-4A4D-A79E-9E4D91A0A70F}" type="sibTrans" cxnId="{C8B47A0B-4A6A-41CA-B39D-4584D2C325CB}">
      <dgm:prSet/>
      <dgm:spPr/>
      <dgm:t>
        <a:bodyPr/>
        <a:lstStyle/>
        <a:p>
          <a:endParaRPr lang="ru-RU"/>
        </a:p>
      </dgm:t>
    </dgm:pt>
    <dgm:pt modelId="{B2BCD0C8-F572-4173-8723-896382F5A278}" type="pres">
      <dgm:prSet presAssocID="{AB9963E6-B58D-4B97-9358-E0AA6951713C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6688D2E-C35D-43E6-B1ED-85BB3DE865AB}" type="pres">
      <dgm:prSet presAssocID="{5B9E3644-4231-4ED8-BD3D-B8FB65689575}" presName="comp" presStyleCnt="0"/>
      <dgm:spPr/>
    </dgm:pt>
    <dgm:pt modelId="{5E3A8CC3-B262-4AD3-AD90-09689715A0A0}" type="pres">
      <dgm:prSet presAssocID="{5B9E3644-4231-4ED8-BD3D-B8FB65689575}" presName="box" presStyleLbl="node1" presStyleIdx="0" presStyleCnt="2"/>
      <dgm:spPr/>
      <dgm:t>
        <a:bodyPr/>
        <a:lstStyle/>
        <a:p>
          <a:endParaRPr lang="ru-RU"/>
        </a:p>
      </dgm:t>
    </dgm:pt>
    <dgm:pt modelId="{CD22478F-2887-41BF-A462-44593BF001E6}" type="pres">
      <dgm:prSet presAssocID="{5B9E3644-4231-4ED8-BD3D-B8FB65689575}" presName="img" presStyleLbl="fgImgPlace1" presStyleIdx="0" presStyleCnt="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232A262A-359C-4904-BA2E-DFF3913149C0}" type="pres">
      <dgm:prSet presAssocID="{5B9E3644-4231-4ED8-BD3D-B8FB65689575}" presName="text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4717E7-B3C7-411B-8FB2-57EDCDE4161B}" type="pres">
      <dgm:prSet presAssocID="{9875F063-C5F9-40F1-9716-6224EC5D5A0F}" presName="spacer" presStyleCnt="0"/>
      <dgm:spPr/>
    </dgm:pt>
    <dgm:pt modelId="{3345DD3E-2852-45ED-9E3C-95077209DC20}" type="pres">
      <dgm:prSet presAssocID="{3A95FC9C-E119-4400-A5C4-CC643885E801}" presName="comp" presStyleCnt="0"/>
      <dgm:spPr/>
    </dgm:pt>
    <dgm:pt modelId="{9A7C4045-E846-494F-A6E8-F27982E57A60}" type="pres">
      <dgm:prSet presAssocID="{3A95FC9C-E119-4400-A5C4-CC643885E801}" presName="box" presStyleLbl="node1" presStyleIdx="1" presStyleCnt="2" custLinFactNeighborY="-530"/>
      <dgm:spPr/>
      <dgm:t>
        <a:bodyPr/>
        <a:lstStyle/>
        <a:p>
          <a:endParaRPr lang="ru-RU"/>
        </a:p>
      </dgm:t>
    </dgm:pt>
    <dgm:pt modelId="{C8CE18AD-CBA9-4B33-85AD-07E948A47C17}" type="pres">
      <dgm:prSet presAssocID="{3A95FC9C-E119-4400-A5C4-CC643885E801}" presName="img" presStyleLbl="fgImgPlace1" presStyleIdx="1" presStyleCnt="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31C90F3A-027B-4AF3-A010-2906844A546B}" type="pres">
      <dgm:prSet presAssocID="{3A95FC9C-E119-4400-A5C4-CC643885E801}" presName="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5DAAACA-526B-4E8F-B4E4-6C5E02009A19}" srcId="{AB9963E6-B58D-4B97-9358-E0AA6951713C}" destId="{5B9E3644-4231-4ED8-BD3D-B8FB65689575}" srcOrd="0" destOrd="0" parTransId="{E7285912-0A08-415F-B6B7-13A991070B2B}" sibTransId="{9875F063-C5F9-40F1-9716-6224EC5D5A0F}"/>
    <dgm:cxn modelId="{D7D55DF3-BF01-4972-994A-AAAC528ED8A3}" type="presOf" srcId="{B12C7F9D-71CD-4F2B-800C-A66D19B9EFAA}" destId="{9A7C4045-E846-494F-A6E8-F27982E57A60}" srcOrd="0" destOrd="2" presId="urn:microsoft.com/office/officeart/2005/8/layout/vList4"/>
    <dgm:cxn modelId="{4E4082C6-0385-447A-B271-2EEDC959EC7E}" type="presOf" srcId="{8B0E9B1F-C9DF-48C4-AF40-8A4B1B87B792}" destId="{5E3A8CC3-B262-4AD3-AD90-09689715A0A0}" srcOrd="0" destOrd="1" presId="urn:microsoft.com/office/officeart/2005/8/layout/vList4"/>
    <dgm:cxn modelId="{FA370FC2-7812-49B8-8F46-2E5D26C86E5C}" type="presOf" srcId="{AB9963E6-B58D-4B97-9358-E0AA6951713C}" destId="{B2BCD0C8-F572-4173-8723-896382F5A278}" srcOrd="0" destOrd="0" presId="urn:microsoft.com/office/officeart/2005/8/layout/vList4"/>
    <dgm:cxn modelId="{C8B47A0B-4A6A-41CA-B39D-4584D2C325CB}" srcId="{3A95FC9C-E119-4400-A5C4-CC643885E801}" destId="{B12C7F9D-71CD-4F2B-800C-A66D19B9EFAA}" srcOrd="1" destOrd="0" parTransId="{6B2C8727-6C44-4DAD-B6F5-C91D50E414FD}" sibTransId="{D962A2C8-CA2F-4A4D-A79E-9E4D91A0A70F}"/>
    <dgm:cxn modelId="{00765E8F-0554-4273-AB4F-88EFDFFDD360}" type="presOf" srcId="{8B0E9B1F-C9DF-48C4-AF40-8A4B1B87B792}" destId="{232A262A-359C-4904-BA2E-DFF3913149C0}" srcOrd="1" destOrd="1" presId="urn:microsoft.com/office/officeart/2005/8/layout/vList4"/>
    <dgm:cxn modelId="{D588293F-DFA8-4464-AAA7-8A0F0979E545}" type="presOf" srcId="{F408C114-8FFD-4D5C-91D1-0A6CB441D35E}" destId="{9A7C4045-E846-494F-A6E8-F27982E57A60}" srcOrd="0" destOrd="1" presId="urn:microsoft.com/office/officeart/2005/8/layout/vList4"/>
    <dgm:cxn modelId="{CD3551DB-4053-4167-B7BA-90F2A094AD7B}" srcId="{3A95FC9C-E119-4400-A5C4-CC643885E801}" destId="{F408C114-8FFD-4D5C-91D1-0A6CB441D35E}" srcOrd="0" destOrd="0" parTransId="{CC0A9136-9E1E-471C-BB99-D46B0917CE8E}" sibTransId="{2FEEC3C4-93CB-4129-A745-D7425B696AE4}"/>
    <dgm:cxn modelId="{A236B8BB-DE22-4F7A-9DA2-D70174B76922}" type="presOf" srcId="{F408C114-8FFD-4D5C-91D1-0A6CB441D35E}" destId="{31C90F3A-027B-4AF3-A010-2906844A546B}" srcOrd="1" destOrd="1" presId="urn:microsoft.com/office/officeart/2005/8/layout/vList4"/>
    <dgm:cxn modelId="{735C518A-C793-4774-8D03-5CD8F00DDC4E}" type="presOf" srcId="{107D5F88-9784-443E-B35F-49E85295AFBC}" destId="{5E3A8CC3-B262-4AD3-AD90-09689715A0A0}" srcOrd="0" destOrd="2" presId="urn:microsoft.com/office/officeart/2005/8/layout/vList4"/>
    <dgm:cxn modelId="{9FBE6139-E1E9-4C5D-AD97-44FE2437F058}" srcId="{5B9E3644-4231-4ED8-BD3D-B8FB65689575}" destId="{8B0E9B1F-C9DF-48C4-AF40-8A4B1B87B792}" srcOrd="0" destOrd="0" parTransId="{AC311F1E-1296-4929-867D-21D75037D490}" sibTransId="{9432E9EF-DE2E-4E69-A520-DC3C4A0AF1BC}"/>
    <dgm:cxn modelId="{9FE6B7F0-BE72-466E-A8B1-D7692B994037}" type="presOf" srcId="{3A95FC9C-E119-4400-A5C4-CC643885E801}" destId="{31C90F3A-027B-4AF3-A010-2906844A546B}" srcOrd="1" destOrd="0" presId="urn:microsoft.com/office/officeart/2005/8/layout/vList4"/>
    <dgm:cxn modelId="{7126D3B6-6D44-4328-AE44-68E14062D030}" srcId="{AB9963E6-B58D-4B97-9358-E0AA6951713C}" destId="{3A95FC9C-E119-4400-A5C4-CC643885E801}" srcOrd="1" destOrd="0" parTransId="{B598988F-4996-4FB7-96BC-7AB891D61E74}" sibTransId="{EBC7076D-CF71-44F5-B2F9-E23943705593}"/>
    <dgm:cxn modelId="{6D43319C-6B4A-4A2E-9BD4-7C1B331E09F6}" type="presOf" srcId="{107D5F88-9784-443E-B35F-49E85295AFBC}" destId="{232A262A-359C-4904-BA2E-DFF3913149C0}" srcOrd="1" destOrd="2" presId="urn:microsoft.com/office/officeart/2005/8/layout/vList4"/>
    <dgm:cxn modelId="{9D2E994F-5B71-4C11-B2CA-233CF016A458}" type="presOf" srcId="{5B9E3644-4231-4ED8-BD3D-B8FB65689575}" destId="{5E3A8CC3-B262-4AD3-AD90-09689715A0A0}" srcOrd="0" destOrd="0" presId="urn:microsoft.com/office/officeart/2005/8/layout/vList4"/>
    <dgm:cxn modelId="{C0134EBF-21B5-42FA-BCC0-8D72CA86600E}" srcId="{5B9E3644-4231-4ED8-BD3D-B8FB65689575}" destId="{107D5F88-9784-443E-B35F-49E85295AFBC}" srcOrd="1" destOrd="0" parTransId="{AC7F2CB5-8DC1-4C15-B9C3-F61DDB44DB39}" sibTransId="{75A9F7E6-B44B-4B8A-8146-BF00EA0CF8B7}"/>
    <dgm:cxn modelId="{90500F51-C477-4778-9504-3A07338C2D17}" type="presOf" srcId="{3A95FC9C-E119-4400-A5C4-CC643885E801}" destId="{9A7C4045-E846-494F-A6E8-F27982E57A60}" srcOrd="0" destOrd="0" presId="urn:microsoft.com/office/officeart/2005/8/layout/vList4"/>
    <dgm:cxn modelId="{6B3561D8-F17E-4920-BD97-C45095688874}" type="presOf" srcId="{B12C7F9D-71CD-4F2B-800C-A66D19B9EFAA}" destId="{31C90F3A-027B-4AF3-A010-2906844A546B}" srcOrd="1" destOrd="2" presId="urn:microsoft.com/office/officeart/2005/8/layout/vList4"/>
    <dgm:cxn modelId="{67B3224E-35D9-43A1-9F40-9B9FF2E79441}" type="presOf" srcId="{5B9E3644-4231-4ED8-BD3D-B8FB65689575}" destId="{232A262A-359C-4904-BA2E-DFF3913149C0}" srcOrd="1" destOrd="0" presId="urn:microsoft.com/office/officeart/2005/8/layout/vList4"/>
    <dgm:cxn modelId="{28A65670-A2BD-4F69-AB56-C45937A3380F}" type="presParOf" srcId="{B2BCD0C8-F572-4173-8723-896382F5A278}" destId="{46688D2E-C35D-43E6-B1ED-85BB3DE865AB}" srcOrd="0" destOrd="0" presId="urn:microsoft.com/office/officeart/2005/8/layout/vList4"/>
    <dgm:cxn modelId="{D20AB38B-057E-4BB5-83BD-EAA6BFA65CF6}" type="presParOf" srcId="{46688D2E-C35D-43E6-B1ED-85BB3DE865AB}" destId="{5E3A8CC3-B262-4AD3-AD90-09689715A0A0}" srcOrd="0" destOrd="0" presId="urn:microsoft.com/office/officeart/2005/8/layout/vList4"/>
    <dgm:cxn modelId="{BD2A78F3-884B-42EE-AC0A-794930D1DED8}" type="presParOf" srcId="{46688D2E-C35D-43E6-B1ED-85BB3DE865AB}" destId="{CD22478F-2887-41BF-A462-44593BF001E6}" srcOrd="1" destOrd="0" presId="urn:microsoft.com/office/officeart/2005/8/layout/vList4"/>
    <dgm:cxn modelId="{BF583844-10FA-4D3A-B446-FFB25D75F872}" type="presParOf" srcId="{46688D2E-C35D-43E6-B1ED-85BB3DE865AB}" destId="{232A262A-359C-4904-BA2E-DFF3913149C0}" srcOrd="2" destOrd="0" presId="urn:microsoft.com/office/officeart/2005/8/layout/vList4"/>
    <dgm:cxn modelId="{672F70A7-B6CA-4608-93B0-9FFE115E76DA}" type="presParOf" srcId="{B2BCD0C8-F572-4173-8723-896382F5A278}" destId="{FC4717E7-B3C7-411B-8FB2-57EDCDE4161B}" srcOrd="1" destOrd="0" presId="urn:microsoft.com/office/officeart/2005/8/layout/vList4"/>
    <dgm:cxn modelId="{B5BB2BFE-9817-49C6-B6D7-92B62AEAECBD}" type="presParOf" srcId="{B2BCD0C8-F572-4173-8723-896382F5A278}" destId="{3345DD3E-2852-45ED-9E3C-95077209DC20}" srcOrd="2" destOrd="0" presId="urn:microsoft.com/office/officeart/2005/8/layout/vList4"/>
    <dgm:cxn modelId="{15AA73D9-B496-4F0A-8863-9F25A3ADE5E8}" type="presParOf" srcId="{3345DD3E-2852-45ED-9E3C-95077209DC20}" destId="{9A7C4045-E846-494F-A6E8-F27982E57A60}" srcOrd="0" destOrd="0" presId="urn:microsoft.com/office/officeart/2005/8/layout/vList4"/>
    <dgm:cxn modelId="{0CB0E96E-D68B-4BDF-B342-8828BA992F46}" type="presParOf" srcId="{3345DD3E-2852-45ED-9E3C-95077209DC20}" destId="{C8CE18AD-CBA9-4B33-85AD-07E948A47C17}" srcOrd="1" destOrd="0" presId="urn:microsoft.com/office/officeart/2005/8/layout/vList4"/>
    <dgm:cxn modelId="{C915A05D-52B2-47AF-8CB1-BBCCA17A6C9B}" type="presParOf" srcId="{3345DD3E-2852-45ED-9E3C-95077209DC20}" destId="{31C90F3A-027B-4AF3-A010-2906844A546B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2500474-1CAF-431C-A87E-58FF22EDC952}" type="doc">
      <dgm:prSet loTypeId="urn:microsoft.com/office/officeart/2005/8/layout/vList4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BAA5FF6-246A-4895-8591-1F3C7B7F41B9}">
      <dgm:prSet phldrT="[Текст]"/>
      <dgm:spPr/>
      <dgm:t>
        <a:bodyPr/>
        <a:lstStyle/>
        <a:p>
          <a:r>
            <a:rPr lang="ru-RU" dirty="0" smtClean="0"/>
            <a:t>День</a:t>
          </a:r>
          <a:r>
            <a:rPr lang="ru-RU" baseline="0" dirty="0" smtClean="0"/>
            <a:t> цирка</a:t>
          </a:r>
          <a:endParaRPr lang="ru-RU" dirty="0"/>
        </a:p>
      </dgm:t>
    </dgm:pt>
    <dgm:pt modelId="{E54246D2-CDF1-4AB2-9F3B-0E5086A8AF17}" type="parTrans" cxnId="{761F1C67-57D3-4A5E-BF49-450522F97DD4}">
      <dgm:prSet/>
      <dgm:spPr/>
      <dgm:t>
        <a:bodyPr/>
        <a:lstStyle/>
        <a:p>
          <a:endParaRPr lang="ru-RU"/>
        </a:p>
      </dgm:t>
    </dgm:pt>
    <dgm:pt modelId="{87D193AA-AE4F-47D3-B984-98AED788BC03}" type="sibTrans" cxnId="{761F1C67-57D3-4A5E-BF49-450522F97DD4}">
      <dgm:prSet/>
      <dgm:spPr/>
      <dgm:t>
        <a:bodyPr/>
        <a:lstStyle/>
        <a:p>
          <a:endParaRPr lang="ru-RU"/>
        </a:p>
      </dgm:t>
    </dgm:pt>
    <dgm:pt modelId="{A54CC8A2-66E7-4DFB-8BAA-EA121CAC1F80}">
      <dgm:prSet phldrT="[Текст]"/>
      <dgm:spPr/>
      <dgm:t>
        <a:bodyPr/>
        <a:lstStyle/>
        <a:p>
          <a:r>
            <a:rPr lang="ru-RU" dirty="0" smtClean="0"/>
            <a:t>Парад рыжих и конопатых</a:t>
          </a:r>
          <a:endParaRPr lang="ru-RU" dirty="0"/>
        </a:p>
      </dgm:t>
    </dgm:pt>
    <dgm:pt modelId="{9776B0A4-36B9-49BC-8FDD-DFA5A475311A}" type="parTrans" cxnId="{431BEA7C-E356-4DA7-8F21-7A3969BB3D48}">
      <dgm:prSet/>
      <dgm:spPr/>
      <dgm:t>
        <a:bodyPr/>
        <a:lstStyle/>
        <a:p>
          <a:endParaRPr lang="ru-RU"/>
        </a:p>
      </dgm:t>
    </dgm:pt>
    <dgm:pt modelId="{10E92D8C-3DF9-4566-B873-18115E29947C}" type="sibTrans" cxnId="{431BEA7C-E356-4DA7-8F21-7A3969BB3D48}">
      <dgm:prSet/>
      <dgm:spPr/>
      <dgm:t>
        <a:bodyPr/>
        <a:lstStyle/>
        <a:p>
          <a:endParaRPr lang="ru-RU"/>
        </a:p>
      </dgm:t>
    </dgm:pt>
    <dgm:pt modelId="{773632D2-530D-4962-8F6F-788FE1141B77}">
      <dgm:prSet phldrT="[Текст]"/>
      <dgm:spPr/>
      <dgm:t>
        <a:bodyPr/>
        <a:lstStyle/>
        <a:p>
          <a:r>
            <a:rPr lang="ru-RU" dirty="0" smtClean="0"/>
            <a:t>Апельсиновые</a:t>
          </a:r>
          <a:r>
            <a:rPr lang="ru-RU" baseline="0" dirty="0" smtClean="0"/>
            <a:t> сказки</a:t>
          </a:r>
          <a:endParaRPr lang="ru-RU" dirty="0"/>
        </a:p>
      </dgm:t>
    </dgm:pt>
    <dgm:pt modelId="{180B1EF0-DB4B-4FB7-8ABA-3A2D4490ADCF}" type="parTrans" cxnId="{753530E9-3D56-4739-AD1C-F5A8B39BFE02}">
      <dgm:prSet/>
      <dgm:spPr/>
      <dgm:t>
        <a:bodyPr/>
        <a:lstStyle/>
        <a:p>
          <a:endParaRPr lang="ru-RU"/>
        </a:p>
      </dgm:t>
    </dgm:pt>
    <dgm:pt modelId="{14B8E890-40F6-4A1C-97CA-78E62DCA5D6C}" type="sibTrans" cxnId="{753530E9-3D56-4739-AD1C-F5A8B39BFE02}">
      <dgm:prSet/>
      <dgm:spPr/>
      <dgm:t>
        <a:bodyPr/>
        <a:lstStyle/>
        <a:p>
          <a:endParaRPr lang="ru-RU"/>
        </a:p>
      </dgm:t>
    </dgm:pt>
    <dgm:pt modelId="{76B4A4DD-24AA-44BB-984C-E8756DAABE7D}">
      <dgm:prSet phldrT="[Текст]"/>
      <dgm:spPr/>
      <dgm:t>
        <a:bodyPr/>
        <a:lstStyle/>
        <a:p>
          <a:r>
            <a:rPr lang="ru-RU" dirty="0" smtClean="0"/>
            <a:t>Старая сказка на новый лад</a:t>
          </a:r>
          <a:endParaRPr lang="ru-RU" dirty="0"/>
        </a:p>
      </dgm:t>
    </dgm:pt>
    <dgm:pt modelId="{6F34E0AE-3E93-4A3B-B3C7-EE5EE0F61F51}" type="parTrans" cxnId="{8E9FBFA6-1D3E-4F68-8575-4C21087B0975}">
      <dgm:prSet/>
      <dgm:spPr/>
      <dgm:t>
        <a:bodyPr/>
        <a:lstStyle/>
        <a:p>
          <a:endParaRPr lang="ru-RU"/>
        </a:p>
      </dgm:t>
    </dgm:pt>
    <dgm:pt modelId="{1EBF78A9-E74F-4D3C-82AA-B222685FB525}" type="sibTrans" cxnId="{8E9FBFA6-1D3E-4F68-8575-4C21087B0975}">
      <dgm:prSet/>
      <dgm:spPr/>
      <dgm:t>
        <a:bodyPr/>
        <a:lstStyle/>
        <a:p>
          <a:endParaRPr lang="ru-RU"/>
        </a:p>
      </dgm:t>
    </dgm:pt>
    <dgm:pt modelId="{AB8FF864-8F9B-4988-BABC-C5533FF1CB2B}">
      <dgm:prSet phldrT="[Текст]"/>
      <dgm:spPr/>
      <dgm:t>
        <a:bodyPr/>
        <a:lstStyle/>
        <a:p>
          <a:r>
            <a:rPr lang="ru-RU" dirty="0" smtClean="0"/>
            <a:t>День  высокой моды</a:t>
          </a:r>
          <a:endParaRPr lang="ru-RU" dirty="0">
            <a:solidFill>
              <a:schemeClr val="bg1"/>
            </a:solidFill>
          </a:endParaRPr>
        </a:p>
      </dgm:t>
    </dgm:pt>
    <dgm:pt modelId="{D20694F2-4731-4621-84EA-B04C7C7FDFC6}" type="parTrans" cxnId="{9EE3CF80-C02C-4A4A-B441-0BCCB72FD695}">
      <dgm:prSet/>
      <dgm:spPr/>
      <dgm:t>
        <a:bodyPr/>
        <a:lstStyle/>
        <a:p>
          <a:endParaRPr lang="ru-RU"/>
        </a:p>
      </dgm:t>
    </dgm:pt>
    <dgm:pt modelId="{32C7A1B6-7BFF-46AE-B085-AE0D287C65DB}" type="sibTrans" cxnId="{9EE3CF80-C02C-4A4A-B441-0BCCB72FD695}">
      <dgm:prSet/>
      <dgm:spPr/>
      <dgm:t>
        <a:bodyPr/>
        <a:lstStyle/>
        <a:p>
          <a:endParaRPr lang="ru-RU"/>
        </a:p>
      </dgm:t>
    </dgm:pt>
    <dgm:pt modelId="{F6FCA2F5-9E00-455B-B76D-7D46E44DA7FA}">
      <dgm:prSet phldrT="[Текст]"/>
      <dgm:spPr/>
      <dgm:t>
        <a:bodyPr/>
        <a:lstStyle/>
        <a:p>
          <a:r>
            <a:rPr lang="ru-RU" dirty="0" smtClean="0"/>
            <a:t>День наоборот</a:t>
          </a:r>
          <a:endParaRPr lang="ru-RU" dirty="0"/>
        </a:p>
      </dgm:t>
    </dgm:pt>
    <dgm:pt modelId="{8A54CCA2-70B1-4F73-A0E4-2B9F29D4D35F}" type="parTrans" cxnId="{61745F69-40F4-4A2D-B914-1DED4559C617}">
      <dgm:prSet/>
      <dgm:spPr/>
      <dgm:t>
        <a:bodyPr/>
        <a:lstStyle/>
        <a:p>
          <a:endParaRPr lang="ru-RU"/>
        </a:p>
      </dgm:t>
    </dgm:pt>
    <dgm:pt modelId="{10D0D76D-0967-4D35-94A7-2FD7159A36BC}" type="sibTrans" cxnId="{61745F69-40F4-4A2D-B914-1DED4559C617}">
      <dgm:prSet/>
      <dgm:spPr/>
      <dgm:t>
        <a:bodyPr/>
        <a:lstStyle/>
        <a:p>
          <a:endParaRPr lang="ru-RU"/>
        </a:p>
      </dgm:t>
    </dgm:pt>
    <dgm:pt modelId="{06A33A19-505B-4061-AADA-0B48A421B056}">
      <dgm:prSet phldrT="[Текст]"/>
      <dgm:spPr/>
      <dgm:t>
        <a:bodyPr/>
        <a:lstStyle/>
        <a:p>
          <a:r>
            <a:rPr lang="ru-RU" dirty="0" smtClean="0"/>
            <a:t>Мисс Золушка</a:t>
          </a:r>
          <a:endParaRPr lang="ru-RU" dirty="0"/>
        </a:p>
      </dgm:t>
    </dgm:pt>
    <dgm:pt modelId="{994D8DE2-9C9B-40FD-B64D-D0141D95432E}" type="parTrans" cxnId="{FE927277-C61C-435E-BB92-F182858152EB}">
      <dgm:prSet/>
      <dgm:spPr/>
      <dgm:t>
        <a:bodyPr/>
        <a:lstStyle/>
        <a:p>
          <a:endParaRPr lang="ru-RU"/>
        </a:p>
      </dgm:t>
    </dgm:pt>
    <dgm:pt modelId="{469F72FD-6E27-4FC9-8C3B-A1E89AC99893}" type="sibTrans" cxnId="{FE927277-C61C-435E-BB92-F182858152EB}">
      <dgm:prSet/>
      <dgm:spPr/>
      <dgm:t>
        <a:bodyPr/>
        <a:lstStyle/>
        <a:p>
          <a:endParaRPr lang="ru-RU"/>
        </a:p>
      </dgm:t>
    </dgm:pt>
    <dgm:pt modelId="{8D53EB22-0486-44FE-A68F-0BB758FFD4D9}">
      <dgm:prSet phldrT="[Текст]"/>
      <dgm:spPr/>
      <dgm:t>
        <a:bodyPr/>
        <a:lstStyle/>
        <a:p>
          <a:r>
            <a:rPr lang="ru-RU" dirty="0" smtClean="0"/>
            <a:t>«</a:t>
          </a:r>
          <a:r>
            <a:rPr lang="ru-RU" dirty="0" err="1" smtClean="0"/>
            <a:t>Стрейнджпэйтинг</a:t>
          </a:r>
          <a:r>
            <a:rPr lang="ru-RU" dirty="0" smtClean="0"/>
            <a:t> - холл»</a:t>
          </a:r>
          <a:endParaRPr lang="ru-RU" dirty="0"/>
        </a:p>
      </dgm:t>
    </dgm:pt>
    <dgm:pt modelId="{990A1D36-0E71-4C99-B5A2-4DA02F71010D}" type="parTrans" cxnId="{05A2721F-B2E2-414F-A602-F0DBAF86363B}">
      <dgm:prSet/>
      <dgm:spPr/>
    </dgm:pt>
    <dgm:pt modelId="{D2B106C7-BB01-4CC1-9497-87A320FB0BC8}" type="sibTrans" cxnId="{05A2721F-B2E2-414F-A602-F0DBAF86363B}">
      <dgm:prSet/>
      <dgm:spPr/>
    </dgm:pt>
    <dgm:pt modelId="{407A8B86-AEFA-44A6-9C75-C3276B44318C}">
      <dgm:prSet phldrT="[Текст]"/>
      <dgm:spPr/>
      <dgm:t>
        <a:bodyPr/>
        <a:lstStyle/>
        <a:p>
          <a:r>
            <a:rPr lang="ru-RU" dirty="0" smtClean="0"/>
            <a:t>Посещение цирка</a:t>
          </a:r>
          <a:endParaRPr lang="ru-RU" dirty="0"/>
        </a:p>
      </dgm:t>
    </dgm:pt>
    <dgm:pt modelId="{28C1A7E2-2EE4-435E-AF21-57672D81D889}" type="parTrans" cxnId="{4323A442-A0EA-4572-96B9-5E4CF551D65A}">
      <dgm:prSet/>
      <dgm:spPr/>
    </dgm:pt>
    <dgm:pt modelId="{0C718683-4A22-4DCC-9111-80879D3E804A}" type="sibTrans" cxnId="{4323A442-A0EA-4572-96B9-5E4CF551D65A}">
      <dgm:prSet/>
      <dgm:spPr/>
    </dgm:pt>
    <dgm:pt modelId="{73364266-BB29-402F-8EDD-A44CEDDC4006}" type="pres">
      <dgm:prSet presAssocID="{52500474-1CAF-431C-A87E-58FF22EDC952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3C1BB6B-4066-49C2-822E-B1B657690242}" type="pres">
      <dgm:prSet presAssocID="{EBAA5FF6-246A-4895-8591-1F3C7B7F41B9}" presName="comp" presStyleCnt="0"/>
      <dgm:spPr/>
    </dgm:pt>
    <dgm:pt modelId="{E2D8276F-0716-499E-827D-2897C5DE2D0B}" type="pres">
      <dgm:prSet presAssocID="{EBAA5FF6-246A-4895-8591-1F3C7B7F41B9}" presName="box" presStyleLbl="node1" presStyleIdx="0" presStyleCnt="3" custLinFactNeighborY="-6667"/>
      <dgm:spPr/>
      <dgm:t>
        <a:bodyPr/>
        <a:lstStyle/>
        <a:p>
          <a:endParaRPr lang="ru-RU"/>
        </a:p>
      </dgm:t>
    </dgm:pt>
    <dgm:pt modelId="{A218B207-2BFA-4ABF-96DE-67C776A7E01B}" type="pres">
      <dgm:prSet presAssocID="{EBAA5FF6-246A-4895-8591-1F3C7B7F41B9}" presName="img" presStyleLbl="fgImgPlace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F2720B5B-23E7-4901-ADE9-DA799EB1A0A8}" type="pres">
      <dgm:prSet presAssocID="{EBAA5FF6-246A-4895-8591-1F3C7B7F41B9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E6B135-37FD-436F-B0D3-80121BBAA0F1}" type="pres">
      <dgm:prSet presAssocID="{87D193AA-AE4F-47D3-B984-98AED788BC03}" presName="spacer" presStyleCnt="0"/>
      <dgm:spPr/>
    </dgm:pt>
    <dgm:pt modelId="{F25FE104-68D4-436B-91D3-E79B15C499C7}" type="pres">
      <dgm:prSet presAssocID="{773632D2-530D-4962-8F6F-788FE1141B77}" presName="comp" presStyleCnt="0"/>
      <dgm:spPr/>
    </dgm:pt>
    <dgm:pt modelId="{1BCCD47D-609E-4C79-A904-952D97211F4F}" type="pres">
      <dgm:prSet presAssocID="{773632D2-530D-4962-8F6F-788FE1141B77}" presName="box" presStyleLbl="node1" presStyleIdx="1" presStyleCnt="3"/>
      <dgm:spPr/>
      <dgm:t>
        <a:bodyPr/>
        <a:lstStyle/>
        <a:p>
          <a:endParaRPr lang="ru-RU"/>
        </a:p>
      </dgm:t>
    </dgm:pt>
    <dgm:pt modelId="{DE2E76FC-2F8E-4899-9DC7-D00C5398A494}" type="pres">
      <dgm:prSet presAssocID="{773632D2-530D-4962-8F6F-788FE1141B77}" presName="img" presStyleLbl="fgImgPlace1" presStyleIdx="1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8A661107-E887-4D62-B571-E50253A39E9D}" type="pres">
      <dgm:prSet presAssocID="{773632D2-530D-4962-8F6F-788FE1141B77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D2943E-A61B-42AB-B5A5-94C1059529FC}" type="pres">
      <dgm:prSet presAssocID="{14B8E890-40F6-4A1C-97CA-78E62DCA5D6C}" presName="spacer" presStyleCnt="0"/>
      <dgm:spPr/>
    </dgm:pt>
    <dgm:pt modelId="{BF8E869A-5432-4ABE-B8D2-1DCA32A232BC}" type="pres">
      <dgm:prSet presAssocID="{AB8FF864-8F9B-4988-BABC-C5533FF1CB2B}" presName="comp" presStyleCnt="0"/>
      <dgm:spPr/>
    </dgm:pt>
    <dgm:pt modelId="{0D255FA8-2F75-4C5A-AF7D-7492BF32257B}" type="pres">
      <dgm:prSet presAssocID="{AB8FF864-8F9B-4988-BABC-C5533FF1CB2B}" presName="box" presStyleLbl="node1" presStyleIdx="2" presStyleCnt="3"/>
      <dgm:spPr/>
      <dgm:t>
        <a:bodyPr/>
        <a:lstStyle/>
        <a:p>
          <a:endParaRPr lang="ru-RU"/>
        </a:p>
      </dgm:t>
    </dgm:pt>
    <dgm:pt modelId="{182FDFA1-6D67-4E0C-B38F-DA3ACB910251}" type="pres">
      <dgm:prSet presAssocID="{AB8FF864-8F9B-4988-BABC-C5533FF1CB2B}" presName="img" presStyleLbl="fgImgPlace1" presStyleIdx="2" presStyleCnt="3" custLinFactNeighborX="-8131" custLinFactNeighborY="2696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BCC33C80-84B7-44C3-882F-01CABC8BE675}" type="pres">
      <dgm:prSet presAssocID="{AB8FF864-8F9B-4988-BABC-C5533FF1CB2B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61F1C67-57D3-4A5E-BF49-450522F97DD4}" srcId="{52500474-1CAF-431C-A87E-58FF22EDC952}" destId="{EBAA5FF6-246A-4895-8591-1F3C7B7F41B9}" srcOrd="0" destOrd="0" parTransId="{E54246D2-CDF1-4AB2-9F3B-0E5086A8AF17}" sibTransId="{87D193AA-AE4F-47D3-B984-98AED788BC03}"/>
    <dgm:cxn modelId="{649F11A6-D19F-4ABB-857A-23617E94E5D4}" type="presOf" srcId="{EBAA5FF6-246A-4895-8591-1F3C7B7F41B9}" destId="{E2D8276F-0716-499E-827D-2897C5DE2D0B}" srcOrd="0" destOrd="0" presId="urn:microsoft.com/office/officeart/2005/8/layout/vList4"/>
    <dgm:cxn modelId="{431BEA7C-E356-4DA7-8F21-7A3969BB3D48}" srcId="{EBAA5FF6-246A-4895-8591-1F3C7B7F41B9}" destId="{A54CC8A2-66E7-4DFB-8BAA-EA121CAC1F80}" srcOrd="0" destOrd="0" parTransId="{9776B0A4-36B9-49BC-8FDD-DFA5A475311A}" sibTransId="{10E92D8C-3DF9-4566-B873-18115E29947C}"/>
    <dgm:cxn modelId="{4323A442-A0EA-4572-96B9-5E4CF551D65A}" srcId="{EBAA5FF6-246A-4895-8591-1F3C7B7F41B9}" destId="{407A8B86-AEFA-44A6-9C75-C3276B44318C}" srcOrd="1" destOrd="0" parTransId="{28C1A7E2-2EE4-435E-AF21-57672D81D889}" sibTransId="{0C718683-4A22-4DCC-9111-80879D3E804A}"/>
    <dgm:cxn modelId="{A21F4700-CF32-4DEE-AC34-9136B563A5F6}" type="presOf" srcId="{52500474-1CAF-431C-A87E-58FF22EDC952}" destId="{73364266-BB29-402F-8EDD-A44CEDDC4006}" srcOrd="0" destOrd="0" presId="urn:microsoft.com/office/officeart/2005/8/layout/vList4"/>
    <dgm:cxn modelId="{4C9DD141-B924-497F-8F71-A35FBFE940F5}" type="presOf" srcId="{407A8B86-AEFA-44A6-9C75-C3276B44318C}" destId="{F2720B5B-23E7-4901-ADE9-DA799EB1A0A8}" srcOrd="1" destOrd="2" presId="urn:microsoft.com/office/officeart/2005/8/layout/vList4"/>
    <dgm:cxn modelId="{41B767DE-5C10-450A-9736-78A7814262FC}" type="presOf" srcId="{773632D2-530D-4962-8F6F-788FE1141B77}" destId="{1BCCD47D-609E-4C79-A904-952D97211F4F}" srcOrd="0" destOrd="0" presId="urn:microsoft.com/office/officeart/2005/8/layout/vList4"/>
    <dgm:cxn modelId="{22A35FAE-9E8A-4631-9FCB-C55385AC1973}" type="presOf" srcId="{A54CC8A2-66E7-4DFB-8BAA-EA121CAC1F80}" destId="{F2720B5B-23E7-4901-ADE9-DA799EB1A0A8}" srcOrd="1" destOrd="1" presId="urn:microsoft.com/office/officeart/2005/8/layout/vList4"/>
    <dgm:cxn modelId="{6031FB03-509E-43BE-AE42-EA8BDA1EBE2B}" type="presOf" srcId="{F6FCA2F5-9E00-455B-B76D-7D46E44DA7FA}" destId="{0D255FA8-2F75-4C5A-AF7D-7492BF32257B}" srcOrd="0" destOrd="1" presId="urn:microsoft.com/office/officeart/2005/8/layout/vList4"/>
    <dgm:cxn modelId="{753530E9-3D56-4739-AD1C-F5A8B39BFE02}" srcId="{52500474-1CAF-431C-A87E-58FF22EDC952}" destId="{773632D2-530D-4962-8F6F-788FE1141B77}" srcOrd="1" destOrd="0" parTransId="{180B1EF0-DB4B-4FB7-8ABA-3A2D4490ADCF}" sibTransId="{14B8E890-40F6-4A1C-97CA-78E62DCA5D6C}"/>
    <dgm:cxn modelId="{321DA85A-52D2-407B-B2EC-3D7F8EC63A7C}" type="presOf" srcId="{407A8B86-AEFA-44A6-9C75-C3276B44318C}" destId="{E2D8276F-0716-499E-827D-2897C5DE2D0B}" srcOrd="0" destOrd="2" presId="urn:microsoft.com/office/officeart/2005/8/layout/vList4"/>
    <dgm:cxn modelId="{61745F69-40F4-4A2D-B914-1DED4559C617}" srcId="{AB8FF864-8F9B-4988-BABC-C5533FF1CB2B}" destId="{F6FCA2F5-9E00-455B-B76D-7D46E44DA7FA}" srcOrd="0" destOrd="0" parTransId="{8A54CCA2-70B1-4F73-A0E4-2B9F29D4D35F}" sibTransId="{10D0D76D-0967-4D35-94A7-2FD7159A36BC}"/>
    <dgm:cxn modelId="{3C4D0F43-3D3B-4F8C-93F6-64CAADF6C83B}" type="presOf" srcId="{EBAA5FF6-246A-4895-8591-1F3C7B7F41B9}" destId="{F2720B5B-23E7-4901-ADE9-DA799EB1A0A8}" srcOrd="1" destOrd="0" presId="urn:microsoft.com/office/officeart/2005/8/layout/vList4"/>
    <dgm:cxn modelId="{71E97878-D836-4B49-AE35-65D90D798A40}" type="presOf" srcId="{8D53EB22-0486-44FE-A68F-0BB758FFD4D9}" destId="{8A661107-E887-4D62-B571-E50253A39E9D}" srcOrd="1" destOrd="2" presId="urn:microsoft.com/office/officeart/2005/8/layout/vList4"/>
    <dgm:cxn modelId="{C359095C-EC82-4826-8C51-2DF3EBE2521A}" type="presOf" srcId="{A54CC8A2-66E7-4DFB-8BAA-EA121CAC1F80}" destId="{E2D8276F-0716-499E-827D-2897C5DE2D0B}" srcOrd="0" destOrd="1" presId="urn:microsoft.com/office/officeart/2005/8/layout/vList4"/>
    <dgm:cxn modelId="{95EC69D8-408A-403E-A2CB-E350C3F682F6}" type="presOf" srcId="{773632D2-530D-4962-8F6F-788FE1141B77}" destId="{8A661107-E887-4D62-B571-E50253A39E9D}" srcOrd="1" destOrd="0" presId="urn:microsoft.com/office/officeart/2005/8/layout/vList4"/>
    <dgm:cxn modelId="{05A2721F-B2E2-414F-A602-F0DBAF86363B}" srcId="{773632D2-530D-4962-8F6F-788FE1141B77}" destId="{8D53EB22-0486-44FE-A68F-0BB758FFD4D9}" srcOrd="1" destOrd="0" parTransId="{990A1D36-0E71-4C99-B5A2-4DA02F71010D}" sibTransId="{D2B106C7-BB01-4CC1-9497-87A320FB0BC8}"/>
    <dgm:cxn modelId="{1A2BA46C-9A87-4E1B-ADBB-160B1DA9A302}" type="presOf" srcId="{8D53EB22-0486-44FE-A68F-0BB758FFD4D9}" destId="{1BCCD47D-609E-4C79-A904-952D97211F4F}" srcOrd="0" destOrd="2" presId="urn:microsoft.com/office/officeart/2005/8/layout/vList4"/>
    <dgm:cxn modelId="{7FE3086A-FC27-464D-A639-50CBC7363934}" type="presOf" srcId="{76B4A4DD-24AA-44BB-984C-E8756DAABE7D}" destId="{8A661107-E887-4D62-B571-E50253A39E9D}" srcOrd="1" destOrd="1" presId="urn:microsoft.com/office/officeart/2005/8/layout/vList4"/>
    <dgm:cxn modelId="{A7F2CD60-B858-49C3-80B3-92B2FB47055C}" type="presOf" srcId="{06A33A19-505B-4061-AADA-0B48A421B056}" destId="{BCC33C80-84B7-44C3-882F-01CABC8BE675}" srcOrd="1" destOrd="2" presId="urn:microsoft.com/office/officeart/2005/8/layout/vList4"/>
    <dgm:cxn modelId="{02D8DFC6-F5FC-4E1B-94A3-97FA43199882}" type="presOf" srcId="{AB8FF864-8F9B-4988-BABC-C5533FF1CB2B}" destId="{BCC33C80-84B7-44C3-882F-01CABC8BE675}" srcOrd="1" destOrd="0" presId="urn:microsoft.com/office/officeart/2005/8/layout/vList4"/>
    <dgm:cxn modelId="{8E9FBFA6-1D3E-4F68-8575-4C21087B0975}" srcId="{773632D2-530D-4962-8F6F-788FE1141B77}" destId="{76B4A4DD-24AA-44BB-984C-E8756DAABE7D}" srcOrd="0" destOrd="0" parTransId="{6F34E0AE-3E93-4A3B-B3C7-EE5EE0F61F51}" sibTransId="{1EBF78A9-E74F-4D3C-82AA-B222685FB525}"/>
    <dgm:cxn modelId="{A2983298-0A51-4B36-8045-8D4EBA7BE5AB}" type="presOf" srcId="{06A33A19-505B-4061-AADA-0B48A421B056}" destId="{0D255FA8-2F75-4C5A-AF7D-7492BF32257B}" srcOrd="0" destOrd="2" presId="urn:microsoft.com/office/officeart/2005/8/layout/vList4"/>
    <dgm:cxn modelId="{3282CBED-CCE8-41C7-8A64-CB5AFC0A1661}" type="presOf" srcId="{F6FCA2F5-9E00-455B-B76D-7D46E44DA7FA}" destId="{BCC33C80-84B7-44C3-882F-01CABC8BE675}" srcOrd="1" destOrd="1" presId="urn:microsoft.com/office/officeart/2005/8/layout/vList4"/>
    <dgm:cxn modelId="{F8ED3CDF-8450-4C5A-8585-7DF58F265CBE}" type="presOf" srcId="{AB8FF864-8F9B-4988-BABC-C5533FF1CB2B}" destId="{0D255FA8-2F75-4C5A-AF7D-7492BF32257B}" srcOrd="0" destOrd="0" presId="urn:microsoft.com/office/officeart/2005/8/layout/vList4"/>
    <dgm:cxn modelId="{FE927277-C61C-435E-BB92-F182858152EB}" srcId="{AB8FF864-8F9B-4988-BABC-C5533FF1CB2B}" destId="{06A33A19-505B-4061-AADA-0B48A421B056}" srcOrd="1" destOrd="0" parTransId="{994D8DE2-9C9B-40FD-B64D-D0141D95432E}" sibTransId="{469F72FD-6E27-4FC9-8C3B-A1E89AC99893}"/>
    <dgm:cxn modelId="{9EE3CF80-C02C-4A4A-B441-0BCCB72FD695}" srcId="{52500474-1CAF-431C-A87E-58FF22EDC952}" destId="{AB8FF864-8F9B-4988-BABC-C5533FF1CB2B}" srcOrd="2" destOrd="0" parTransId="{D20694F2-4731-4621-84EA-B04C7C7FDFC6}" sibTransId="{32C7A1B6-7BFF-46AE-B085-AE0D287C65DB}"/>
    <dgm:cxn modelId="{50FA24AD-CF6C-41AE-B211-4346A2ACB4B9}" type="presOf" srcId="{76B4A4DD-24AA-44BB-984C-E8756DAABE7D}" destId="{1BCCD47D-609E-4C79-A904-952D97211F4F}" srcOrd="0" destOrd="1" presId="urn:microsoft.com/office/officeart/2005/8/layout/vList4"/>
    <dgm:cxn modelId="{34027FFB-FF9C-4CCB-B8A4-F45BEBE9FB2D}" type="presParOf" srcId="{73364266-BB29-402F-8EDD-A44CEDDC4006}" destId="{13C1BB6B-4066-49C2-822E-B1B657690242}" srcOrd="0" destOrd="0" presId="urn:microsoft.com/office/officeart/2005/8/layout/vList4"/>
    <dgm:cxn modelId="{10A26AF6-D113-4249-B383-8F2B1B497A33}" type="presParOf" srcId="{13C1BB6B-4066-49C2-822E-B1B657690242}" destId="{E2D8276F-0716-499E-827D-2897C5DE2D0B}" srcOrd="0" destOrd="0" presId="urn:microsoft.com/office/officeart/2005/8/layout/vList4"/>
    <dgm:cxn modelId="{41A7BE11-C863-47D8-9803-77AC3C9B0043}" type="presParOf" srcId="{13C1BB6B-4066-49C2-822E-B1B657690242}" destId="{A218B207-2BFA-4ABF-96DE-67C776A7E01B}" srcOrd="1" destOrd="0" presId="urn:microsoft.com/office/officeart/2005/8/layout/vList4"/>
    <dgm:cxn modelId="{323CF5B8-8078-488A-AECC-5DDDAA1300BD}" type="presParOf" srcId="{13C1BB6B-4066-49C2-822E-B1B657690242}" destId="{F2720B5B-23E7-4901-ADE9-DA799EB1A0A8}" srcOrd="2" destOrd="0" presId="urn:microsoft.com/office/officeart/2005/8/layout/vList4"/>
    <dgm:cxn modelId="{CD1F0D81-0B68-4421-A547-F88C9E543574}" type="presParOf" srcId="{73364266-BB29-402F-8EDD-A44CEDDC4006}" destId="{42E6B135-37FD-436F-B0D3-80121BBAA0F1}" srcOrd="1" destOrd="0" presId="urn:microsoft.com/office/officeart/2005/8/layout/vList4"/>
    <dgm:cxn modelId="{CC5E9F88-4BB5-43FF-BCF0-B7535B03986C}" type="presParOf" srcId="{73364266-BB29-402F-8EDD-A44CEDDC4006}" destId="{F25FE104-68D4-436B-91D3-E79B15C499C7}" srcOrd="2" destOrd="0" presId="urn:microsoft.com/office/officeart/2005/8/layout/vList4"/>
    <dgm:cxn modelId="{70CC3659-AE8E-4F96-B021-61126081830C}" type="presParOf" srcId="{F25FE104-68D4-436B-91D3-E79B15C499C7}" destId="{1BCCD47D-609E-4C79-A904-952D97211F4F}" srcOrd="0" destOrd="0" presId="urn:microsoft.com/office/officeart/2005/8/layout/vList4"/>
    <dgm:cxn modelId="{E3CC41BC-4E3A-4679-8A24-E928D851A26E}" type="presParOf" srcId="{F25FE104-68D4-436B-91D3-E79B15C499C7}" destId="{DE2E76FC-2F8E-4899-9DC7-D00C5398A494}" srcOrd="1" destOrd="0" presId="urn:microsoft.com/office/officeart/2005/8/layout/vList4"/>
    <dgm:cxn modelId="{BD385FF0-646E-4711-B623-7D839FDF1642}" type="presParOf" srcId="{F25FE104-68D4-436B-91D3-E79B15C499C7}" destId="{8A661107-E887-4D62-B571-E50253A39E9D}" srcOrd="2" destOrd="0" presId="urn:microsoft.com/office/officeart/2005/8/layout/vList4"/>
    <dgm:cxn modelId="{F3D9F91B-FDEF-4731-BE77-CFB8A5674A2C}" type="presParOf" srcId="{73364266-BB29-402F-8EDD-A44CEDDC4006}" destId="{96D2943E-A61B-42AB-B5A5-94C1059529FC}" srcOrd="3" destOrd="0" presId="urn:microsoft.com/office/officeart/2005/8/layout/vList4"/>
    <dgm:cxn modelId="{ABA7DE65-B009-4069-9365-14E8AF5672A2}" type="presParOf" srcId="{73364266-BB29-402F-8EDD-A44CEDDC4006}" destId="{BF8E869A-5432-4ABE-B8D2-1DCA32A232BC}" srcOrd="4" destOrd="0" presId="urn:microsoft.com/office/officeart/2005/8/layout/vList4"/>
    <dgm:cxn modelId="{5396B88E-AE37-4E35-A350-EBBE69BC2593}" type="presParOf" srcId="{BF8E869A-5432-4ABE-B8D2-1DCA32A232BC}" destId="{0D255FA8-2F75-4C5A-AF7D-7492BF32257B}" srcOrd="0" destOrd="0" presId="urn:microsoft.com/office/officeart/2005/8/layout/vList4"/>
    <dgm:cxn modelId="{787249DD-B4A4-4B9E-87E3-CAF770D153C9}" type="presParOf" srcId="{BF8E869A-5432-4ABE-B8D2-1DCA32A232BC}" destId="{182FDFA1-6D67-4E0C-B38F-DA3ACB910251}" srcOrd="1" destOrd="0" presId="urn:microsoft.com/office/officeart/2005/8/layout/vList4"/>
    <dgm:cxn modelId="{C72821BC-3795-4C94-BDEF-36211C366E42}" type="presParOf" srcId="{BF8E869A-5432-4ABE-B8D2-1DCA32A232BC}" destId="{BCC33C80-84B7-44C3-882F-01CABC8BE675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AB9963E6-B58D-4B97-9358-E0AA6951713C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B9E3644-4231-4ED8-BD3D-B8FB65689575}">
      <dgm:prSet phldrT="[Текст]"/>
      <dgm:spPr/>
      <dgm:t>
        <a:bodyPr/>
        <a:lstStyle/>
        <a:p>
          <a:r>
            <a:rPr lang="ru-RU" dirty="0" smtClean="0"/>
            <a:t>День индейца</a:t>
          </a:r>
          <a:endParaRPr lang="ru-RU" dirty="0"/>
        </a:p>
      </dgm:t>
    </dgm:pt>
    <dgm:pt modelId="{E7285912-0A08-415F-B6B7-13A991070B2B}" type="parTrans" cxnId="{85DAAACA-526B-4E8F-B4E4-6C5E02009A19}">
      <dgm:prSet/>
      <dgm:spPr/>
      <dgm:t>
        <a:bodyPr/>
        <a:lstStyle/>
        <a:p>
          <a:endParaRPr lang="ru-RU"/>
        </a:p>
      </dgm:t>
    </dgm:pt>
    <dgm:pt modelId="{9875F063-C5F9-40F1-9716-6224EC5D5A0F}" type="sibTrans" cxnId="{85DAAACA-526B-4E8F-B4E4-6C5E02009A19}">
      <dgm:prSet/>
      <dgm:spPr/>
      <dgm:t>
        <a:bodyPr/>
        <a:lstStyle/>
        <a:p>
          <a:endParaRPr lang="ru-RU"/>
        </a:p>
      </dgm:t>
    </dgm:pt>
    <dgm:pt modelId="{8B0E9B1F-C9DF-48C4-AF40-8A4B1B87B792}">
      <dgm:prSet phldrT="[Текст]"/>
      <dgm:spPr/>
      <dgm:t>
        <a:bodyPr/>
        <a:lstStyle/>
        <a:p>
          <a:r>
            <a:rPr lang="ru-RU" dirty="0" smtClean="0"/>
            <a:t>Танцы племен</a:t>
          </a:r>
          <a:endParaRPr lang="ru-RU" dirty="0"/>
        </a:p>
      </dgm:t>
    </dgm:pt>
    <dgm:pt modelId="{AC311F1E-1296-4929-867D-21D75037D490}" type="parTrans" cxnId="{9FBE6139-E1E9-4C5D-AD97-44FE2437F058}">
      <dgm:prSet/>
      <dgm:spPr/>
      <dgm:t>
        <a:bodyPr/>
        <a:lstStyle/>
        <a:p>
          <a:endParaRPr lang="ru-RU"/>
        </a:p>
      </dgm:t>
    </dgm:pt>
    <dgm:pt modelId="{9432E9EF-DE2E-4E69-A520-DC3C4A0AF1BC}" type="sibTrans" cxnId="{9FBE6139-E1E9-4C5D-AD97-44FE2437F058}">
      <dgm:prSet/>
      <dgm:spPr/>
      <dgm:t>
        <a:bodyPr/>
        <a:lstStyle/>
        <a:p>
          <a:endParaRPr lang="ru-RU"/>
        </a:p>
      </dgm:t>
    </dgm:pt>
    <dgm:pt modelId="{107D5F88-9784-443E-B35F-49E85295AFBC}">
      <dgm:prSet phldrT="[Текст]"/>
      <dgm:spPr/>
      <dgm:t>
        <a:bodyPr/>
        <a:lstStyle/>
        <a:p>
          <a:r>
            <a:rPr lang="ru-RU" dirty="0" smtClean="0"/>
            <a:t>Школа мяча и скакалки</a:t>
          </a:r>
          <a:endParaRPr lang="ru-RU" dirty="0"/>
        </a:p>
      </dgm:t>
    </dgm:pt>
    <dgm:pt modelId="{AC7F2CB5-8DC1-4C15-B9C3-F61DDB44DB39}" type="parTrans" cxnId="{C0134EBF-21B5-42FA-BCC0-8D72CA86600E}">
      <dgm:prSet/>
      <dgm:spPr/>
      <dgm:t>
        <a:bodyPr/>
        <a:lstStyle/>
        <a:p>
          <a:endParaRPr lang="ru-RU"/>
        </a:p>
      </dgm:t>
    </dgm:pt>
    <dgm:pt modelId="{75A9F7E6-B44B-4B8A-8146-BF00EA0CF8B7}" type="sibTrans" cxnId="{C0134EBF-21B5-42FA-BCC0-8D72CA86600E}">
      <dgm:prSet/>
      <dgm:spPr/>
      <dgm:t>
        <a:bodyPr/>
        <a:lstStyle/>
        <a:p>
          <a:endParaRPr lang="ru-RU"/>
        </a:p>
      </dgm:t>
    </dgm:pt>
    <dgm:pt modelId="{3A95FC9C-E119-4400-A5C4-CC643885E801}">
      <dgm:prSet phldrT="[Текст]"/>
      <dgm:spPr/>
      <dgm:t>
        <a:bodyPr/>
        <a:lstStyle/>
        <a:p>
          <a:r>
            <a:rPr lang="ru-RU" dirty="0" smtClean="0"/>
            <a:t>До свидания, лагерь!</a:t>
          </a:r>
          <a:endParaRPr lang="ru-RU" dirty="0"/>
        </a:p>
      </dgm:t>
    </dgm:pt>
    <dgm:pt modelId="{B598988F-4996-4FB7-96BC-7AB891D61E74}" type="parTrans" cxnId="{7126D3B6-6D44-4328-AE44-68E14062D030}">
      <dgm:prSet/>
      <dgm:spPr/>
      <dgm:t>
        <a:bodyPr/>
        <a:lstStyle/>
        <a:p>
          <a:endParaRPr lang="ru-RU"/>
        </a:p>
      </dgm:t>
    </dgm:pt>
    <dgm:pt modelId="{EBC7076D-CF71-44F5-B2F9-E23943705593}" type="sibTrans" cxnId="{7126D3B6-6D44-4328-AE44-68E14062D030}">
      <dgm:prSet/>
      <dgm:spPr/>
      <dgm:t>
        <a:bodyPr/>
        <a:lstStyle/>
        <a:p>
          <a:endParaRPr lang="ru-RU"/>
        </a:p>
      </dgm:t>
    </dgm:pt>
    <dgm:pt modelId="{B12C7F9D-71CD-4F2B-800C-A66D19B9EFAA}">
      <dgm:prSet phldrT="[Текст]"/>
      <dgm:spPr/>
      <dgm:t>
        <a:bodyPr/>
        <a:lstStyle/>
        <a:p>
          <a:r>
            <a:rPr lang="ru-RU" dirty="0" smtClean="0"/>
            <a:t>Оранжевая дискотека</a:t>
          </a:r>
          <a:endParaRPr lang="ru-RU" dirty="0"/>
        </a:p>
      </dgm:t>
    </dgm:pt>
    <dgm:pt modelId="{6B2C8727-6C44-4DAD-B6F5-C91D50E414FD}" type="parTrans" cxnId="{C8B47A0B-4A6A-41CA-B39D-4584D2C325CB}">
      <dgm:prSet/>
      <dgm:spPr/>
      <dgm:t>
        <a:bodyPr/>
        <a:lstStyle/>
        <a:p>
          <a:endParaRPr lang="ru-RU"/>
        </a:p>
      </dgm:t>
    </dgm:pt>
    <dgm:pt modelId="{D962A2C8-CA2F-4A4D-A79E-9E4D91A0A70F}" type="sibTrans" cxnId="{C8B47A0B-4A6A-41CA-B39D-4584D2C325CB}">
      <dgm:prSet/>
      <dgm:spPr/>
      <dgm:t>
        <a:bodyPr/>
        <a:lstStyle/>
        <a:p>
          <a:endParaRPr lang="ru-RU"/>
        </a:p>
      </dgm:t>
    </dgm:pt>
    <dgm:pt modelId="{F408C114-8FFD-4D5C-91D1-0A6CB441D35E}">
      <dgm:prSet phldrT="[Текст]"/>
      <dgm:spPr/>
      <dgm:t>
        <a:bodyPr/>
        <a:lstStyle/>
        <a:p>
          <a:r>
            <a:rPr lang="ru-RU" dirty="0" smtClean="0"/>
            <a:t>Шоу двойников</a:t>
          </a:r>
          <a:endParaRPr lang="ru-RU" dirty="0"/>
        </a:p>
      </dgm:t>
    </dgm:pt>
    <dgm:pt modelId="{2FEEC3C4-93CB-4129-A745-D7425B696AE4}" type="sibTrans" cxnId="{CD3551DB-4053-4167-B7BA-90F2A094AD7B}">
      <dgm:prSet/>
      <dgm:spPr/>
      <dgm:t>
        <a:bodyPr/>
        <a:lstStyle/>
        <a:p>
          <a:endParaRPr lang="ru-RU"/>
        </a:p>
      </dgm:t>
    </dgm:pt>
    <dgm:pt modelId="{CC0A9136-9E1E-471C-BB99-D46B0917CE8E}" type="parTrans" cxnId="{CD3551DB-4053-4167-B7BA-90F2A094AD7B}">
      <dgm:prSet/>
      <dgm:spPr/>
      <dgm:t>
        <a:bodyPr/>
        <a:lstStyle/>
        <a:p>
          <a:endParaRPr lang="ru-RU"/>
        </a:p>
      </dgm:t>
    </dgm:pt>
    <dgm:pt modelId="{B2BCD0C8-F572-4173-8723-896382F5A278}" type="pres">
      <dgm:prSet presAssocID="{AB9963E6-B58D-4B97-9358-E0AA6951713C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6688D2E-C35D-43E6-B1ED-85BB3DE865AB}" type="pres">
      <dgm:prSet presAssocID="{5B9E3644-4231-4ED8-BD3D-B8FB65689575}" presName="comp" presStyleCnt="0"/>
      <dgm:spPr/>
    </dgm:pt>
    <dgm:pt modelId="{5E3A8CC3-B262-4AD3-AD90-09689715A0A0}" type="pres">
      <dgm:prSet presAssocID="{5B9E3644-4231-4ED8-BD3D-B8FB65689575}" presName="box" presStyleLbl="node1" presStyleIdx="0" presStyleCnt="2"/>
      <dgm:spPr/>
      <dgm:t>
        <a:bodyPr/>
        <a:lstStyle/>
        <a:p>
          <a:endParaRPr lang="ru-RU"/>
        </a:p>
      </dgm:t>
    </dgm:pt>
    <dgm:pt modelId="{CD22478F-2887-41BF-A462-44593BF001E6}" type="pres">
      <dgm:prSet presAssocID="{5B9E3644-4231-4ED8-BD3D-B8FB65689575}" presName="img" presStyleLbl="fgImgPlace1" presStyleIdx="0" presStyleCnt="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232A262A-359C-4904-BA2E-DFF3913149C0}" type="pres">
      <dgm:prSet presAssocID="{5B9E3644-4231-4ED8-BD3D-B8FB65689575}" presName="text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4717E7-B3C7-411B-8FB2-57EDCDE4161B}" type="pres">
      <dgm:prSet presAssocID="{9875F063-C5F9-40F1-9716-6224EC5D5A0F}" presName="spacer" presStyleCnt="0"/>
      <dgm:spPr/>
    </dgm:pt>
    <dgm:pt modelId="{3345DD3E-2852-45ED-9E3C-95077209DC20}" type="pres">
      <dgm:prSet presAssocID="{3A95FC9C-E119-4400-A5C4-CC643885E801}" presName="comp" presStyleCnt="0"/>
      <dgm:spPr/>
    </dgm:pt>
    <dgm:pt modelId="{9A7C4045-E846-494F-A6E8-F27982E57A60}" type="pres">
      <dgm:prSet presAssocID="{3A95FC9C-E119-4400-A5C4-CC643885E801}" presName="box" presStyleLbl="node1" presStyleIdx="1" presStyleCnt="2" custLinFactNeighborY="-530"/>
      <dgm:spPr/>
      <dgm:t>
        <a:bodyPr/>
        <a:lstStyle/>
        <a:p>
          <a:endParaRPr lang="ru-RU"/>
        </a:p>
      </dgm:t>
    </dgm:pt>
    <dgm:pt modelId="{C8CE18AD-CBA9-4B33-85AD-07E948A47C17}" type="pres">
      <dgm:prSet presAssocID="{3A95FC9C-E119-4400-A5C4-CC643885E801}" presName="img" presStyleLbl="fgImgPlace1" presStyleIdx="1" presStyleCnt="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31C90F3A-027B-4AF3-A010-2906844A546B}" type="pres">
      <dgm:prSet presAssocID="{3A95FC9C-E119-4400-A5C4-CC643885E801}" presName="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5DAAACA-526B-4E8F-B4E4-6C5E02009A19}" srcId="{AB9963E6-B58D-4B97-9358-E0AA6951713C}" destId="{5B9E3644-4231-4ED8-BD3D-B8FB65689575}" srcOrd="0" destOrd="0" parTransId="{E7285912-0A08-415F-B6B7-13A991070B2B}" sibTransId="{9875F063-C5F9-40F1-9716-6224EC5D5A0F}"/>
    <dgm:cxn modelId="{3CDC27E1-770E-4E65-A3B6-BEA64AAEDBDF}" type="presOf" srcId="{8B0E9B1F-C9DF-48C4-AF40-8A4B1B87B792}" destId="{5E3A8CC3-B262-4AD3-AD90-09689715A0A0}" srcOrd="0" destOrd="1" presId="urn:microsoft.com/office/officeart/2005/8/layout/vList4"/>
    <dgm:cxn modelId="{8F1CBC03-D124-4322-BC66-223ED49D2955}" type="presOf" srcId="{AB9963E6-B58D-4B97-9358-E0AA6951713C}" destId="{B2BCD0C8-F572-4173-8723-896382F5A278}" srcOrd="0" destOrd="0" presId="urn:microsoft.com/office/officeart/2005/8/layout/vList4"/>
    <dgm:cxn modelId="{8B6E9D5B-E865-4837-9573-42C89ADBB0EB}" type="presOf" srcId="{8B0E9B1F-C9DF-48C4-AF40-8A4B1B87B792}" destId="{232A262A-359C-4904-BA2E-DFF3913149C0}" srcOrd="1" destOrd="1" presId="urn:microsoft.com/office/officeart/2005/8/layout/vList4"/>
    <dgm:cxn modelId="{91E3F6C6-0A80-407F-A64C-E841DA727633}" type="presOf" srcId="{107D5F88-9784-443E-B35F-49E85295AFBC}" destId="{5E3A8CC3-B262-4AD3-AD90-09689715A0A0}" srcOrd="0" destOrd="2" presId="urn:microsoft.com/office/officeart/2005/8/layout/vList4"/>
    <dgm:cxn modelId="{C8B47A0B-4A6A-41CA-B39D-4584D2C325CB}" srcId="{3A95FC9C-E119-4400-A5C4-CC643885E801}" destId="{B12C7F9D-71CD-4F2B-800C-A66D19B9EFAA}" srcOrd="1" destOrd="0" parTransId="{6B2C8727-6C44-4DAD-B6F5-C91D50E414FD}" sibTransId="{D962A2C8-CA2F-4A4D-A79E-9E4D91A0A70F}"/>
    <dgm:cxn modelId="{3C738FDC-B825-435C-ABD7-3BFA1BC28FDD}" type="presOf" srcId="{3A95FC9C-E119-4400-A5C4-CC643885E801}" destId="{31C90F3A-027B-4AF3-A010-2906844A546B}" srcOrd="1" destOrd="0" presId="urn:microsoft.com/office/officeart/2005/8/layout/vList4"/>
    <dgm:cxn modelId="{3998D2A2-1C59-4072-BFA9-B37341D4C1D1}" type="presOf" srcId="{107D5F88-9784-443E-B35F-49E85295AFBC}" destId="{232A262A-359C-4904-BA2E-DFF3913149C0}" srcOrd="1" destOrd="2" presId="urn:microsoft.com/office/officeart/2005/8/layout/vList4"/>
    <dgm:cxn modelId="{3D1F9D90-0AB0-4E81-9983-70BF8F88BB11}" type="presOf" srcId="{5B9E3644-4231-4ED8-BD3D-B8FB65689575}" destId="{5E3A8CC3-B262-4AD3-AD90-09689715A0A0}" srcOrd="0" destOrd="0" presId="urn:microsoft.com/office/officeart/2005/8/layout/vList4"/>
    <dgm:cxn modelId="{CD3551DB-4053-4167-B7BA-90F2A094AD7B}" srcId="{3A95FC9C-E119-4400-A5C4-CC643885E801}" destId="{F408C114-8FFD-4D5C-91D1-0A6CB441D35E}" srcOrd="0" destOrd="0" parTransId="{CC0A9136-9E1E-471C-BB99-D46B0917CE8E}" sibTransId="{2FEEC3C4-93CB-4129-A745-D7425B696AE4}"/>
    <dgm:cxn modelId="{CE7A6E6B-F7DE-4A4A-BA58-5D8391474462}" type="presOf" srcId="{5B9E3644-4231-4ED8-BD3D-B8FB65689575}" destId="{232A262A-359C-4904-BA2E-DFF3913149C0}" srcOrd="1" destOrd="0" presId="urn:microsoft.com/office/officeart/2005/8/layout/vList4"/>
    <dgm:cxn modelId="{B07954AA-6FAC-4ACD-ACB3-E234D93CBDF0}" type="presOf" srcId="{F408C114-8FFD-4D5C-91D1-0A6CB441D35E}" destId="{31C90F3A-027B-4AF3-A010-2906844A546B}" srcOrd="1" destOrd="1" presId="urn:microsoft.com/office/officeart/2005/8/layout/vList4"/>
    <dgm:cxn modelId="{E06F381B-0FC5-4D99-A691-15A3F1D475E5}" type="presOf" srcId="{F408C114-8FFD-4D5C-91D1-0A6CB441D35E}" destId="{9A7C4045-E846-494F-A6E8-F27982E57A60}" srcOrd="0" destOrd="1" presId="urn:microsoft.com/office/officeart/2005/8/layout/vList4"/>
    <dgm:cxn modelId="{9FBE6139-E1E9-4C5D-AD97-44FE2437F058}" srcId="{5B9E3644-4231-4ED8-BD3D-B8FB65689575}" destId="{8B0E9B1F-C9DF-48C4-AF40-8A4B1B87B792}" srcOrd="0" destOrd="0" parTransId="{AC311F1E-1296-4929-867D-21D75037D490}" sibTransId="{9432E9EF-DE2E-4E69-A520-DC3C4A0AF1BC}"/>
    <dgm:cxn modelId="{6ACFFA64-A672-462D-AC0B-0127C4B35754}" type="presOf" srcId="{B12C7F9D-71CD-4F2B-800C-A66D19B9EFAA}" destId="{9A7C4045-E846-494F-A6E8-F27982E57A60}" srcOrd="0" destOrd="2" presId="urn:microsoft.com/office/officeart/2005/8/layout/vList4"/>
    <dgm:cxn modelId="{7126D3B6-6D44-4328-AE44-68E14062D030}" srcId="{AB9963E6-B58D-4B97-9358-E0AA6951713C}" destId="{3A95FC9C-E119-4400-A5C4-CC643885E801}" srcOrd="1" destOrd="0" parTransId="{B598988F-4996-4FB7-96BC-7AB891D61E74}" sibTransId="{EBC7076D-CF71-44F5-B2F9-E23943705593}"/>
    <dgm:cxn modelId="{5ED7D0CA-AC37-47F9-90F2-75D9779B2EE0}" type="presOf" srcId="{3A95FC9C-E119-4400-A5C4-CC643885E801}" destId="{9A7C4045-E846-494F-A6E8-F27982E57A60}" srcOrd="0" destOrd="0" presId="urn:microsoft.com/office/officeart/2005/8/layout/vList4"/>
    <dgm:cxn modelId="{F39B9E39-2A9E-477D-9563-BA89699AB3E6}" type="presOf" srcId="{B12C7F9D-71CD-4F2B-800C-A66D19B9EFAA}" destId="{31C90F3A-027B-4AF3-A010-2906844A546B}" srcOrd="1" destOrd="2" presId="urn:microsoft.com/office/officeart/2005/8/layout/vList4"/>
    <dgm:cxn modelId="{C0134EBF-21B5-42FA-BCC0-8D72CA86600E}" srcId="{5B9E3644-4231-4ED8-BD3D-B8FB65689575}" destId="{107D5F88-9784-443E-B35F-49E85295AFBC}" srcOrd="1" destOrd="0" parTransId="{AC7F2CB5-8DC1-4C15-B9C3-F61DDB44DB39}" sibTransId="{75A9F7E6-B44B-4B8A-8146-BF00EA0CF8B7}"/>
    <dgm:cxn modelId="{936CD30A-0123-451D-BAE3-001B157922D0}" type="presParOf" srcId="{B2BCD0C8-F572-4173-8723-896382F5A278}" destId="{46688D2E-C35D-43E6-B1ED-85BB3DE865AB}" srcOrd="0" destOrd="0" presId="urn:microsoft.com/office/officeart/2005/8/layout/vList4"/>
    <dgm:cxn modelId="{B3005DED-094D-4AB6-A641-C5FCFCDD1841}" type="presParOf" srcId="{46688D2E-C35D-43E6-B1ED-85BB3DE865AB}" destId="{5E3A8CC3-B262-4AD3-AD90-09689715A0A0}" srcOrd="0" destOrd="0" presId="urn:microsoft.com/office/officeart/2005/8/layout/vList4"/>
    <dgm:cxn modelId="{F719C05A-FE1A-4540-A68C-5010D03151C7}" type="presParOf" srcId="{46688D2E-C35D-43E6-B1ED-85BB3DE865AB}" destId="{CD22478F-2887-41BF-A462-44593BF001E6}" srcOrd="1" destOrd="0" presId="urn:microsoft.com/office/officeart/2005/8/layout/vList4"/>
    <dgm:cxn modelId="{8CDC7632-1852-44E4-9B1E-2B481D2E4BF8}" type="presParOf" srcId="{46688D2E-C35D-43E6-B1ED-85BB3DE865AB}" destId="{232A262A-359C-4904-BA2E-DFF3913149C0}" srcOrd="2" destOrd="0" presId="urn:microsoft.com/office/officeart/2005/8/layout/vList4"/>
    <dgm:cxn modelId="{15992661-5386-4B93-8A74-4E3C0D760273}" type="presParOf" srcId="{B2BCD0C8-F572-4173-8723-896382F5A278}" destId="{FC4717E7-B3C7-411B-8FB2-57EDCDE4161B}" srcOrd="1" destOrd="0" presId="urn:microsoft.com/office/officeart/2005/8/layout/vList4"/>
    <dgm:cxn modelId="{BE3CF052-5A46-4D35-9B84-30834669BE53}" type="presParOf" srcId="{B2BCD0C8-F572-4173-8723-896382F5A278}" destId="{3345DD3E-2852-45ED-9E3C-95077209DC20}" srcOrd="2" destOrd="0" presId="urn:microsoft.com/office/officeart/2005/8/layout/vList4"/>
    <dgm:cxn modelId="{C0DE2B9C-4512-4C2D-93F7-216EB906ADC5}" type="presParOf" srcId="{3345DD3E-2852-45ED-9E3C-95077209DC20}" destId="{9A7C4045-E846-494F-A6E8-F27982E57A60}" srcOrd="0" destOrd="0" presId="urn:microsoft.com/office/officeart/2005/8/layout/vList4"/>
    <dgm:cxn modelId="{2AAEBD4B-2F02-4E6D-A2B5-6D4505545E75}" type="presParOf" srcId="{3345DD3E-2852-45ED-9E3C-95077209DC20}" destId="{C8CE18AD-CBA9-4B33-85AD-07E948A47C17}" srcOrd="1" destOrd="0" presId="urn:microsoft.com/office/officeart/2005/8/layout/vList4"/>
    <dgm:cxn modelId="{146E28C5-C126-42A2-8471-30ECD897C3F7}" type="presParOf" srcId="{3345DD3E-2852-45ED-9E3C-95077209DC20}" destId="{31C90F3A-027B-4AF3-A010-2906844A546B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09D603F-781F-429E-BC7E-D533FE851F8F}">
      <dsp:nvSpPr>
        <dsp:cNvPr id="0" name=""/>
        <dsp:cNvSpPr/>
      </dsp:nvSpPr>
      <dsp:spPr>
        <a:xfrm rot="10800000">
          <a:off x="610905" y="380263"/>
          <a:ext cx="6630009" cy="814182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3935" tIns="76200" rIns="14224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ИНФОРМАЦИОННАЯ КАРТА  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               ПРОГРАММЫ</a:t>
          </a:r>
          <a:endParaRPr lang="ru-RU" sz="2000" b="1" kern="1200" dirty="0"/>
        </a:p>
      </dsp:txBody>
      <dsp:txXfrm rot="10800000">
        <a:off x="610905" y="380263"/>
        <a:ext cx="6630009" cy="814182"/>
      </dsp:txXfrm>
    </dsp:sp>
    <dsp:sp modelId="{84C43212-7B75-454A-AAC6-A6AF02E91B76}">
      <dsp:nvSpPr>
        <dsp:cNvPr id="0" name=""/>
        <dsp:cNvSpPr/>
      </dsp:nvSpPr>
      <dsp:spPr>
        <a:xfrm>
          <a:off x="5281352" y="134040"/>
          <a:ext cx="1608308" cy="1574672"/>
        </a:xfrm>
        <a:prstGeom prst="cloud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61205D-DB2E-4343-8940-5DD68D161521}">
      <dsp:nvSpPr>
        <dsp:cNvPr id="0" name=""/>
        <dsp:cNvSpPr/>
      </dsp:nvSpPr>
      <dsp:spPr>
        <a:xfrm rot="10800000">
          <a:off x="504049" y="1872209"/>
          <a:ext cx="6768764" cy="995741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3935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         </a:t>
          </a:r>
          <a:r>
            <a:rPr lang="ru-RU" sz="2400" b="1" kern="1200" dirty="0" smtClean="0"/>
            <a:t>НАЗВАНИЕ ПРОГРАММЫ</a:t>
          </a:r>
          <a:endParaRPr lang="ru-RU" sz="1800" b="1" kern="1200" dirty="0" smtClean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        </a:t>
          </a:r>
          <a:r>
            <a:rPr lang="ru-RU" sz="3600" b="1" kern="120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АПЕЛЬСИНОВОЕ ЛЕТО</a:t>
          </a:r>
          <a:endParaRPr lang="ru-RU" sz="3600" b="1" kern="120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sp:txBody>
      <dsp:txXfrm rot="10800000">
        <a:off x="504049" y="1872209"/>
        <a:ext cx="6768764" cy="995741"/>
      </dsp:txXfrm>
    </dsp:sp>
    <dsp:sp modelId="{3DA6DBB2-BD22-4F46-BF65-166A839F4255}">
      <dsp:nvSpPr>
        <dsp:cNvPr id="0" name=""/>
        <dsp:cNvSpPr/>
      </dsp:nvSpPr>
      <dsp:spPr>
        <a:xfrm>
          <a:off x="827209" y="1861658"/>
          <a:ext cx="1080146" cy="1065912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281BE3-D7DA-41CE-B406-0B4A226B9E94}">
      <dsp:nvSpPr>
        <dsp:cNvPr id="0" name=""/>
        <dsp:cNvSpPr/>
      </dsp:nvSpPr>
      <dsp:spPr>
        <a:xfrm rot="10800000">
          <a:off x="72013" y="3349938"/>
          <a:ext cx="7632837" cy="226666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3935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ЗАДАЧИ ПРОГРАММЫ             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Создание условий для организованного отдыха               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               учащихся в летний период, развития личности ребенка,   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 укрепления физического, психического и эмоционального       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           здоровья детей, воспитания лучших черт гражданина, толерантности.</a:t>
          </a:r>
          <a:endParaRPr lang="ru-RU" sz="1700" kern="1200" dirty="0"/>
        </a:p>
      </dsp:txBody>
      <dsp:txXfrm rot="10800000">
        <a:off x="72013" y="3349938"/>
        <a:ext cx="7632837" cy="2266666"/>
      </dsp:txXfrm>
    </dsp:sp>
    <dsp:sp modelId="{2AD8CF3F-0C0F-43EF-81D6-E4F4EC7A0129}">
      <dsp:nvSpPr>
        <dsp:cNvPr id="0" name=""/>
        <dsp:cNvSpPr/>
      </dsp:nvSpPr>
      <dsp:spPr>
        <a:xfrm>
          <a:off x="462624" y="3810228"/>
          <a:ext cx="1188136" cy="1188136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2B04D9C-D650-4587-B012-CA392E307874}">
      <dsp:nvSpPr>
        <dsp:cNvPr id="0" name=""/>
        <dsp:cNvSpPr/>
      </dsp:nvSpPr>
      <dsp:spPr>
        <a:xfrm>
          <a:off x="4714202" y="510"/>
          <a:ext cx="3852024" cy="247161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/>
            <a:t>Данная программа по своей направленности является </a:t>
          </a:r>
          <a:r>
            <a:rPr lang="ru-RU" sz="1600" b="1" kern="1200" dirty="0" smtClean="0"/>
            <a:t>комплексной</a:t>
          </a:r>
          <a:r>
            <a:rPr lang="ru-RU" sz="1400" kern="1200" dirty="0" smtClean="0"/>
            <a:t>,                                    т. е. включает в себя разноплановую деятельность, объединяет различные направления оздоровления, отдыха и воспитания детей                    в условиях лагеря.</a:t>
          </a:r>
          <a:endParaRPr lang="ru-RU" sz="1400" kern="1200" dirty="0"/>
        </a:p>
      </dsp:txBody>
      <dsp:txXfrm>
        <a:off x="4714202" y="510"/>
        <a:ext cx="3852024" cy="2471618"/>
      </dsp:txXfrm>
    </dsp:sp>
    <dsp:sp modelId="{DD744033-AB3D-4C7F-9047-CC3AD8A87616}">
      <dsp:nvSpPr>
        <dsp:cNvPr id="0" name=""/>
        <dsp:cNvSpPr/>
      </dsp:nvSpPr>
      <dsp:spPr>
        <a:xfrm>
          <a:off x="2725" y="510"/>
          <a:ext cx="4711476" cy="247161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78105" rIns="156210" bIns="78105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100" kern="1200" dirty="0" smtClean="0"/>
            <a:t>НАПРАВЛЕНИЕ ДЕЯТЕЛЬНОСТИ</a:t>
          </a:r>
          <a:endParaRPr lang="ru-RU" sz="4100" kern="1200" dirty="0"/>
        </a:p>
      </dsp:txBody>
      <dsp:txXfrm>
        <a:off x="2725" y="510"/>
        <a:ext cx="4711476" cy="2471618"/>
      </dsp:txXfrm>
    </dsp:sp>
    <dsp:sp modelId="{0294C26D-1D0A-4950-ACD0-4577B1A57718}">
      <dsp:nvSpPr>
        <dsp:cNvPr id="0" name=""/>
        <dsp:cNvSpPr/>
      </dsp:nvSpPr>
      <dsp:spPr>
        <a:xfrm>
          <a:off x="4923221" y="3255928"/>
          <a:ext cx="3640130" cy="247161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5" tIns="12065" rIns="12065" bIns="12065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dirty="0" smtClean="0"/>
            <a:t> И это позволяет сделать отдых детей более занимательным, насыщенным, полезным для физического и духовного здоровья.</a:t>
          </a:r>
          <a:endParaRPr lang="ru-RU" sz="1900" kern="1200" dirty="0"/>
        </a:p>
      </dsp:txBody>
      <dsp:txXfrm>
        <a:off x="4923221" y="3255928"/>
        <a:ext cx="3640130" cy="2471618"/>
      </dsp:txXfrm>
    </dsp:sp>
    <dsp:sp modelId="{35B83B4C-43DF-48A5-A783-73682D0B1244}">
      <dsp:nvSpPr>
        <dsp:cNvPr id="0" name=""/>
        <dsp:cNvSpPr/>
      </dsp:nvSpPr>
      <dsp:spPr>
        <a:xfrm>
          <a:off x="82515" y="2505669"/>
          <a:ext cx="4917622" cy="3544893"/>
        </a:xfrm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78105" rIns="156210" bIns="78105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100" kern="1200" dirty="0"/>
        </a:p>
      </dsp:txBody>
      <dsp:txXfrm>
        <a:off x="82515" y="2505669"/>
        <a:ext cx="4917622" cy="3544893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8D84F55-3370-435B-882D-8B904B7C455C}">
      <dsp:nvSpPr>
        <dsp:cNvPr id="0" name=""/>
        <dsp:cNvSpPr/>
      </dsp:nvSpPr>
      <dsp:spPr>
        <a:xfrm>
          <a:off x="1569829" y="1443"/>
          <a:ext cx="5710405" cy="8405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baseline="0" dirty="0" smtClean="0"/>
            <a:t>1. Принцип </a:t>
          </a:r>
          <a:r>
            <a:rPr lang="ru-RU" sz="2400" b="1" kern="1200" baseline="0" dirty="0" err="1" smtClean="0"/>
            <a:t>гуманизации</a:t>
          </a:r>
          <a:r>
            <a:rPr lang="ru-RU" sz="2400" b="1" kern="1200" baseline="0" dirty="0" smtClean="0"/>
            <a:t> отношений</a:t>
          </a:r>
          <a:r>
            <a:rPr lang="ru-RU" sz="2000" b="1" kern="1200" baseline="0" dirty="0" smtClean="0"/>
            <a:t>                                                                                                            </a:t>
          </a:r>
          <a:endParaRPr lang="ru-RU" sz="2000" b="1" kern="1200" baseline="0" dirty="0"/>
        </a:p>
      </dsp:txBody>
      <dsp:txXfrm>
        <a:off x="1569829" y="1443"/>
        <a:ext cx="5710405" cy="840591"/>
      </dsp:txXfrm>
    </dsp:sp>
    <dsp:sp modelId="{3B0CED5B-1692-4494-B95E-9D4C74D1073F}">
      <dsp:nvSpPr>
        <dsp:cNvPr id="0" name=""/>
        <dsp:cNvSpPr/>
      </dsp:nvSpPr>
      <dsp:spPr>
        <a:xfrm>
          <a:off x="1569829" y="884064"/>
          <a:ext cx="5717324" cy="8405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baseline="0" dirty="0" smtClean="0"/>
            <a:t>2. Принцип сотрудничества</a:t>
          </a:r>
          <a:endParaRPr lang="ru-RU" sz="2400" b="1" kern="1200" baseline="0" dirty="0"/>
        </a:p>
      </dsp:txBody>
      <dsp:txXfrm>
        <a:off x="1569829" y="884064"/>
        <a:ext cx="5717324" cy="840591"/>
      </dsp:txXfrm>
    </dsp:sp>
    <dsp:sp modelId="{B3B7C726-6395-40D8-A0D1-6C6A621C9218}">
      <dsp:nvSpPr>
        <dsp:cNvPr id="0" name=""/>
        <dsp:cNvSpPr/>
      </dsp:nvSpPr>
      <dsp:spPr>
        <a:xfrm>
          <a:off x="1569829" y="1766685"/>
          <a:ext cx="5703486" cy="8405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baseline="0" dirty="0" smtClean="0"/>
            <a:t>3. Принцип демократичности</a:t>
          </a:r>
          <a:endParaRPr lang="ru-RU" sz="2400" b="1" kern="1200" baseline="0" dirty="0"/>
        </a:p>
      </dsp:txBody>
      <dsp:txXfrm>
        <a:off x="1569829" y="1766685"/>
        <a:ext cx="5703486" cy="840591"/>
      </dsp:txXfrm>
    </dsp:sp>
    <dsp:sp modelId="{832D468B-D6C5-487B-AAF5-73D8DB13E2BD}">
      <dsp:nvSpPr>
        <dsp:cNvPr id="0" name=""/>
        <dsp:cNvSpPr/>
      </dsp:nvSpPr>
      <dsp:spPr>
        <a:xfrm>
          <a:off x="1569829" y="2649306"/>
          <a:ext cx="5710405" cy="8405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baseline="0" dirty="0" smtClean="0"/>
            <a:t>4. Принцип дифференциации воспитания</a:t>
          </a:r>
          <a:endParaRPr lang="ru-RU" sz="2000" b="1" kern="1200" baseline="0" dirty="0"/>
        </a:p>
      </dsp:txBody>
      <dsp:txXfrm>
        <a:off x="1569829" y="2649306"/>
        <a:ext cx="5710405" cy="840591"/>
      </dsp:txXfrm>
    </dsp:sp>
    <dsp:sp modelId="{039C477A-66AF-46BA-BB82-868995E7723C}">
      <dsp:nvSpPr>
        <dsp:cNvPr id="0" name=""/>
        <dsp:cNvSpPr/>
      </dsp:nvSpPr>
      <dsp:spPr>
        <a:xfrm>
          <a:off x="1569829" y="3531927"/>
          <a:ext cx="5717324" cy="8405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baseline="0" dirty="0" smtClean="0"/>
            <a:t>5. Принцип творческой индивидуальности</a:t>
          </a:r>
          <a:endParaRPr lang="ru-RU" sz="2000" b="1" kern="1200" baseline="0" dirty="0"/>
        </a:p>
      </dsp:txBody>
      <dsp:txXfrm>
        <a:off x="1569829" y="3531927"/>
        <a:ext cx="5717324" cy="840591"/>
      </dsp:txXfrm>
    </dsp:sp>
    <dsp:sp modelId="{25D0F7FD-860D-4342-B7EF-8D49D0C79730}">
      <dsp:nvSpPr>
        <dsp:cNvPr id="0" name=""/>
        <dsp:cNvSpPr/>
      </dsp:nvSpPr>
      <dsp:spPr>
        <a:xfrm>
          <a:off x="1569829" y="4414548"/>
          <a:ext cx="5717324" cy="8405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baseline="0" dirty="0" smtClean="0"/>
            <a:t>6. Принципы, используемые                                          при планировании и проведении лагерной смены</a:t>
          </a:r>
          <a:endParaRPr lang="ru-RU" sz="2000" kern="1200" dirty="0"/>
        </a:p>
      </dsp:txBody>
      <dsp:txXfrm>
        <a:off x="1569829" y="4414548"/>
        <a:ext cx="5717324" cy="840591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5048544-C2FA-476F-9D21-FF497C289B73}">
      <dsp:nvSpPr>
        <dsp:cNvPr id="0" name=""/>
        <dsp:cNvSpPr/>
      </dsp:nvSpPr>
      <dsp:spPr>
        <a:xfrm>
          <a:off x="2669045" y="-261773"/>
          <a:ext cx="2258749" cy="213031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0" kern="1200" baseline="0" dirty="0" smtClean="0"/>
            <a:t>Закон точного времени</a:t>
          </a:r>
          <a:endParaRPr lang="ru-RU" sz="2800" b="1" i="0" kern="1200" baseline="0" dirty="0"/>
        </a:p>
      </dsp:txBody>
      <dsp:txXfrm>
        <a:off x="2669045" y="-261773"/>
        <a:ext cx="2258749" cy="2130313"/>
      </dsp:txXfrm>
    </dsp:sp>
    <dsp:sp modelId="{770CF43A-D81C-476F-A211-E783003AE68C}">
      <dsp:nvSpPr>
        <dsp:cNvPr id="0" name=""/>
        <dsp:cNvSpPr/>
      </dsp:nvSpPr>
      <dsp:spPr>
        <a:xfrm rot="1446900">
          <a:off x="4962931" y="434663"/>
          <a:ext cx="102722" cy="50356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 rot="1446900">
        <a:off x="4962931" y="434663"/>
        <a:ext cx="102722" cy="503569"/>
      </dsp:txXfrm>
    </dsp:sp>
    <dsp:sp modelId="{3BE785AA-4660-451F-B055-B25A0405B1D6}">
      <dsp:nvSpPr>
        <dsp:cNvPr id="0" name=""/>
        <dsp:cNvSpPr/>
      </dsp:nvSpPr>
      <dsp:spPr>
        <a:xfrm>
          <a:off x="4866914" y="680451"/>
          <a:ext cx="2549909" cy="234388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i="0" kern="1200" baseline="0" dirty="0" smtClean="0"/>
            <a:t>Закон доброты</a:t>
          </a:r>
          <a:endParaRPr lang="ru-RU" sz="3200" b="1" i="0" kern="1200" baseline="0" dirty="0"/>
        </a:p>
      </dsp:txBody>
      <dsp:txXfrm>
        <a:off x="4866914" y="680451"/>
        <a:ext cx="2549909" cy="2343886"/>
      </dsp:txXfrm>
    </dsp:sp>
    <dsp:sp modelId="{FC3D9A91-EA0F-44B6-A0AB-3382078124EA}">
      <dsp:nvSpPr>
        <dsp:cNvPr id="0" name=""/>
        <dsp:cNvSpPr/>
      </dsp:nvSpPr>
      <dsp:spPr>
        <a:xfrm rot="5509620">
          <a:off x="6914499" y="2966922"/>
          <a:ext cx="182449" cy="50356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 rot="5509620">
        <a:off x="6914499" y="2966922"/>
        <a:ext cx="182449" cy="503569"/>
      </dsp:txXfrm>
    </dsp:sp>
    <dsp:sp modelId="{4082205B-ECB4-4119-B6AA-5D424A3EA294}">
      <dsp:nvSpPr>
        <dsp:cNvPr id="0" name=""/>
        <dsp:cNvSpPr/>
      </dsp:nvSpPr>
      <dsp:spPr>
        <a:xfrm>
          <a:off x="4941914" y="3367154"/>
          <a:ext cx="2225312" cy="244406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0" kern="1200" baseline="0" dirty="0" smtClean="0"/>
            <a:t>Закон порядочности</a:t>
          </a:r>
          <a:endParaRPr lang="ru-RU" sz="2800" b="1" i="0" kern="1200" baseline="0" dirty="0"/>
        </a:p>
      </dsp:txBody>
      <dsp:txXfrm>
        <a:off x="4941914" y="3367154"/>
        <a:ext cx="2225312" cy="2444062"/>
      </dsp:txXfrm>
    </dsp:sp>
    <dsp:sp modelId="{BDF72549-24F6-4A7D-9470-20BEA822D6AF}">
      <dsp:nvSpPr>
        <dsp:cNvPr id="0" name=""/>
        <dsp:cNvSpPr/>
      </dsp:nvSpPr>
      <dsp:spPr>
        <a:xfrm rot="9827718">
          <a:off x="4928396" y="5446195"/>
          <a:ext cx="112961" cy="50356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 rot="9827718">
        <a:off x="4928396" y="5446195"/>
        <a:ext cx="112961" cy="503569"/>
      </dsp:txXfrm>
    </dsp:sp>
    <dsp:sp modelId="{D61ED14B-58C6-4055-84A1-6E08959DA64B}">
      <dsp:nvSpPr>
        <dsp:cNvPr id="0" name=""/>
        <dsp:cNvSpPr/>
      </dsp:nvSpPr>
      <dsp:spPr>
        <a:xfrm>
          <a:off x="2466278" y="4334065"/>
          <a:ext cx="2379427" cy="190437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i="0" kern="1200" baseline="0" dirty="0" smtClean="0"/>
            <a:t>Закон дружбы</a:t>
          </a:r>
          <a:endParaRPr lang="ru-RU" sz="3200" b="1" i="0" kern="1200" baseline="0" dirty="0"/>
        </a:p>
      </dsp:txBody>
      <dsp:txXfrm>
        <a:off x="2466278" y="4334065"/>
        <a:ext cx="2379427" cy="1904371"/>
      </dsp:txXfrm>
    </dsp:sp>
    <dsp:sp modelId="{19587749-E3DF-4E5D-A893-BDEA7B6C3902}">
      <dsp:nvSpPr>
        <dsp:cNvPr id="0" name=""/>
        <dsp:cNvSpPr/>
      </dsp:nvSpPr>
      <dsp:spPr>
        <a:xfrm rot="1800000">
          <a:off x="2691194" y="4477507"/>
          <a:ext cx="229" cy="50356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 rot="1800000">
        <a:off x="2691194" y="4477507"/>
        <a:ext cx="229" cy="503569"/>
      </dsp:txXfrm>
    </dsp:sp>
    <dsp:sp modelId="{409E4CDD-ADC2-4CF4-B6C5-90BC10CCEEBF}">
      <dsp:nvSpPr>
        <dsp:cNvPr id="0" name=""/>
        <dsp:cNvSpPr/>
      </dsp:nvSpPr>
      <dsp:spPr>
        <a:xfrm>
          <a:off x="590089" y="3028736"/>
          <a:ext cx="2249528" cy="227359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0" kern="1200" baseline="0" dirty="0" smtClean="0"/>
            <a:t>Закон безопасности</a:t>
          </a:r>
          <a:endParaRPr lang="ru-RU" sz="2800" b="1" i="0" kern="1200" baseline="0" dirty="0"/>
        </a:p>
      </dsp:txBody>
      <dsp:txXfrm>
        <a:off x="590089" y="3028736"/>
        <a:ext cx="2249528" cy="2273595"/>
      </dsp:txXfrm>
    </dsp:sp>
    <dsp:sp modelId="{C73F446E-B3B8-48F2-8CA7-5C00D9BEAE0F}">
      <dsp:nvSpPr>
        <dsp:cNvPr id="0" name=""/>
        <dsp:cNvSpPr/>
      </dsp:nvSpPr>
      <dsp:spPr>
        <a:xfrm rot="5400000">
          <a:off x="1700640" y="2802963"/>
          <a:ext cx="28425" cy="50356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 rot="5400000">
        <a:off x="1700640" y="2802963"/>
        <a:ext cx="28425" cy="503569"/>
      </dsp:txXfrm>
    </dsp:sp>
    <dsp:sp modelId="{CACD0777-2FF1-4352-ADC7-5F340BCC3E27}">
      <dsp:nvSpPr>
        <dsp:cNvPr id="0" name=""/>
        <dsp:cNvSpPr/>
      </dsp:nvSpPr>
      <dsp:spPr>
        <a:xfrm>
          <a:off x="544738" y="765832"/>
          <a:ext cx="2340230" cy="231653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0" kern="1200" baseline="0" dirty="0" smtClean="0"/>
            <a:t>Закон </a:t>
          </a:r>
          <a:r>
            <a:rPr lang="ru-RU" sz="2800" b="1" i="0" kern="1200" baseline="0" dirty="0" err="1" smtClean="0"/>
            <a:t>взаимо</a:t>
          </a:r>
          <a:r>
            <a:rPr lang="ru-RU" sz="2800" b="1" i="0" kern="1200" baseline="0" dirty="0" smtClean="0"/>
            <a:t> выручки</a:t>
          </a:r>
          <a:endParaRPr lang="ru-RU" sz="2800" b="1" kern="1200" dirty="0"/>
        </a:p>
      </dsp:txBody>
      <dsp:txXfrm>
        <a:off x="544738" y="765832"/>
        <a:ext cx="2340230" cy="2316536"/>
      </dsp:txXfrm>
    </dsp:sp>
    <dsp:sp modelId="{66FD3C22-EC19-4DAE-9175-749D686A74F3}">
      <dsp:nvSpPr>
        <dsp:cNvPr id="0" name=""/>
        <dsp:cNvSpPr/>
      </dsp:nvSpPr>
      <dsp:spPr>
        <a:xfrm rot="19903494">
          <a:off x="2756680" y="1099893"/>
          <a:ext cx="44769" cy="50356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 rot="19903494">
        <a:off x="2756680" y="1099893"/>
        <a:ext cx="44769" cy="503569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C03673C-257A-41DF-A66A-20917326836F}">
      <dsp:nvSpPr>
        <dsp:cNvPr id="0" name=""/>
        <dsp:cNvSpPr/>
      </dsp:nvSpPr>
      <dsp:spPr>
        <a:xfrm>
          <a:off x="0" y="0"/>
          <a:ext cx="5322831" cy="6841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0" kern="1200" baseline="0" dirty="0" smtClean="0"/>
            <a:t>Экипаж – одна семья</a:t>
          </a:r>
          <a:endParaRPr lang="ru-RU" sz="2800" b="1" i="0" kern="1200" baseline="0" dirty="0"/>
        </a:p>
      </dsp:txBody>
      <dsp:txXfrm>
        <a:off x="0" y="0"/>
        <a:ext cx="4544609" cy="684150"/>
      </dsp:txXfrm>
    </dsp:sp>
    <dsp:sp modelId="{1F919E3A-7C87-46BE-8F2C-556B1E15209B}">
      <dsp:nvSpPr>
        <dsp:cNvPr id="0" name=""/>
        <dsp:cNvSpPr/>
      </dsp:nvSpPr>
      <dsp:spPr>
        <a:xfrm>
          <a:off x="397484" y="779171"/>
          <a:ext cx="5322831" cy="6841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0" kern="1200" baseline="0" dirty="0" smtClean="0"/>
            <a:t>Один за всех и все за одного</a:t>
          </a:r>
          <a:endParaRPr lang="ru-RU" sz="2400" b="1" i="0" kern="1200" baseline="0" dirty="0"/>
        </a:p>
      </dsp:txBody>
      <dsp:txXfrm>
        <a:off x="397484" y="779171"/>
        <a:ext cx="4480649" cy="684150"/>
      </dsp:txXfrm>
    </dsp:sp>
    <dsp:sp modelId="{F9BD3EE3-F01A-46B9-BC9C-649611DDAFD6}">
      <dsp:nvSpPr>
        <dsp:cNvPr id="0" name=""/>
        <dsp:cNvSpPr/>
      </dsp:nvSpPr>
      <dsp:spPr>
        <a:xfrm>
          <a:off x="794968" y="1558343"/>
          <a:ext cx="5322831" cy="6841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0" kern="1200" baseline="0" dirty="0" smtClean="0"/>
            <a:t>Порядок, прежде всего</a:t>
          </a:r>
          <a:endParaRPr lang="ru-RU" sz="2400" b="1" i="0" kern="1200" baseline="0" dirty="0"/>
        </a:p>
      </dsp:txBody>
      <dsp:txXfrm>
        <a:off x="794968" y="1558343"/>
        <a:ext cx="4480649" cy="684150"/>
      </dsp:txXfrm>
    </dsp:sp>
    <dsp:sp modelId="{068B4F19-BFFC-44B6-9B95-11687E348D5A}">
      <dsp:nvSpPr>
        <dsp:cNvPr id="0" name=""/>
        <dsp:cNvSpPr/>
      </dsp:nvSpPr>
      <dsp:spPr>
        <a:xfrm>
          <a:off x="1271336" y="2304258"/>
          <a:ext cx="5322831" cy="6841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0" kern="1200" baseline="0" dirty="0" smtClean="0"/>
            <a:t>Каждое дело вместе</a:t>
          </a:r>
          <a:endParaRPr lang="ru-RU" sz="2400" b="1" i="0" kern="1200" baseline="0" dirty="0"/>
        </a:p>
      </dsp:txBody>
      <dsp:txXfrm>
        <a:off x="1271336" y="2304258"/>
        <a:ext cx="4480649" cy="684150"/>
      </dsp:txXfrm>
    </dsp:sp>
    <dsp:sp modelId="{59489953-CCC9-4ADD-8322-8E4D205ECF21}">
      <dsp:nvSpPr>
        <dsp:cNvPr id="0" name=""/>
        <dsp:cNvSpPr/>
      </dsp:nvSpPr>
      <dsp:spPr>
        <a:xfrm>
          <a:off x="1512170" y="3116686"/>
          <a:ext cx="5322831" cy="6841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0" kern="1200" baseline="0" dirty="0" smtClean="0"/>
            <a:t>Все делай творчески,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а иначе зачем?</a:t>
          </a:r>
          <a:endParaRPr lang="ru-RU" sz="2400" b="1" i="0" kern="1200" baseline="0" dirty="0"/>
        </a:p>
      </dsp:txBody>
      <dsp:txXfrm>
        <a:off x="1512170" y="3116686"/>
        <a:ext cx="4480649" cy="684150"/>
      </dsp:txXfrm>
    </dsp:sp>
    <dsp:sp modelId="{6AF43D77-C5E4-467E-A054-65496B0C7984}">
      <dsp:nvSpPr>
        <dsp:cNvPr id="0" name=""/>
        <dsp:cNvSpPr/>
      </dsp:nvSpPr>
      <dsp:spPr>
        <a:xfrm>
          <a:off x="4878133" y="499810"/>
          <a:ext cx="444697" cy="444697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>
        <a:off x="4878133" y="499810"/>
        <a:ext cx="444697" cy="444697"/>
      </dsp:txXfrm>
    </dsp:sp>
    <dsp:sp modelId="{F1178661-9604-4B7D-8418-552A62AEC4BE}">
      <dsp:nvSpPr>
        <dsp:cNvPr id="0" name=""/>
        <dsp:cNvSpPr/>
      </dsp:nvSpPr>
      <dsp:spPr>
        <a:xfrm>
          <a:off x="5275617" y="1278981"/>
          <a:ext cx="444697" cy="444697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>
        <a:off x="5275617" y="1278981"/>
        <a:ext cx="444697" cy="444697"/>
      </dsp:txXfrm>
    </dsp:sp>
    <dsp:sp modelId="{44C008B3-93A5-4737-BA56-343D3B26ACB4}">
      <dsp:nvSpPr>
        <dsp:cNvPr id="0" name=""/>
        <dsp:cNvSpPr/>
      </dsp:nvSpPr>
      <dsp:spPr>
        <a:xfrm>
          <a:off x="5673101" y="2046750"/>
          <a:ext cx="444697" cy="444697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>
        <a:off x="5673101" y="2046750"/>
        <a:ext cx="444697" cy="444697"/>
      </dsp:txXfrm>
    </dsp:sp>
    <dsp:sp modelId="{2A0E7944-C7F6-419E-8CB4-32AB40360938}">
      <dsp:nvSpPr>
        <dsp:cNvPr id="0" name=""/>
        <dsp:cNvSpPr/>
      </dsp:nvSpPr>
      <dsp:spPr>
        <a:xfrm>
          <a:off x="6070585" y="2833523"/>
          <a:ext cx="444697" cy="444697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>
        <a:off x="6070585" y="2833523"/>
        <a:ext cx="444697" cy="444697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3E3262B-D26F-444D-A095-88BB6B5C6F31}">
      <dsp:nvSpPr>
        <dsp:cNvPr id="0" name=""/>
        <dsp:cNvSpPr/>
      </dsp:nvSpPr>
      <dsp:spPr>
        <a:xfrm>
          <a:off x="0" y="0"/>
          <a:ext cx="5508612" cy="6480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0" kern="1200" baseline="0" dirty="0" smtClean="0"/>
            <a:t>Даже если трудно,                             доведи  дело  до конца</a:t>
          </a:r>
          <a:endParaRPr lang="ru-RU" sz="2400" b="1" i="0" kern="1200" baseline="0" dirty="0"/>
        </a:p>
      </dsp:txBody>
      <dsp:txXfrm>
        <a:off x="0" y="0"/>
        <a:ext cx="4876741" cy="648072"/>
      </dsp:txXfrm>
    </dsp:sp>
    <dsp:sp modelId="{B7CCCD68-7BE3-4E0F-B36D-D06D01BE216B}">
      <dsp:nvSpPr>
        <dsp:cNvPr id="0" name=""/>
        <dsp:cNvSpPr/>
      </dsp:nvSpPr>
      <dsp:spPr>
        <a:xfrm>
          <a:off x="972107" y="792087"/>
          <a:ext cx="5508612" cy="6480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i="0" kern="1200" baseline="0" dirty="0" smtClean="0"/>
            <a:t>Чистота – залог здоровья</a:t>
          </a:r>
          <a:endParaRPr lang="ru-RU" sz="2500" b="1" i="0" kern="1200" baseline="0" dirty="0"/>
        </a:p>
      </dsp:txBody>
      <dsp:txXfrm>
        <a:off x="972107" y="792087"/>
        <a:ext cx="4115257" cy="648072"/>
      </dsp:txXfrm>
    </dsp:sp>
    <dsp:sp modelId="{B969E618-DB69-4233-8322-FAB1D7D36DAB}">
      <dsp:nvSpPr>
        <dsp:cNvPr id="0" name=""/>
        <dsp:cNvSpPr/>
      </dsp:nvSpPr>
      <dsp:spPr>
        <a:xfrm>
          <a:off x="5087365" y="509456"/>
          <a:ext cx="421246" cy="421246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>
        <a:off x="5087365" y="509456"/>
        <a:ext cx="421246" cy="421246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2D8276F-0716-499E-827D-2897C5DE2D0B}">
      <dsp:nvSpPr>
        <dsp:cNvPr id="0" name=""/>
        <dsp:cNvSpPr/>
      </dsp:nvSpPr>
      <dsp:spPr>
        <a:xfrm>
          <a:off x="0" y="0"/>
          <a:ext cx="7056784" cy="114762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Заводной апельсин</a:t>
          </a:r>
          <a:endParaRPr lang="ru-RU" sz="18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/>
            <a:t>Здравствуйте, это мы! (представление отрядов)</a:t>
          </a: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/>
            <a:t>Здравствуй, лето! (конкурс рисунков на асфальте)</a:t>
          </a:r>
          <a:endParaRPr lang="ru-RU" sz="1400" kern="1200" dirty="0"/>
        </a:p>
      </dsp:txBody>
      <dsp:txXfrm>
        <a:off x="1526119" y="0"/>
        <a:ext cx="5530664" cy="1147627"/>
      </dsp:txXfrm>
    </dsp:sp>
    <dsp:sp modelId="{A218B207-2BFA-4ABF-96DE-67C776A7E01B}">
      <dsp:nvSpPr>
        <dsp:cNvPr id="0" name=""/>
        <dsp:cNvSpPr/>
      </dsp:nvSpPr>
      <dsp:spPr>
        <a:xfrm>
          <a:off x="114762" y="114762"/>
          <a:ext cx="1411356" cy="91810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1BCCD47D-609E-4C79-A904-952D97211F4F}">
      <dsp:nvSpPr>
        <dsp:cNvPr id="0" name=""/>
        <dsp:cNvSpPr/>
      </dsp:nvSpPr>
      <dsp:spPr>
        <a:xfrm>
          <a:off x="0" y="1262390"/>
          <a:ext cx="7056784" cy="114762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Путешествие в волшебную страну</a:t>
          </a:r>
          <a:endParaRPr lang="ru-RU" sz="18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/>
            <a:t>Остров здоровья</a:t>
          </a: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/>
            <a:t>«</a:t>
          </a:r>
          <a:r>
            <a:rPr lang="ru-RU" sz="1400" kern="1200" dirty="0" err="1" smtClean="0"/>
            <a:t>Стрейнджпэйтинг</a:t>
          </a:r>
          <a:r>
            <a:rPr lang="ru-RU" sz="1400" kern="1200" dirty="0" smtClean="0"/>
            <a:t> - холл»</a:t>
          </a:r>
          <a:endParaRPr lang="ru-RU" sz="1400" kern="1200" dirty="0"/>
        </a:p>
      </dsp:txBody>
      <dsp:txXfrm>
        <a:off x="1526119" y="1262390"/>
        <a:ext cx="5530664" cy="1147627"/>
      </dsp:txXfrm>
    </dsp:sp>
    <dsp:sp modelId="{DE2E76FC-2F8E-4899-9DC7-D00C5398A494}">
      <dsp:nvSpPr>
        <dsp:cNvPr id="0" name=""/>
        <dsp:cNvSpPr/>
      </dsp:nvSpPr>
      <dsp:spPr>
        <a:xfrm>
          <a:off x="114762" y="1377153"/>
          <a:ext cx="1411356" cy="91810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D255FA8-2F75-4C5A-AF7D-7492BF32257B}">
      <dsp:nvSpPr>
        <dsp:cNvPr id="0" name=""/>
        <dsp:cNvSpPr/>
      </dsp:nvSpPr>
      <dsp:spPr>
        <a:xfrm>
          <a:off x="0" y="2524780"/>
          <a:ext cx="7056784" cy="114762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/>
            <a:t>День рекордов </a:t>
          </a:r>
          <a:r>
            <a:rPr lang="ru-RU" sz="1800" kern="1200" smtClean="0">
              <a:solidFill>
                <a:schemeClr val="bg1"/>
              </a:solidFill>
            </a:rPr>
            <a:t>«</a:t>
          </a:r>
          <a:r>
            <a:rPr lang="ru-RU" sz="1800" b="1" i="1" kern="1200" spc="50" smtClean="0">
              <a:ln w="11430"/>
              <a:solidFill>
                <a:schemeClr val="bg1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ea typeface="BatangChe" pitchFamily="49" charset="-127"/>
              <a:cs typeface="Times New Roman" pitchFamily="18" charset="0"/>
            </a:rPr>
            <a:t>К</a:t>
          </a:r>
          <a:r>
            <a:rPr lang="el-GR" sz="1800" b="1" i="1" kern="1200" spc="50" smtClean="0">
              <a:ln w="11430"/>
              <a:solidFill>
                <a:schemeClr val="bg1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ea typeface="BatangChe" pitchFamily="49" charset="-127"/>
              <a:cs typeface="Times New Roman" pitchFamily="18" charset="0"/>
            </a:rPr>
            <a:t>Υ</a:t>
          </a:r>
          <a:r>
            <a:rPr lang="ru-RU" sz="1800" b="1" i="1" kern="1200" spc="50" smtClean="0">
              <a:ln w="11430"/>
              <a:solidFill>
                <a:schemeClr val="bg1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ea typeface="BatangChe" pitchFamily="49" charset="-127"/>
              <a:cs typeface="Times New Roman" pitchFamily="18" charset="0"/>
            </a:rPr>
            <a:t>НШУАҚа</a:t>
          </a:r>
          <a:r>
            <a:rPr lang="ru-RU" sz="1800" kern="1200" smtClean="0">
              <a:solidFill>
                <a:schemeClr val="bg1"/>
              </a:solidFill>
            </a:rPr>
            <a:t>»</a:t>
          </a:r>
          <a:endParaRPr lang="ru-RU" sz="1800" kern="1200" dirty="0">
            <a:solidFill>
              <a:schemeClr val="bg1"/>
            </a:solidFill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err="1" smtClean="0"/>
            <a:t>Гиннессовские</a:t>
          </a:r>
          <a:r>
            <a:rPr lang="ru-RU" sz="1400" kern="1200" dirty="0" smtClean="0"/>
            <a:t> рекорды </a:t>
          </a:r>
          <a:r>
            <a:rPr lang="ru-RU" sz="1400" kern="1200" dirty="0" smtClean="0">
              <a:solidFill>
                <a:schemeClr val="bg1"/>
              </a:solidFill>
            </a:rPr>
            <a:t>«</a:t>
          </a:r>
          <a:r>
            <a:rPr lang="ru-RU" sz="1400" b="1" i="1" kern="1200" spc="50" dirty="0" smtClean="0">
              <a:ln w="11430"/>
              <a:solidFill>
                <a:schemeClr val="bg1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ea typeface="BatangChe" pitchFamily="49" charset="-127"/>
              <a:cs typeface="Times New Roman" pitchFamily="18" charset="0"/>
            </a:rPr>
            <a:t>К</a:t>
          </a:r>
          <a:r>
            <a:rPr lang="el-GR" sz="1400" b="1" i="1" kern="1200" spc="50" dirty="0" smtClean="0">
              <a:ln w="11430"/>
              <a:solidFill>
                <a:schemeClr val="bg1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ea typeface="BatangChe" pitchFamily="49" charset="-127"/>
              <a:cs typeface="Times New Roman" pitchFamily="18" charset="0"/>
            </a:rPr>
            <a:t>Υ</a:t>
          </a:r>
          <a:r>
            <a:rPr lang="ru-RU" sz="1400" b="1" i="1" kern="1200" spc="50" dirty="0" err="1" smtClean="0">
              <a:ln w="11430"/>
              <a:solidFill>
                <a:schemeClr val="bg1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ea typeface="BatangChe" pitchFamily="49" charset="-127"/>
              <a:cs typeface="Times New Roman" pitchFamily="18" charset="0"/>
            </a:rPr>
            <a:t>НШУАҚа</a:t>
          </a:r>
          <a:r>
            <a:rPr lang="ru-RU" sz="1400" kern="1200" dirty="0" err="1" smtClean="0">
              <a:solidFill>
                <a:schemeClr val="bg1"/>
              </a:solidFill>
            </a:rPr>
            <a:t>»</a:t>
          </a: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/>
            <a:t>Шуточная спартакиада </a:t>
          </a: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/>
            <a:t>Коллаж «Моя Родина»</a:t>
          </a:r>
          <a:endParaRPr lang="ru-RU" sz="1400" kern="1200" dirty="0"/>
        </a:p>
      </dsp:txBody>
      <dsp:txXfrm>
        <a:off x="1526119" y="2524780"/>
        <a:ext cx="5530664" cy="1147627"/>
      </dsp:txXfrm>
    </dsp:sp>
    <dsp:sp modelId="{182FDFA1-6D67-4E0C-B38F-DA3ACB910251}">
      <dsp:nvSpPr>
        <dsp:cNvPr id="0" name=""/>
        <dsp:cNvSpPr/>
      </dsp:nvSpPr>
      <dsp:spPr>
        <a:xfrm>
          <a:off x="5" y="2664295"/>
          <a:ext cx="1411356" cy="91810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E3A8CC3-B262-4AD3-AD90-09689715A0A0}">
      <dsp:nvSpPr>
        <dsp:cNvPr id="0" name=""/>
        <dsp:cNvSpPr/>
      </dsp:nvSpPr>
      <dsp:spPr>
        <a:xfrm>
          <a:off x="0" y="0"/>
          <a:ext cx="7020272" cy="10153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Дети ХХ</a:t>
          </a:r>
          <a:r>
            <a:rPr lang="en-US" sz="1900" kern="1200" dirty="0" smtClean="0"/>
            <a:t>I</a:t>
          </a:r>
          <a:r>
            <a:rPr lang="ru-RU" sz="1900" kern="1200" dirty="0" smtClean="0"/>
            <a:t> века</a:t>
          </a: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kern="1200" dirty="0" smtClean="0"/>
            <a:t>Школа мяча  и скакалки</a:t>
          </a: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kern="1200" dirty="0" smtClean="0"/>
            <a:t>Шарады для богатых</a:t>
          </a:r>
          <a:endParaRPr lang="ru-RU" sz="1500" kern="1200" dirty="0"/>
        </a:p>
      </dsp:txBody>
      <dsp:txXfrm>
        <a:off x="1505594" y="0"/>
        <a:ext cx="5514677" cy="1015397"/>
      </dsp:txXfrm>
    </dsp:sp>
    <dsp:sp modelId="{CD22478F-2887-41BF-A462-44593BF001E6}">
      <dsp:nvSpPr>
        <dsp:cNvPr id="0" name=""/>
        <dsp:cNvSpPr/>
      </dsp:nvSpPr>
      <dsp:spPr>
        <a:xfrm>
          <a:off x="101539" y="101539"/>
          <a:ext cx="1404054" cy="812318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7C4045-E846-494F-A6E8-F27982E57A60}">
      <dsp:nvSpPr>
        <dsp:cNvPr id="0" name=""/>
        <dsp:cNvSpPr/>
      </dsp:nvSpPr>
      <dsp:spPr>
        <a:xfrm>
          <a:off x="0" y="1111555"/>
          <a:ext cx="7020272" cy="10153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День песочного мастера</a:t>
          </a: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kern="1200" dirty="0" err="1" smtClean="0"/>
            <a:t>Нептуновы</a:t>
          </a:r>
          <a:r>
            <a:rPr lang="ru-RU" sz="1500" kern="1200" dirty="0" smtClean="0"/>
            <a:t> потехи</a:t>
          </a: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kern="1200" dirty="0" smtClean="0"/>
            <a:t>Песочные истории</a:t>
          </a:r>
          <a:endParaRPr lang="ru-RU" sz="1500" kern="1200" dirty="0"/>
        </a:p>
      </dsp:txBody>
      <dsp:txXfrm>
        <a:off x="1505594" y="1111555"/>
        <a:ext cx="5514677" cy="1015397"/>
      </dsp:txXfrm>
    </dsp:sp>
    <dsp:sp modelId="{C8CE18AD-CBA9-4B33-85AD-07E948A47C17}">
      <dsp:nvSpPr>
        <dsp:cNvPr id="0" name=""/>
        <dsp:cNvSpPr/>
      </dsp:nvSpPr>
      <dsp:spPr>
        <a:xfrm>
          <a:off x="101539" y="1218477"/>
          <a:ext cx="1404054" cy="812318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2D8276F-0716-499E-827D-2897C5DE2D0B}">
      <dsp:nvSpPr>
        <dsp:cNvPr id="0" name=""/>
        <dsp:cNvSpPr/>
      </dsp:nvSpPr>
      <dsp:spPr>
        <a:xfrm>
          <a:off x="0" y="0"/>
          <a:ext cx="7056784" cy="114762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День</a:t>
          </a:r>
          <a:r>
            <a:rPr lang="ru-RU" sz="2300" kern="1200" baseline="0" dirty="0" smtClean="0"/>
            <a:t> цирка</a:t>
          </a:r>
          <a:endParaRPr lang="ru-RU" sz="23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Парад рыжих и конопатых</a:t>
          </a:r>
          <a:endParaRPr lang="ru-R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Посещение цирка</a:t>
          </a:r>
          <a:endParaRPr lang="ru-RU" sz="1800" kern="1200" dirty="0"/>
        </a:p>
      </dsp:txBody>
      <dsp:txXfrm>
        <a:off x="1526119" y="0"/>
        <a:ext cx="5530664" cy="1147627"/>
      </dsp:txXfrm>
    </dsp:sp>
    <dsp:sp modelId="{A218B207-2BFA-4ABF-96DE-67C776A7E01B}">
      <dsp:nvSpPr>
        <dsp:cNvPr id="0" name=""/>
        <dsp:cNvSpPr/>
      </dsp:nvSpPr>
      <dsp:spPr>
        <a:xfrm>
          <a:off x="114762" y="114762"/>
          <a:ext cx="1411356" cy="91810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1BCCD47D-609E-4C79-A904-952D97211F4F}">
      <dsp:nvSpPr>
        <dsp:cNvPr id="0" name=""/>
        <dsp:cNvSpPr/>
      </dsp:nvSpPr>
      <dsp:spPr>
        <a:xfrm>
          <a:off x="0" y="1262390"/>
          <a:ext cx="7056784" cy="114762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Апельсиновые</a:t>
          </a:r>
          <a:r>
            <a:rPr lang="ru-RU" sz="2300" kern="1200" baseline="0" dirty="0" smtClean="0"/>
            <a:t> сказки</a:t>
          </a:r>
          <a:endParaRPr lang="ru-RU" sz="23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Старая сказка на новый лад</a:t>
          </a:r>
          <a:endParaRPr lang="ru-R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«</a:t>
          </a:r>
          <a:r>
            <a:rPr lang="ru-RU" sz="1800" kern="1200" dirty="0" err="1" smtClean="0"/>
            <a:t>Стрейнджпэйтинг</a:t>
          </a:r>
          <a:r>
            <a:rPr lang="ru-RU" sz="1800" kern="1200" dirty="0" smtClean="0"/>
            <a:t> - холл»</a:t>
          </a:r>
          <a:endParaRPr lang="ru-RU" sz="1800" kern="1200" dirty="0"/>
        </a:p>
      </dsp:txBody>
      <dsp:txXfrm>
        <a:off x="1526119" y="1262390"/>
        <a:ext cx="5530664" cy="1147627"/>
      </dsp:txXfrm>
    </dsp:sp>
    <dsp:sp modelId="{DE2E76FC-2F8E-4899-9DC7-D00C5398A494}">
      <dsp:nvSpPr>
        <dsp:cNvPr id="0" name=""/>
        <dsp:cNvSpPr/>
      </dsp:nvSpPr>
      <dsp:spPr>
        <a:xfrm>
          <a:off x="114762" y="1377153"/>
          <a:ext cx="1411356" cy="91810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D255FA8-2F75-4C5A-AF7D-7492BF32257B}">
      <dsp:nvSpPr>
        <dsp:cNvPr id="0" name=""/>
        <dsp:cNvSpPr/>
      </dsp:nvSpPr>
      <dsp:spPr>
        <a:xfrm>
          <a:off x="0" y="2524780"/>
          <a:ext cx="7056784" cy="114762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День  высокой моды</a:t>
          </a:r>
          <a:endParaRPr lang="ru-RU" sz="2300" kern="1200" dirty="0">
            <a:solidFill>
              <a:schemeClr val="bg1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День наоборот</a:t>
          </a:r>
          <a:endParaRPr lang="ru-R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Мисс Золушка</a:t>
          </a:r>
          <a:endParaRPr lang="ru-RU" sz="1800" kern="1200" dirty="0"/>
        </a:p>
      </dsp:txBody>
      <dsp:txXfrm>
        <a:off x="1526119" y="2524780"/>
        <a:ext cx="5530664" cy="1147627"/>
      </dsp:txXfrm>
    </dsp:sp>
    <dsp:sp modelId="{182FDFA1-6D67-4E0C-B38F-DA3ACB910251}">
      <dsp:nvSpPr>
        <dsp:cNvPr id="0" name=""/>
        <dsp:cNvSpPr/>
      </dsp:nvSpPr>
      <dsp:spPr>
        <a:xfrm>
          <a:off x="5" y="2664295"/>
          <a:ext cx="1411356" cy="91810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E3A8CC3-B262-4AD3-AD90-09689715A0A0}">
      <dsp:nvSpPr>
        <dsp:cNvPr id="0" name=""/>
        <dsp:cNvSpPr/>
      </dsp:nvSpPr>
      <dsp:spPr>
        <a:xfrm>
          <a:off x="0" y="0"/>
          <a:ext cx="7020272" cy="10153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День индейца</a:t>
          </a:r>
          <a:endParaRPr lang="ru-RU" sz="20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Танцы племен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Школа мяча и скакалки</a:t>
          </a:r>
          <a:endParaRPr lang="ru-RU" sz="1600" kern="1200" dirty="0"/>
        </a:p>
      </dsp:txBody>
      <dsp:txXfrm>
        <a:off x="1505594" y="0"/>
        <a:ext cx="5514677" cy="1015397"/>
      </dsp:txXfrm>
    </dsp:sp>
    <dsp:sp modelId="{CD22478F-2887-41BF-A462-44593BF001E6}">
      <dsp:nvSpPr>
        <dsp:cNvPr id="0" name=""/>
        <dsp:cNvSpPr/>
      </dsp:nvSpPr>
      <dsp:spPr>
        <a:xfrm>
          <a:off x="101539" y="101539"/>
          <a:ext cx="1404054" cy="812318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7C4045-E846-494F-A6E8-F27982E57A60}">
      <dsp:nvSpPr>
        <dsp:cNvPr id="0" name=""/>
        <dsp:cNvSpPr/>
      </dsp:nvSpPr>
      <dsp:spPr>
        <a:xfrm>
          <a:off x="0" y="1111555"/>
          <a:ext cx="7020272" cy="10153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До свидания, лагерь!</a:t>
          </a:r>
          <a:endParaRPr lang="ru-RU" sz="20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Шоу двойников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Оранжевая дискотека</a:t>
          </a:r>
          <a:endParaRPr lang="ru-RU" sz="1600" kern="1200" dirty="0"/>
        </a:p>
      </dsp:txBody>
      <dsp:txXfrm>
        <a:off x="1505594" y="1111555"/>
        <a:ext cx="5514677" cy="1015397"/>
      </dsp:txXfrm>
    </dsp:sp>
    <dsp:sp modelId="{C8CE18AD-CBA9-4B33-85AD-07E948A47C17}">
      <dsp:nvSpPr>
        <dsp:cNvPr id="0" name=""/>
        <dsp:cNvSpPr/>
      </dsp:nvSpPr>
      <dsp:spPr>
        <a:xfrm>
          <a:off x="101539" y="1218477"/>
          <a:ext cx="1404054" cy="812318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96D06C-AF09-4F28-BADA-B9A6D30C165E}" type="datetimeFigureOut">
              <a:rPr lang="ru-RU" smtClean="0"/>
              <a:pPr/>
              <a:t>28.05.2015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FC3F6D-60EE-4706-AAF7-8047BDD5DBC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28.05.2015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28.05.2015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28.05.2015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28.05.2015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28.05.2015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13" Type="http://schemas.openxmlformats.org/officeDocument/2006/relationships/image" Target="../media/image19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12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5.jpe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package" Target="../embeddings/_________Microsoft_Office_Word1.docx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6.xml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12" Type="http://schemas.microsoft.com/office/2007/relationships/diagramDrawing" Target="../diagrams/drawing6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11" Type="http://schemas.openxmlformats.org/officeDocument/2006/relationships/diagramColors" Target="../diagrams/colors6.xml"/><Relationship Id="rId5" Type="http://schemas.openxmlformats.org/officeDocument/2006/relationships/diagramQuickStyle" Target="../diagrams/quickStyle5.xml"/><Relationship Id="rId10" Type="http://schemas.openxmlformats.org/officeDocument/2006/relationships/diagramQuickStyle" Target="../diagrams/quickStyle6.xml"/><Relationship Id="rId4" Type="http://schemas.openxmlformats.org/officeDocument/2006/relationships/diagramLayout" Target="../diagrams/layout5.xml"/><Relationship Id="rId9" Type="http://schemas.openxmlformats.org/officeDocument/2006/relationships/diagramLayout" Target="../diagrams/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8.xml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12" Type="http://schemas.microsoft.com/office/2007/relationships/diagramDrawing" Target="../diagrams/drawing8.xm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7.xml"/><Relationship Id="rId11" Type="http://schemas.openxmlformats.org/officeDocument/2006/relationships/diagramColors" Target="../diagrams/colors8.xml"/><Relationship Id="rId5" Type="http://schemas.openxmlformats.org/officeDocument/2006/relationships/diagramQuickStyle" Target="../diagrams/quickStyle7.xml"/><Relationship Id="rId10" Type="http://schemas.openxmlformats.org/officeDocument/2006/relationships/diagramQuickStyle" Target="../diagrams/quickStyle8.xml"/><Relationship Id="rId4" Type="http://schemas.openxmlformats.org/officeDocument/2006/relationships/diagramLayout" Target="../diagrams/layout7.xml"/><Relationship Id="rId9" Type="http://schemas.openxmlformats.org/officeDocument/2006/relationships/diagramLayout" Target="../diagrams/layout8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0.xml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12" Type="http://schemas.microsoft.com/office/2007/relationships/diagramDrawing" Target="../diagrams/drawing10.xm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9.xml"/><Relationship Id="rId11" Type="http://schemas.openxmlformats.org/officeDocument/2006/relationships/diagramColors" Target="../diagrams/colors10.xml"/><Relationship Id="rId5" Type="http://schemas.openxmlformats.org/officeDocument/2006/relationships/diagramQuickStyle" Target="../diagrams/quickStyle9.xml"/><Relationship Id="rId10" Type="http://schemas.openxmlformats.org/officeDocument/2006/relationships/diagramQuickStyle" Target="../diagrams/quickStyle10.xml"/><Relationship Id="rId4" Type="http://schemas.openxmlformats.org/officeDocument/2006/relationships/diagramLayout" Target="../diagrams/layout9.xml"/><Relationship Id="rId9" Type="http://schemas.openxmlformats.org/officeDocument/2006/relationships/diagramLayout" Target="../diagrams/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3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ндрей\Desktop\апельсиновое лето\апельсин 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619672" y="692696"/>
            <a:ext cx="6624736" cy="2160240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</a:bodyPr>
          <a:lstStyle/>
          <a:p>
            <a:pPr algn="ctr"/>
            <a:r>
              <a:rPr lang="ru-RU" sz="2400" b="1" i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BatangChe" pitchFamily="49" charset="-127"/>
                <a:cs typeface="Consolas" pitchFamily="49" charset="0"/>
              </a:rPr>
              <a:t>ЛАГЕРЬ </a:t>
            </a:r>
            <a:r>
              <a:rPr lang="ru-RU" sz="4000" b="1" i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BatangChe" pitchFamily="49" charset="-127"/>
                <a:cs typeface="Times New Roman" pitchFamily="18" charset="0"/>
              </a:rPr>
              <a:t>«К</a:t>
            </a:r>
            <a:r>
              <a:rPr lang="el-GR" sz="4000" b="1" i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BatangChe" pitchFamily="49" charset="-127"/>
                <a:cs typeface="Times New Roman" pitchFamily="18" charset="0"/>
              </a:rPr>
              <a:t>Υ</a:t>
            </a:r>
            <a:r>
              <a:rPr lang="ru-RU" sz="4000" b="1" i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BatangChe" pitchFamily="49" charset="-127"/>
                <a:cs typeface="Times New Roman" pitchFamily="18" charset="0"/>
              </a:rPr>
              <a:t>НШУАҚ»</a:t>
            </a:r>
            <a:r>
              <a:rPr lang="ru-RU" sz="4000" b="1" i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BatangChe" pitchFamily="49" charset="-127"/>
                <a:cs typeface="Consolas" pitchFamily="49" charset="0"/>
              </a:rPr>
              <a:t> </a:t>
            </a:r>
          </a:p>
          <a:p>
            <a:pPr algn="ctr"/>
            <a:r>
              <a:rPr lang="ru-RU" sz="2400" b="1" i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BatangChe" pitchFamily="49" charset="-127"/>
                <a:cs typeface="Consolas" pitchFamily="49" charset="0"/>
              </a:rPr>
              <a:t>ДНЕВНОГО ПРЕБЫВАНИЯ </a:t>
            </a:r>
          </a:p>
          <a:p>
            <a:pPr algn="ctr"/>
            <a:r>
              <a:rPr lang="ru-RU" sz="2400" b="1" i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BatangChe" pitchFamily="49" charset="-127"/>
                <a:cs typeface="Consolas" pitchFamily="49" charset="0"/>
              </a:rPr>
              <a:t>ПРИ ШКОЛЕ-ГИМНАЗИИ №2 </a:t>
            </a:r>
          </a:p>
          <a:p>
            <a:pPr algn="ctr"/>
            <a:r>
              <a:rPr lang="ru-RU" sz="2400" b="1" i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BatangChe" pitchFamily="49" charset="-127"/>
                <a:cs typeface="Consolas" pitchFamily="49" charset="0"/>
              </a:rPr>
              <a:t>ИМЕНИ ГАФУ КАИРБЕКОВА</a:t>
            </a:r>
          </a:p>
        </p:txBody>
      </p:sp>
      <p:pic>
        <p:nvPicPr>
          <p:cNvPr id="5" name="Рисунок 4" descr="D:\Мои документы\102_PANA\P1020999.JPG"/>
          <p:cNvPicPr/>
          <p:nvPr/>
        </p:nvPicPr>
        <p:blipFill>
          <a:blip r:embed="rId3" cstate="print"/>
          <a:srcRect l="7789" t="13616" r="71026" b="14611"/>
          <a:stretch>
            <a:fillRect/>
          </a:stretch>
        </p:blipFill>
        <p:spPr bwMode="auto">
          <a:xfrm rot="5400000">
            <a:off x="3250397" y="2107397"/>
            <a:ext cx="2500330" cy="47149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2123728" y="4653136"/>
            <a:ext cx="45400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ЖАЗ   -   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2015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ндрей\Desktop\апельсиновое лето\апельсин 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07647"/>
          </a:xfrm>
          <a:prstGeom prst="rect">
            <a:avLst/>
          </a:prstGeom>
          <a:noFill/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0" y="954256"/>
            <a:ext cx="9445663" cy="5786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Название лагеря: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лагерь дневного пребывания  «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Күншуақ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»</a:t>
            </a:r>
            <a:r>
              <a:rPr lang="ru-RU" sz="2000" b="1" dirty="0">
                <a:latin typeface="Calibri" pitchFamily="34" charset="0"/>
              </a:rPr>
              <a:t> </a:t>
            </a:r>
            <a:r>
              <a:rPr lang="ru-RU" sz="2000" b="1" dirty="0" smtClean="0">
                <a:latin typeface="Calibri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                    при школе-гимназии №2 имени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Гафу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 Каирбекова</a:t>
            </a:r>
            <a:r>
              <a:rPr lang="ru-RU" sz="800" b="1" dirty="0" smtClean="0">
                <a:latin typeface="Calibri" pitchFamily="34" charset="0"/>
              </a:rPr>
              <a:t>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Девиз лагеря:</a:t>
            </a:r>
            <a:r>
              <a:rPr kumimoji="0" lang="ru-RU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«Взаимопомощь,  дисциплина, веселье,   дружба и  спорт»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Тип лагеря: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лагерь дневного пребывания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Профиль лагеря: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оздоровительный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Модель лагеря: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разновозрастное объединение</a:t>
            </a:r>
            <a:r>
              <a:rPr lang="ru-RU" sz="1600" b="1" dirty="0">
                <a:latin typeface="Calibri" pitchFamily="34" charset="0"/>
              </a:rPr>
              <a:t>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 учащихся 1-4 классов  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 Кадры: 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учителя  начальных классов, учитель музыки, учитель физкультуры,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учителя казахского языка</a:t>
            </a:r>
            <a:r>
              <a:rPr kumimoji="0" lang="ru-RU" sz="16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 и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английского языка, </a:t>
            </a:r>
            <a:r>
              <a:rPr lang="ru-RU" sz="1600" b="1" dirty="0">
                <a:latin typeface="Calibri" pitchFamily="34" charset="0"/>
              </a:rPr>
              <a:t>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учитель трудового воспитания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                                                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</a:b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Продолжительность смен: 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10 дней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/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Количество смен: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2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 Название проводящей организации: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Школа – </a:t>
            </a:r>
            <a:r>
              <a:rPr kumimoji="0" lang="ru-RU" sz="16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 гимназия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№2  им  Г. Каирбекова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 Адрес: 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город Астана, район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Сарыарка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,   ул. Сейфуллина, 19, телефон: 8(7172)501631</a:t>
            </a:r>
            <a:endParaRPr lang="ru-RU" sz="1600" b="1" dirty="0" smtClean="0">
              <a:latin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Возраст участников: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7-11 лет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800" dirty="0" smtClean="0">
              <a:latin typeface="Calibri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Количество детей: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в I смене</a:t>
            </a:r>
            <a:r>
              <a:rPr kumimoji="0" lang="ru-RU" sz="16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 -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400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детей, во II смене –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156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Сроки проведения</a:t>
            </a:r>
            <a:r>
              <a:rPr kumimoji="0" lang="ru-RU" sz="1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:  </a:t>
            </a:r>
            <a:r>
              <a:rPr kumimoji="0" lang="ru-RU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01.06.2014 </a:t>
            </a:r>
            <a:r>
              <a:rPr kumimoji="0" lang="ru-RU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- </a:t>
            </a:r>
            <a:r>
              <a:rPr kumimoji="0" lang="ru-RU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12.06.2014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г</a:t>
            </a:r>
            <a:r>
              <a:rPr kumimoji="0" lang="ru-RU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,</a:t>
            </a:r>
            <a:r>
              <a:rPr kumimoji="0" lang="ru-RU" sz="1600" b="1" i="0" u="none" strike="noStrike" cap="none" normalizeH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 </a:t>
            </a:r>
            <a:r>
              <a:rPr kumimoji="0" lang="ru-RU" sz="1600" b="1" i="0" u="none" strike="noStrike" cap="none" normalizeH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15.06.2014 </a:t>
            </a:r>
            <a:r>
              <a:rPr kumimoji="0" lang="ru-RU" sz="1600" b="1" i="0" u="none" strike="noStrike" cap="none" normalizeH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- </a:t>
            </a:r>
            <a:r>
              <a:rPr kumimoji="0" lang="ru-RU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26.06.2014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г.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dirty="0" smtClean="0">
                <a:latin typeface="Calibri" pitchFamily="34" charset="0"/>
              </a:rPr>
              <a:t>Финансовое обеспечение: </a:t>
            </a:r>
            <a:r>
              <a:rPr lang="ru-RU" sz="1600" b="1" dirty="0" smtClean="0">
                <a:latin typeface="Calibri" pitchFamily="34" charset="0"/>
              </a:rPr>
              <a:t>за счет бюджетных средств, за  счет родителей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 Условия участия в программе: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добровольность, взаимопонимание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pic>
        <p:nvPicPr>
          <p:cNvPr id="1027" name="Picture 3" descr="C:\Users\Андрей\Desktop\апельсиновое лето\апельсин 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77829">
            <a:off x="6947422" y="1384211"/>
            <a:ext cx="1819275" cy="21934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1331640" y="332656"/>
            <a:ext cx="6192688" cy="52202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ru-RU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E9F58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в</a:t>
            </a:r>
            <a:r>
              <a:rPr lang="ru-RU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E9F58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изитная карточка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E9F58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ндрей\Desktop\апельсиновое лето\апельсин 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07647"/>
          </a:xfrm>
          <a:prstGeom prst="rect">
            <a:avLst/>
          </a:prstGeom>
          <a:noFill/>
        </p:spPr>
      </p:pic>
      <p:graphicFrame>
        <p:nvGraphicFramePr>
          <p:cNvPr id="8" name="Схема 7"/>
          <p:cNvGraphicFramePr/>
          <p:nvPr/>
        </p:nvGraphicFramePr>
        <p:xfrm>
          <a:off x="1043608" y="548680"/>
          <a:ext cx="7776864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Андрей\Desktop\апельсиновое лето\апельсин 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25176"/>
            <a:ext cx="9144000" cy="6832823"/>
          </a:xfrm>
          <a:prstGeom prst="rect">
            <a:avLst/>
          </a:prstGeom>
          <a:noFill/>
        </p:spPr>
      </p:pic>
      <p:graphicFrame>
        <p:nvGraphicFramePr>
          <p:cNvPr id="4" name="Схема 3"/>
          <p:cNvGraphicFramePr/>
          <p:nvPr/>
        </p:nvGraphicFramePr>
        <p:xfrm>
          <a:off x="251520" y="404664"/>
          <a:ext cx="8568952" cy="6264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Андрей\Desktop\апельсиновое лето\апельсин 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07648"/>
          </a:xfrm>
          <a:prstGeom prst="rect">
            <a:avLst/>
          </a:prstGeom>
          <a:noFill/>
        </p:spPr>
      </p:pic>
      <p:pic>
        <p:nvPicPr>
          <p:cNvPr id="12" name="Рисунок 11" descr="DSC00050.jpg"/>
          <p:cNvPicPr/>
          <p:nvPr/>
        </p:nvPicPr>
        <p:blipFill>
          <a:blip r:embed="rId3" cstate="print"/>
          <a:srcRect l="35185" t="5541" r="17901" b="59262"/>
          <a:stretch>
            <a:fillRect/>
          </a:stretch>
        </p:blipFill>
        <p:spPr>
          <a:xfrm>
            <a:off x="539552" y="260648"/>
            <a:ext cx="2664296" cy="24482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2123728" y="476672"/>
            <a:ext cx="684076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апельсиновом э</a:t>
            </a:r>
            <a:r>
              <a:rPr kumimoji="0" lang="ru-RU" sz="4000" b="1" u="none" strike="noStrik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кипаже :</a:t>
            </a:r>
            <a:endParaRPr kumimoji="0" lang="ru-RU" sz="4000" b="1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u="none" strike="noStrik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Капитан – начальник лагерной смены.</a:t>
            </a:r>
            <a:endParaRPr kumimoji="0" lang="ru-RU" sz="2000" b="1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</a:t>
            </a:r>
            <a:r>
              <a:rPr kumimoji="0" lang="ru-RU" sz="2000" b="1" u="none" strike="noStrik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роводники – воспитатели.</a:t>
            </a:r>
            <a:endParaRPr kumimoji="0" lang="ru-RU" sz="2000" b="1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8310" name="Picture 6" descr="C:\Users\Андрей\Desktop\пед совет\Съемный диск\8 марта коллектив\IMG_2509.JPG"/>
          <p:cNvPicPr>
            <a:picLocks noChangeAspect="1" noChangeArrowheads="1"/>
          </p:cNvPicPr>
          <p:nvPr/>
        </p:nvPicPr>
        <p:blipFill>
          <a:blip r:embed="rId4" cstate="print"/>
          <a:srcRect l="66537" t="27557" r="13649" b="38759"/>
          <a:stretch>
            <a:fillRect/>
          </a:stretch>
        </p:blipFill>
        <p:spPr bwMode="auto">
          <a:xfrm>
            <a:off x="2987824" y="1556792"/>
            <a:ext cx="2160240" cy="24482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8311" name="Picture 7" descr="C:\Users\Андрей\Desktop\пед совет\Съемный диск\8 марта коллектив\IMG_2542.JPG"/>
          <p:cNvPicPr>
            <a:picLocks noChangeAspect="1" noChangeArrowheads="1"/>
          </p:cNvPicPr>
          <p:nvPr/>
        </p:nvPicPr>
        <p:blipFill>
          <a:blip r:embed="rId5" cstate="print"/>
          <a:srcRect l="22438" t="21650" r="50000" b="40550"/>
          <a:stretch>
            <a:fillRect/>
          </a:stretch>
        </p:blipFill>
        <p:spPr bwMode="auto">
          <a:xfrm rot="5400000">
            <a:off x="1511660" y="2600908"/>
            <a:ext cx="2520280" cy="230425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2" descr="C:\Users\Андрей\Desktop\пед совет\Съемный диск\8 марта коллектив\IMG_2491.JPG"/>
          <p:cNvPicPr>
            <a:picLocks noChangeAspect="1" noChangeArrowheads="1"/>
          </p:cNvPicPr>
          <p:nvPr/>
        </p:nvPicPr>
        <p:blipFill>
          <a:blip r:embed="rId6" cstate="print"/>
          <a:srcRect l="38975" t="13382" r="46850" b="58269"/>
          <a:stretch>
            <a:fillRect/>
          </a:stretch>
        </p:blipFill>
        <p:spPr bwMode="auto">
          <a:xfrm>
            <a:off x="4932040" y="2060848"/>
            <a:ext cx="2016224" cy="268829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C:\Users\Андрей\Desktop\Мама работа НЕ ТРОГАТЬ\мамина работа\Работа важно мама\пед совет\Съемный диск\8 марта коллектив\IMG_2478.JPG"/>
          <p:cNvPicPr>
            <a:picLocks noChangeAspect="1" noChangeArrowheads="1"/>
          </p:cNvPicPr>
          <p:nvPr/>
        </p:nvPicPr>
        <p:blipFill>
          <a:blip r:embed="rId7" cstate="print"/>
          <a:srcRect l="57505" t="13126" r="16243" b="45620"/>
          <a:stretch>
            <a:fillRect/>
          </a:stretch>
        </p:blipFill>
        <p:spPr bwMode="auto">
          <a:xfrm>
            <a:off x="0" y="2132856"/>
            <a:ext cx="2130782" cy="22322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3" descr="C:\Users\Андрей\Desktop\пед совет\Съемный диск\8 марта коллектив\IMG_2498.JPG"/>
          <p:cNvPicPr>
            <a:picLocks noChangeAspect="1" noChangeArrowheads="1"/>
          </p:cNvPicPr>
          <p:nvPr/>
        </p:nvPicPr>
        <p:blipFill>
          <a:blip r:embed="rId8" cstate="print"/>
          <a:srcRect l="31100" t="25194" r="51575" b="39369"/>
          <a:stretch>
            <a:fillRect/>
          </a:stretch>
        </p:blipFill>
        <p:spPr bwMode="auto">
          <a:xfrm rot="318304">
            <a:off x="3763065" y="3303414"/>
            <a:ext cx="2088232" cy="284758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8312" name="Picture 8" descr="C:\Users\Андрей\Desktop\пед совет\Съемный диск\8 марта коллектив\IMG_2554.JPG"/>
          <p:cNvPicPr>
            <a:picLocks noChangeAspect="1" noChangeArrowheads="1"/>
          </p:cNvPicPr>
          <p:nvPr/>
        </p:nvPicPr>
        <p:blipFill>
          <a:blip r:embed="rId9" cstate="print"/>
          <a:srcRect l="38975" t="7476" r="42125" b="55906"/>
          <a:stretch>
            <a:fillRect/>
          </a:stretch>
        </p:blipFill>
        <p:spPr bwMode="auto">
          <a:xfrm rot="389614">
            <a:off x="6512994" y="1518431"/>
            <a:ext cx="2016224" cy="260428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Picture 1" descr="C:\Users\Андрей\Desktop\пед совет\Съемный диск\8 марта коллектив\IMG_2487.JPG"/>
          <p:cNvPicPr>
            <a:picLocks noChangeAspect="1" noChangeArrowheads="1"/>
          </p:cNvPicPr>
          <p:nvPr/>
        </p:nvPicPr>
        <p:blipFill>
          <a:blip r:embed="rId10" cstate="print"/>
          <a:srcRect l="44488" t="9837" r="30312" b="48819"/>
          <a:stretch>
            <a:fillRect/>
          </a:stretch>
        </p:blipFill>
        <p:spPr bwMode="auto">
          <a:xfrm rot="381829">
            <a:off x="6707168" y="3404923"/>
            <a:ext cx="2304256" cy="25202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8308" name="Picture 4" descr="C:\Users\Андрей\Desktop\пед совет\Съемный диск\8 марта коллектив\IMG_2512.JPG"/>
          <p:cNvPicPr>
            <a:picLocks noChangeAspect="1" noChangeArrowheads="1"/>
          </p:cNvPicPr>
          <p:nvPr/>
        </p:nvPicPr>
        <p:blipFill>
          <a:blip r:embed="rId11" cstate="print"/>
          <a:srcRect l="28738" t="44094" r="40550" b="14563"/>
          <a:stretch>
            <a:fillRect/>
          </a:stretch>
        </p:blipFill>
        <p:spPr bwMode="auto">
          <a:xfrm rot="5400000">
            <a:off x="259750" y="4140850"/>
            <a:ext cx="2647835" cy="237626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8314" name="Picture 10" descr="G:\ \Фото 2012-2013\Семинар 1 классы\SAM_3089.JPG"/>
          <p:cNvPicPr>
            <a:picLocks noChangeAspect="1" noChangeArrowheads="1"/>
          </p:cNvPicPr>
          <p:nvPr/>
        </p:nvPicPr>
        <p:blipFill>
          <a:blip r:embed="rId12" cstate="print"/>
          <a:srcRect l="3538" t="29000" r="82287" b="51050"/>
          <a:stretch>
            <a:fillRect/>
          </a:stretch>
        </p:blipFill>
        <p:spPr bwMode="auto">
          <a:xfrm>
            <a:off x="2339752" y="4481736"/>
            <a:ext cx="2251197" cy="23762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Users\Андрей\Desktop\Мама работа НЕ ТРОГАТЬ\мамина работа\Работа важно мама\пед совет\Съемный диск\8 марта коллектив\IMG_2536.JPG"/>
          <p:cNvPicPr>
            <a:picLocks noChangeAspect="1" noChangeArrowheads="1"/>
          </p:cNvPicPr>
          <p:nvPr/>
        </p:nvPicPr>
        <p:blipFill>
          <a:blip r:embed="rId13" cstate="print"/>
          <a:srcRect l="47452" t="6123" r="14790" b="26525"/>
          <a:stretch>
            <a:fillRect/>
          </a:stretch>
        </p:blipFill>
        <p:spPr bwMode="auto">
          <a:xfrm rot="289407">
            <a:off x="5324253" y="4202793"/>
            <a:ext cx="2160239" cy="256893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Прямоугольник 16"/>
          <p:cNvSpPr/>
          <p:nvPr/>
        </p:nvSpPr>
        <p:spPr>
          <a:xfrm>
            <a:off x="611560" y="188641"/>
            <a:ext cx="8018349" cy="43204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Triangle">
              <a:avLst/>
            </a:prstTxWarp>
            <a:spAutoFit/>
          </a:bodyPr>
          <a:lstStyle/>
          <a:p>
            <a:pPr algn="ctr"/>
            <a:r>
              <a:rPr lang="ru-RU" sz="3600" b="1" i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УЧАСТНИКИ ПРОГРАММЫ</a:t>
            </a:r>
            <a:endParaRPr lang="ru-RU" sz="3600" b="1" i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Андрей\Desktop\апельсиновое лето\апельсин 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755576" y="1772816"/>
            <a:ext cx="831208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normalizeH="0" baseline="0" dirty="0" smtClean="0">
                <a:ln w="1905"/>
                <a:solidFill>
                  <a:srgbClr val="11431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Начальник лагеря: несёт ответственность за соблюдение распорядка дня, </a:t>
            </a:r>
            <a:endParaRPr kumimoji="0" lang="ru-RU" b="1" i="0" u="none" strike="noStrike" normalizeH="0" baseline="0" dirty="0" smtClean="0">
              <a:ln w="1905"/>
              <a:solidFill>
                <a:srgbClr val="11431B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normalizeH="0" baseline="0" dirty="0" smtClean="0">
                <a:ln w="1905"/>
                <a:solidFill>
                  <a:srgbClr val="11431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организацию  и содержание оздоровительно-воспитательной и </a:t>
            </a:r>
            <a:r>
              <a:rPr kumimoji="0" lang="ru-RU" b="1" i="0" u="none" strike="noStrike" normalizeH="0" baseline="0" dirty="0" err="1" smtClean="0">
                <a:ln w="1905"/>
                <a:solidFill>
                  <a:srgbClr val="11431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досуговой</a:t>
            </a:r>
            <a:r>
              <a:rPr kumimoji="0" lang="ru-RU" b="1" i="0" u="none" strike="noStrike" normalizeH="0" baseline="0" dirty="0" smtClean="0">
                <a:ln w="1905"/>
                <a:solidFill>
                  <a:srgbClr val="11431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b="1" i="0" u="none" strike="noStrike" normalizeH="0" baseline="0" dirty="0" smtClean="0">
              <a:ln w="1905"/>
              <a:solidFill>
                <a:srgbClr val="11431B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normalizeH="0" baseline="0" dirty="0" smtClean="0">
                <a:ln w="1905"/>
                <a:solidFill>
                  <a:srgbClr val="11431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деятельности,  проведение </a:t>
            </a:r>
            <a:r>
              <a:rPr kumimoji="0" lang="ru-RU" b="1" i="0" u="none" strike="noStrike" normalizeH="0" baseline="0" dirty="0" err="1" smtClean="0">
                <a:ln w="1905"/>
                <a:solidFill>
                  <a:srgbClr val="11431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досуговых</a:t>
            </a:r>
            <a:r>
              <a:rPr kumimoji="0" lang="ru-RU" b="1" i="0" u="none" strike="noStrike" normalizeH="0" baseline="0" dirty="0" smtClean="0">
                <a:ln w="1905"/>
                <a:solidFill>
                  <a:srgbClr val="11431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мероприятий в рамках программы, </a:t>
            </a:r>
            <a:endParaRPr kumimoji="0" lang="ru-RU" b="1" i="0" u="none" strike="noStrike" normalizeH="0" baseline="0" dirty="0" smtClean="0">
              <a:ln w="1905"/>
              <a:solidFill>
                <a:srgbClr val="11431B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normalizeH="0" baseline="0" dirty="0" smtClean="0">
                <a:ln w="1905"/>
                <a:solidFill>
                  <a:srgbClr val="11431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анализирует деятельность отрядов.</a:t>
            </a:r>
            <a:endParaRPr kumimoji="0" lang="ru-RU" b="1" i="0" u="none" strike="noStrike" normalizeH="0" baseline="0" dirty="0" smtClean="0">
              <a:ln w="1905"/>
              <a:solidFill>
                <a:srgbClr val="11431B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normalizeH="0" baseline="0" dirty="0" smtClean="0">
                <a:ln w="1905"/>
                <a:solidFill>
                  <a:srgbClr val="11431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Специальные кадры (библиотекарь, физрук): осуществляют </a:t>
            </a:r>
            <a:endParaRPr kumimoji="0" lang="ru-RU" b="1" i="0" u="none" strike="noStrike" normalizeH="0" baseline="0" dirty="0" smtClean="0">
              <a:ln w="1905"/>
              <a:solidFill>
                <a:srgbClr val="11431B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normalizeH="0" baseline="0" dirty="0" smtClean="0">
                <a:ln w="1905"/>
                <a:solidFill>
                  <a:srgbClr val="11431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специализированную педагогическую деятельность в рамках </a:t>
            </a:r>
            <a:endParaRPr kumimoji="0" lang="ru-RU" b="1" i="0" u="none" strike="noStrike" normalizeH="0" baseline="0" dirty="0" smtClean="0">
              <a:ln w="1905"/>
              <a:solidFill>
                <a:srgbClr val="11431B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normalizeH="0" baseline="0" dirty="0" smtClean="0">
                <a:ln w="1905"/>
                <a:solidFill>
                  <a:srgbClr val="11431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функциональных обязанностей, могут быть привлечены для педагогической </a:t>
            </a:r>
            <a:endParaRPr kumimoji="0" lang="ru-RU" b="1" i="0" u="none" strike="noStrike" normalizeH="0" baseline="0" dirty="0" smtClean="0">
              <a:ln w="1905"/>
              <a:solidFill>
                <a:srgbClr val="11431B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normalizeH="0" baseline="0" dirty="0" smtClean="0">
                <a:ln w="1905"/>
                <a:solidFill>
                  <a:srgbClr val="11431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поддержки работы лагеря, для организации </a:t>
            </a:r>
            <a:r>
              <a:rPr kumimoji="0" lang="ru-RU" b="1" i="0" u="none" strike="noStrike" normalizeH="0" baseline="0" dirty="0" err="1" smtClean="0">
                <a:ln w="1905"/>
                <a:solidFill>
                  <a:srgbClr val="11431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досуговых</a:t>
            </a:r>
            <a:r>
              <a:rPr kumimoji="0" lang="ru-RU" b="1" i="0" u="none" strike="noStrike" normalizeH="0" baseline="0" dirty="0" smtClean="0">
                <a:ln w="1905"/>
                <a:solidFill>
                  <a:srgbClr val="11431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мероприятий.</a:t>
            </a:r>
            <a:endParaRPr kumimoji="0" lang="ru-RU" b="1" i="0" u="none" strike="noStrike" normalizeH="0" baseline="0" dirty="0" smtClean="0">
              <a:ln w="1905"/>
              <a:solidFill>
                <a:srgbClr val="11431B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normalizeH="0" baseline="0" dirty="0" smtClean="0">
                <a:ln w="1905"/>
                <a:solidFill>
                  <a:srgbClr val="11431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Педагоги дополнительного образования: отвечают за содержание </a:t>
            </a:r>
            <a:endParaRPr kumimoji="0" lang="ru-RU" b="1" i="0" u="none" strike="noStrike" normalizeH="0" baseline="0" dirty="0" smtClean="0">
              <a:ln w="1905"/>
              <a:solidFill>
                <a:srgbClr val="11431B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normalizeH="0" baseline="0" dirty="0" smtClean="0">
                <a:ln w="1905"/>
                <a:solidFill>
                  <a:srgbClr val="11431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деятельности своих кружков, результативность работы и привлечение ребят </a:t>
            </a:r>
            <a:endParaRPr kumimoji="0" lang="ru-RU" b="1" i="0" u="none" strike="noStrike" normalizeH="0" baseline="0" dirty="0" smtClean="0">
              <a:ln w="1905"/>
              <a:solidFill>
                <a:srgbClr val="11431B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normalizeH="0" baseline="0" dirty="0" smtClean="0">
                <a:ln w="1905"/>
                <a:solidFill>
                  <a:srgbClr val="11431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 деятельности,  участвуют в подготовке общественных мероприятий. </a:t>
            </a:r>
            <a:endParaRPr kumimoji="0" lang="ru-RU" b="1" i="0" u="none" strike="noStrike" normalizeH="0" baseline="0" dirty="0" smtClean="0">
              <a:ln w="1905"/>
              <a:solidFill>
                <a:srgbClr val="11431B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normalizeH="0" baseline="0" dirty="0" smtClean="0">
                <a:ln w="1905"/>
                <a:solidFill>
                  <a:srgbClr val="11431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Воспитатели: несут ответственность за жизнь и здоровье детей,  выполнение </a:t>
            </a:r>
            <a:endParaRPr kumimoji="0" lang="ru-RU" b="1" i="0" u="none" strike="noStrike" normalizeH="0" baseline="0" dirty="0" smtClean="0">
              <a:ln w="1905"/>
              <a:solidFill>
                <a:srgbClr val="11431B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normalizeH="0" baseline="0" dirty="0" smtClean="0">
                <a:ln w="1905"/>
                <a:solidFill>
                  <a:srgbClr val="11431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плана учебно-воспитательной работы,   проведение отрядных и </a:t>
            </a:r>
            <a:endParaRPr kumimoji="0" lang="ru-RU" b="1" i="0" u="none" strike="noStrike" normalizeH="0" baseline="0" dirty="0" smtClean="0">
              <a:ln w="1905"/>
              <a:solidFill>
                <a:srgbClr val="11431B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normalizeH="0" baseline="0" dirty="0" err="1" smtClean="0">
                <a:ln w="1905"/>
                <a:solidFill>
                  <a:srgbClr val="11431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общелагерных</a:t>
            </a:r>
            <a:r>
              <a:rPr kumimoji="0" lang="ru-RU" b="1" i="0" u="none" strike="noStrike" normalizeH="0" baseline="0" dirty="0" smtClean="0">
                <a:ln w="1905"/>
                <a:solidFill>
                  <a:srgbClr val="11431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дел.</a:t>
            </a:r>
            <a:endParaRPr kumimoji="0" lang="ru-RU" b="1" i="0" u="none" strike="noStrike" normalizeH="0" baseline="0" dirty="0" smtClean="0">
              <a:ln w="1905"/>
              <a:solidFill>
                <a:srgbClr val="11431B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normalizeH="0" baseline="0" dirty="0" smtClean="0">
                <a:ln w="1905"/>
                <a:solidFill>
                  <a:srgbClr val="11431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Отрядные вожатые: организуют и поддерживают работу отрядов,  </a:t>
            </a:r>
            <a:endParaRPr kumimoji="0" lang="ru-RU" b="1" i="0" u="none" strike="noStrike" normalizeH="0" baseline="0" dirty="0" smtClean="0">
              <a:ln w="1905"/>
              <a:solidFill>
                <a:srgbClr val="11431B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normalizeH="0" baseline="0" dirty="0" smtClean="0">
                <a:ln w="1905"/>
                <a:solidFill>
                  <a:srgbClr val="11431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обеспечивают безопасность детей.</a:t>
            </a:r>
            <a:endParaRPr lang="ru-RU" b="1" dirty="0">
              <a:ln w="1905"/>
              <a:solidFill>
                <a:srgbClr val="11431B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75656" y="548680"/>
            <a:ext cx="655272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">
              <a:avLst/>
            </a:prstTxWarp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</a:t>
            </a:r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БЯЗАННОСТИ: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Андрей\Desktop\апельсиновое лето\апельсин 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07648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619672" y="476672"/>
            <a:ext cx="7524328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 апельсиновом э</a:t>
            </a:r>
            <a:r>
              <a:rPr kumimoji="0" lang="ru-RU" sz="4000" b="1" u="none" strike="noStrik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кипаже :</a:t>
            </a:r>
          </a:p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главные участники – апельсиновые дольки</a:t>
            </a:r>
            <a:endParaRPr kumimoji="0" lang="ru-RU" sz="2000" b="1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83568" y="260648"/>
            <a:ext cx="8018349" cy="36004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Triangle">
              <a:avLst/>
            </a:prstTxWarp>
            <a:spAutoFit/>
          </a:bodyPr>
          <a:lstStyle/>
          <a:p>
            <a:pPr algn="ctr"/>
            <a:r>
              <a:rPr lang="ru-RU" sz="3600" b="1" i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УЧАСТНИКИ ПРОГРАММЫ</a:t>
            </a:r>
            <a:endParaRPr lang="ru-RU" sz="3600" b="1" i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20" name="Picture 5" descr="F:\лагерь 2012 МАДАГАСКАР\IMG_4754.JPG"/>
          <p:cNvPicPr>
            <a:picLocks noChangeAspect="1" noChangeArrowheads="1"/>
          </p:cNvPicPr>
          <p:nvPr/>
        </p:nvPicPr>
        <p:blipFill>
          <a:blip r:embed="rId3" cstate="print"/>
          <a:srcRect l="5660" t="2830" r="5660"/>
          <a:stretch>
            <a:fillRect/>
          </a:stretch>
        </p:blipFill>
        <p:spPr bwMode="auto">
          <a:xfrm>
            <a:off x="2915816" y="1484784"/>
            <a:ext cx="3357586" cy="2452683"/>
          </a:xfrm>
          <a:prstGeom prst="cloud">
            <a:avLst/>
          </a:prstGeom>
          <a:noFill/>
        </p:spPr>
      </p:pic>
      <p:pic>
        <p:nvPicPr>
          <p:cNvPr id="21" name="Picture 8" descr="F:\лагерь 2012 МАДАГАСКАР\IMG_4761.JPG"/>
          <p:cNvPicPr>
            <a:picLocks noChangeAspect="1" noChangeArrowheads="1"/>
          </p:cNvPicPr>
          <p:nvPr/>
        </p:nvPicPr>
        <p:blipFill>
          <a:blip r:embed="rId4" cstate="print"/>
          <a:srcRect l="24325" t="-4054" r="24323"/>
          <a:stretch>
            <a:fillRect/>
          </a:stretch>
        </p:blipFill>
        <p:spPr bwMode="auto">
          <a:xfrm rot="21055257">
            <a:off x="6331170" y="1391630"/>
            <a:ext cx="1744412" cy="2356459"/>
          </a:xfrm>
          <a:prstGeom prst="cloud">
            <a:avLst/>
          </a:prstGeom>
          <a:noFill/>
        </p:spPr>
      </p:pic>
      <p:pic>
        <p:nvPicPr>
          <p:cNvPr id="23" name="Picture 4" descr="F:\лагерь 2012 МАДАГАСКАР\IMG_4770.JPG"/>
          <p:cNvPicPr>
            <a:picLocks noChangeAspect="1" noChangeArrowheads="1"/>
          </p:cNvPicPr>
          <p:nvPr/>
        </p:nvPicPr>
        <p:blipFill>
          <a:blip r:embed="rId5" cstate="print"/>
          <a:srcRect l="33685" r="30525"/>
          <a:stretch>
            <a:fillRect/>
          </a:stretch>
        </p:blipFill>
        <p:spPr bwMode="auto">
          <a:xfrm rot="871604">
            <a:off x="7166807" y="2366928"/>
            <a:ext cx="1650760" cy="2813196"/>
          </a:xfrm>
          <a:prstGeom prst="cloud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Picture 6" descr="F:\лето 2012\100PHOTO\SAM_0701.JPG"/>
          <p:cNvPicPr>
            <a:picLocks noChangeAspect="1" noChangeArrowheads="1"/>
          </p:cNvPicPr>
          <p:nvPr/>
        </p:nvPicPr>
        <p:blipFill>
          <a:blip r:embed="rId6" cstate="print"/>
          <a:srcRect l="19021" t="21014" r="9239" b="20289"/>
          <a:stretch>
            <a:fillRect/>
          </a:stretch>
        </p:blipFill>
        <p:spPr bwMode="auto">
          <a:xfrm rot="5072224">
            <a:off x="-282468" y="1024554"/>
            <a:ext cx="3143271" cy="1928826"/>
          </a:xfrm>
          <a:prstGeom prst="cloud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5" name="Прямоугольник 24"/>
          <p:cNvSpPr/>
          <p:nvPr/>
        </p:nvSpPr>
        <p:spPr>
          <a:xfrm>
            <a:off x="251520" y="3068960"/>
            <a:ext cx="3004349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 хорошим</a:t>
            </a:r>
          </a:p>
          <a:p>
            <a:pPr algn="ctr"/>
            <a:r>
              <a:rPr lang="ru-RU" sz="2800" b="1" spc="50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самочувствием</a:t>
            </a:r>
            <a:endParaRPr lang="ru-RU" sz="2800" b="1" spc="50" dirty="0">
              <a:ln w="1143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2915816" y="3933056"/>
            <a:ext cx="3100849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</a:t>
            </a:r>
            <a:r>
              <a:rPr lang="ru-RU" sz="2800" b="1" cap="none" spc="50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сихологически</a:t>
            </a:r>
          </a:p>
          <a:p>
            <a:pPr algn="ctr"/>
            <a:r>
              <a:rPr lang="ru-RU" sz="2800" b="1" cap="none" spc="50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устойчивые</a:t>
            </a:r>
            <a:endParaRPr lang="ru-RU" sz="2800" b="1" cap="none" spc="50" dirty="0">
              <a:ln w="1143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2" name="Picture 2" descr="F:\лагерь 2012 МАДАГАСКАР\IMG_4775.JPG"/>
          <p:cNvPicPr>
            <a:picLocks noChangeAspect="1" noChangeArrowheads="1"/>
          </p:cNvPicPr>
          <p:nvPr/>
        </p:nvPicPr>
        <p:blipFill>
          <a:blip r:embed="rId7" cstate="print"/>
          <a:srcRect l="38281" t="5469" r="33594"/>
          <a:stretch>
            <a:fillRect/>
          </a:stretch>
        </p:blipFill>
        <p:spPr bwMode="auto">
          <a:xfrm rot="20778379">
            <a:off x="5938369" y="2986340"/>
            <a:ext cx="1512266" cy="3208281"/>
          </a:xfrm>
          <a:prstGeom prst="cloud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7" name="Прямоугольник 26"/>
          <p:cNvSpPr/>
          <p:nvPr/>
        </p:nvSpPr>
        <p:spPr>
          <a:xfrm>
            <a:off x="5724128" y="5517232"/>
            <a:ext cx="3246402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с высокой </a:t>
            </a:r>
          </a:p>
          <a:p>
            <a:pPr algn="ctr"/>
            <a:r>
              <a:rPr lang="ru-RU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нравственностью</a:t>
            </a:r>
            <a:endParaRPr lang="ru-RU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" name="Picture 2" descr="C:\Users\Андрей\Desktop\апельсиновое лето\апельсин 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066433">
            <a:off x="682486" y="4205724"/>
            <a:ext cx="1819275" cy="1990725"/>
          </a:xfrm>
          <a:prstGeom prst="rect">
            <a:avLst/>
          </a:prstGeom>
          <a:noFill/>
        </p:spPr>
      </p:pic>
      <p:sp>
        <p:nvSpPr>
          <p:cNvPr id="28" name="Прямоугольник 27"/>
          <p:cNvSpPr/>
          <p:nvPr/>
        </p:nvSpPr>
        <p:spPr>
          <a:xfrm rot="434067">
            <a:off x="2581012" y="5194111"/>
            <a:ext cx="2910540" cy="58477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</a:bodyPr>
          <a:lstStyle/>
          <a:p>
            <a:pPr algn="ctr"/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е</a:t>
            </a:r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щё свободно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95536" y="404664"/>
            <a:ext cx="846015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u="none" strike="noStrik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Экипаж  составляют и…</a:t>
            </a:r>
            <a:endParaRPr kumimoji="0" lang="ru-RU" sz="3200" b="1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лучики</a:t>
            </a:r>
            <a:r>
              <a:rPr kumimoji="0" lang="ru-RU" sz="3200" b="1" u="none" strike="noStrik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дети</a:t>
            </a:r>
            <a:r>
              <a:rPr kumimoji="0" lang="ru-RU" sz="4000" b="1" u="none" strike="noStrik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Picture 4" descr="F:\лагерь 2012 МАДАГАСКАР\IMG_4770.JPG"/>
          <p:cNvPicPr>
            <a:picLocks noChangeAspect="1" noChangeArrowheads="1"/>
          </p:cNvPicPr>
          <p:nvPr/>
        </p:nvPicPr>
        <p:blipFill>
          <a:blip r:embed="rId2" cstate="print"/>
          <a:srcRect l="33685" r="30525"/>
          <a:stretch>
            <a:fillRect/>
          </a:stretch>
        </p:blipFill>
        <p:spPr bwMode="auto">
          <a:xfrm rot="871604">
            <a:off x="7166807" y="998775"/>
            <a:ext cx="1650760" cy="2813196"/>
          </a:xfrm>
          <a:prstGeom prst="cloud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5" descr="F:\лагерь 2012 МАДАГАСКАР\IMG_4754.JPG"/>
          <p:cNvPicPr>
            <a:picLocks noChangeAspect="1" noChangeArrowheads="1"/>
          </p:cNvPicPr>
          <p:nvPr/>
        </p:nvPicPr>
        <p:blipFill>
          <a:blip r:embed="rId3" cstate="print"/>
          <a:srcRect l="5660" t="2830" r="5660"/>
          <a:stretch>
            <a:fillRect/>
          </a:stretch>
        </p:blipFill>
        <p:spPr bwMode="auto">
          <a:xfrm>
            <a:off x="2915816" y="1556792"/>
            <a:ext cx="3357586" cy="2452683"/>
          </a:xfrm>
          <a:prstGeom prst="cloud">
            <a:avLst/>
          </a:prstGeom>
          <a:noFill/>
        </p:spPr>
      </p:pic>
      <p:pic>
        <p:nvPicPr>
          <p:cNvPr id="9" name="Picture 8" descr="F:\лагерь 2012 МАДАГАСКАР\IMG_4761.JPG"/>
          <p:cNvPicPr>
            <a:picLocks noChangeAspect="1" noChangeArrowheads="1"/>
          </p:cNvPicPr>
          <p:nvPr/>
        </p:nvPicPr>
        <p:blipFill>
          <a:blip r:embed="rId4" cstate="print"/>
          <a:srcRect l="24325" t="-4054" r="24323"/>
          <a:stretch>
            <a:fillRect/>
          </a:stretch>
        </p:blipFill>
        <p:spPr bwMode="auto">
          <a:xfrm rot="21055257">
            <a:off x="354506" y="455525"/>
            <a:ext cx="1744412" cy="2356459"/>
          </a:xfrm>
          <a:prstGeom prst="cloud">
            <a:avLst/>
          </a:prstGeom>
          <a:noFill/>
        </p:spPr>
      </p:pic>
      <p:pic>
        <p:nvPicPr>
          <p:cNvPr id="3" name="Рисунок 2" descr="грамота"/>
          <p:cNvPicPr/>
          <p:nvPr/>
        </p:nvPicPr>
        <p:blipFill>
          <a:blip r:embed="rId5" cstate="print"/>
          <a:srcRect l="4082" t="88750" r="-8163" b="2499"/>
          <a:stretch>
            <a:fillRect/>
          </a:stretch>
        </p:blipFill>
        <p:spPr bwMode="auto">
          <a:xfrm>
            <a:off x="827584" y="5085184"/>
            <a:ext cx="8064896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Облако 9"/>
          <p:cNvSpPr/>
          <p:nvPr/>
        </p:nvSpPr>
        <p:spPr>
          <a:xfrm rot="3263625">
            <a:off x="6371866" y="3089661"/>
            <a:ext cx="1292075" cy="1725924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Picture 2" descr="F:\лагерь 2012 МАДАГАСКАР\IMG_4775.JPG"/>
          <p:cNvPicPr>
            <a:picLocks noChangeAspect="1" noChangeArrowheads="1"/>
          </p:cNvPicPr>
          <p:nvPr/>
        </p:nvPicPr>
        <p:blipFill>
          <a:blip r:embed="rId6" cstate="print"/>
          <a:srcRect l="38281" t="5469" r="33594"/>
          <a:stretch>
            <a:fillRect/>
          </a:stretch>
        </p:blipFill>
        <p:spPr bwMode="auto">
          <a:xfrm rot="152669">
            <a:off x="6367568" y="433522"/>
            <a:ext cx="1368151" cy="3065661"/>
          </a:xfrm>
          <a:prstGeom prst="cloud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/>
          <p:cNvSpPr txBox="1"/>
          <p:nvPr/>
        </p:nvSpPr>
        <p:spPr>
          <a:xfrm>
            <a:off x="6084168" y="4653136"/>
            <a:ext cx="19848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Ещё свободно</a:t>
            </a:r>
            <a:endParaRPr lang="ru-RU" sz="2000" b="1" i="1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14" name="Picture 6" descr="F:\лето 2012\100PHOTO\SAM_0701.JPG"/>
          <p:cNvPicPr>
            <a:picLocks noChangeAspect="1" noChangeArrowheads="1"/>
          </p:cNvPicPr>
          <p:nvPr/>
        </p:nvPicPr>
        <p:blipFill>
          <a:blip r:embed="rId7" cstate="print"/>
          <a:srcRect l="19021" t="21014" r="9239" b="20289"/>
          <a:stretch>
            <a:fillRect/>
          </a:stretch>
        </p:blipFill>
        <p:spPr bwMode="auto">
          <a:xfrm rot="5072224">
            <a:off x="509620" y="2896761"/>
            <a:ext cx="3143271" cy="1928826"/>
          </a:xfrm>
          <a:prstGeom prst="cloud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683568" y="260648"/>
            <a:ext cx="8018349" cy="36004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Triangle">
              <a:avLst/>
            </a:prstTxWarp>
            <a:spAutoFit/>
          </a:bodyPr>
          <a:lstStyle/>
          <a:p>
            <a:pPr algn="ctr"/>
            <a:r>
              <a:rPr lang="ru-RU" sz="3600" b="1" i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УЧАСТНИКИ ПРОГРАММЫ</a:t>
            </a:r>
            <a:endParaRPr lang="ru-RU" sz="3600" b="1" i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Андрей\Desktop\апельсиновое лето\апельсин 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177"/>
            <a:ext cx="9144000" cy="6832823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547664" y="332656"/>
            <a:ext cx="614463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</a:bodyPr>
          <a:lstStyle/>
          <a:p>
            <a:pPr algn="ctr"/>
            <a:r>
              <a:rPr lang="ru-RU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СМЕНЫ ЛАГЕРЯ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23928" y="3717032"/>
            <a:ext cx="4572000" cy="1728192"/>
          </a:xfrm>
          <a:prstGeom prst="rect">
            <a:avLst/>
          </a:prstGeom>
        </p:spPr>
        <p:txBody>
          <a:bodyPr>
            <a:prstTxWarp prst="textInflate">
              <a:avLst/>
            </a:prstTxWarp>
            <a:spAutoFit/>
          </a:bodyPr>
          <a:lstStyle/>
          <a:p>
            <a:pPr algn="ctr"/>
            <a:r>
              <a:rPr lang="ru-RU" sz="4000" b="1" spc="50" dirty="0" smtClean="0">
                <a:ln w="11430"/>
                <a:solidFill>
                  <a:srgbClr val="11431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 СЕЗОН</a:t>
            </a:r>
          </a:p>
          <a:p>
            <a:pPr algn="ctr"/>
            <a:endParaRPr lang="ru-RU" sz="4000" b="1" spc="50" dirty="0" smtClean="0">
              <a:ln w="11430"/>
              <a:solidFill>
                <a:srgbClr val="11431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4000" b="1" spc="50" dirty="0" smtClean="0">
                <a:ln w="11430"/>
                <a:solidFill>
                  <a:srgbClr val="11431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15.06 </a:t>
            </a:r>
            <a:r>
              <a:rPr lang="ru-RU" sz="4000" b="1" spc="50" dirty="0" smtClean="0">
                <a:ln w="11430"/>
                <a:solidFill>
                  <a:srgbClr val="11431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– </a:t>
            </a:r>
            <a:r>
              <a:rPr lang="ru-RU" sz="4000" b="1" spc="50" dirty="0" smtClean="0">
                <a:ln w="11430"/>
                <a:solidFill>
                  <a:srgbClr val="11431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26.06</a:t>
            </a:r>
            <a:endParaRPr lang="ru-RU" sz="4000" b="1" dirty="0">
              <a:solidFill>
                <a:srgbClr val="11431B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55576" y="1772816"/>
            <a:ext cx="4248472" cy="1584176"/>
          </a:xfrm>
          <a:prstGeom prst="rect">
            <a:avLst/>
          </a:prstGeom>
        </p:spPr>
        <p:txBody>
          <a:bodyPr>
            <a:prstTxWarp prst="textInflate">
              <a:avLst/>
            </a:prstTxWarp>
            <a:spAutoFit/>
          </a:bodyPr>
          <a:lstStyle/>
          <a:p>
            <a:pPr algn="ctr"/>
            <a:r>
              <a:rPr lang="ru-RU" b="1" spc="50" dirty="0" smtClean="0">
                <a:ln w="11430"/>
                <a:solidFill>
                  <a:srgbClr val="11431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 СЕЗОН</a:t>
            </a:r>
          </a:p>
          <a:p>
            <a:pPr algn="ctr"/>
            <a:endParaRPr lang="ru-RU" b="1" spc="50" dirty="0" smtClean="0">
              <a:ln w="11430"/>
              <a:solidFill>
                <a:srgbClr val="11431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b="1" spc="50" dirty="0" smtClean="0">
                <a:ln w="11430"/>
                <a:solidFill>
                  <a:srgbClr val="11431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01.06 </a:t>
            </a:r>
            <a:r>
              <a:rPr lang="ru-RU" b="1" spc="50" dirty="0" smtClean="0">
                <a:ln w="11430"/>
                <a:solidFill>
                  <a:srgbClr val="11431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– </a:t>
            </a:r>
            <a:r>
              <a:rPr lang="ru-RU" b="1" spc="50" dirty="0" smtClean="0">
                <a:ln w="11430"/>
                <a:solidFill>
                  <a:srgbClr val="11431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12.06</a:t>
            </a:r>
            <a:endParaRPr lang="ru-RU" dirty="0">
              <a:solidFill>
                <a:srgbClr val="11431B"/>
              </a:solidFill>
            </a:endParaRPr>
          </a:p>
        </p:txBody>
      </p:sp>
      <p:pic>
        <p:nvPicPr>
          <p:cNvPr id="2051" name="Picture 3" descr="C:\Users\Андрей\Desktop\апельсиновое лето\апельсин с улыбкой.jpg"/>
          <p:cNvPicPr>
            <a:picLocks noChangeAspect="1" noChangeArrowheads="1"/>
          </p:cNvPicPr>
          <p:nvPr/>
        </p:nvPicPr>
        <p:blipFill>
          <a:blip r:embed="rId3" cstate="print"/>
          <a:srcRect t="357" r="43385" b="15959"/>
          <a:stretch>
            <a:fillRect/>
          </a:stretch>
        </p:blipFill>
        <p:spPr bwMode="auto">
          <a:xfrm>
            <a:off x="467544" y="3933056"/>
            <a:ext cx="2304256" cy="22692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Андрей\Desktop\апельсиновое лето\апельсин 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5177"/>
            <a:ext cx="9144000" cy="6807648"/>
          </a:xfrm>
          <a:prstGeom prst="rect">
            <a:avLst/>
          </a:prstGeom>
          <a:noFill/>
        </p:spPr>
      </p:pic>
      <p:graphicFrame>
        <p:nvGraphicFramePr>
          <p:cNvPr id="35842" name="Object 2"/>
          <p:cNvGraphicFramePr>
            <a:graphicFrameLocks noChangeAspect="1"/>
          </p:cNvGraphicFramePr>
          <p:nvPr/>
        </p:nvGraphicFramePr>
        <p:xfrm>
          <a:off x="251521" y="404664"/>
          <a:ext cx="8568952" cy="5832648"/>
        </p:xfrm>
        <a:graphic>
          <a:graphicData uri="http://schemas.openxmlformats.org/presentationml/2006/ole">
            <p:oleObj spid="_x0000_s3074" name="Документ" r:id="rId4" imgW="9756350" imgH="6642437" progId="Word.Document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Андрей\Desktop\апельсиновое лето\апельсин 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32823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627784" y="260648"/>
            <a:ext cx="41024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kumimoji="0" lang="ru-RU" sz="5400" b="1" i="0" u="none" strike="noStrike" cap="none" spc="50" normalizeH="0" baseline="0" dirty="0" smtClean="0">
                <a:ln w="11430"/>
                <a:solidFill>
                  <a:srgbClr val="521B0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Принципы:</a:t>
            </a:r>
            <a:endParaRPr lang="ru-RU" sz="5400" b="1" cap="none" spc="50" dirty="0">
              <a:ln w="11430"/>
              <a:solidFill>
                <a:srgbClr val="521B0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8" name="Схема 7"/>
          <p:cNvGraphicFramePr/>
          <p:nvPr/>
        </p:nvGraphicFramePr>
        <p:xfrm>
          <a:off x="0" y="1268760"/>
          <a:ext cx="8856984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099" name="Picture 3" descr="C:\Users\Андрей\Desktop\апельсиновое лето\апельсин 7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634246">
            <a:off x="7359364" y="325776"/>
            <a:ext cx="1647499" cy="164749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Андрей\Desktop\апельсиновое лето\апельсин 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7633" y="0"/>
            <a:ext cx="9211633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323528" y="332657"/>
            <a:ext cx="1224136" cy="561662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kumimoji="0" lang="ru-RU" sz="6600" b="1" i="1" u="none" strike="noStrike" cap="all" normalizeH="0" baseline="0" dirty="0" smtClean="0">
                <a:ln/>
                <a:solidFill>
                  <a:srgbClr val="11431B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З</a:t>
            </a:r>
          </a:p>
          <a:p>
            <a:pPr algn="ctr"/>
            <a:r>
              <a:rPr kumimoji="0" lang="ru-RU" sz="6600" b="1" i="1" u="none" strike="noStrike" cap="all" normalizeH="0" baseline="0" dirty="0" smtClean="0">
                <a:ln/>
                <a:solidFill>
                  <a:srgbClr val="11431B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</a:p>
          <a:p>
            <a:pPr algn="ctr"/>
            <a:r>
              <a:rPr kumimoji="0" lang="ru-RU" sz="6600" b="1" i="1" u="none" strike="noStrike" cap="all" normalizeH="0" baseline="0" dirty="0" smtClean="0">
                <a:ln/>
                <a:solidFill>
                  <a:srgbClr val="11431B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К</a:t>
            </a:r>
          </a:p>
          <a:p>
            <a:pPr algn="ctr"/>
            <a:r>
              <a:rPr kumimoji="0" lang="ru-RU" sz="6600" b="1" i="1" u="none" strike="noStrike" cap="all" normalizeH="0" baseline="0" dirty="0" smtClean="0">
                <a:ln/>
                <a:solidFill>
                  <a:srgbClr val="11431B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О</a:t>
            </a:r>
          </a:p>
          <a:p>
            <a:pPr algn="ctr"/>
            <a:r>
              <a:rPr kumimoji="0" lang="ru-RU" sz="6600" b="1" i="1" u="none" strike="noStrike" cap="all" normalizeH="0" baseline="0" dirty="0" smtClean="0">
                <a:ln/>
                <a:solidFill>
                  <a:srgbClr val="11431B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Н</a:t>
            </a:r>
          </a:p>
          <a:p>
            <a:pPr algn="ctr"/>
            <a:r>
              <a:rPr kumimoji="0" lang="ru-RU" sz="6600" b="1" i="1" u="none" strike="noStrike" cap="all" normalizeH="0" baseline="0" dirty="0" err="1" smtClean="0">
                <a:ln/>
                <a:solidFill>
                  <a:srgbClr val="11431B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ы</a:t>
            </a:r>
            <a:endParaRPr lang="ru-RU" sz="5400" b="1" cap="all" dirty="0">
              <a:ln/>
              <a:solidFill>
                <a:srgbClr val="11431B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1403648" y="476672"/>
          <a:ext cx="7416824" cy="5976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4580" name="Picture 4" descr="C:\Users\Андрей\Desktop\апельсиновое лето\апельсин аватар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355976" y="2492896"/>
            <a:ext cx="2016224" cy="20162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C:\Users\Андрей\Desktop\апельсиновое лето\апельсин 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177"/>
            <a:ext cx="9144000" cy="6807648"/>
          </a:xfrm>
          <a:prstGeom prst="rect">
            <a:avLst/>
          </a:prstGeom>
          <a:noFill/>
        </p:spPr>
      </p:pic>
      <p:graphicFrame>
        <p:nvGraphicFramePr>
          <p:cNvPr id="3" name="Схема 2"/>
          <p:cNvGraphicFramePr/>
          <p:nvPr/>
        </p:nvGraphicFramePr>
        <p:xfrm>
          <a:off x="251520" y="332656"/>
          <a:ext cx="6912768" cy="3800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Схема 4"/>
          <p:cNvGraphicFramePr/>
          <p:nvPr/>
        </p:nvGraphicFramePr>
        <p:xfrm>
          <a:off x="2123728" y="4293096"/>
          <a:ext cx="6480720" cy="1440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pSp>
        <p:nvGrpSpPr>
          <p:cNvPr id="8" name="Группа 7"/>
          <p:cNvGrpSpPr/>
          <p:nvPr/>
        </p:nvGrpSpPr>
        <p:grpSpPr>
          <a:xfrm>
            <a:off x="6660232" y="4005064"/>
            <a:ext cx="444697" cy="444697"/>
            <a:chOff x="5459778" y="2833523"/>
            <a:chExt cx="444697" cy="444697"/>
          </a:xfrm>
        </p:grpSpPr>
        <p:sp>
          <p:nvSpPr>
            <p:cNvPr id="9" name="Стрелка вниз 8"/>
            <p:cNvSpPr/>
            <p:nvPr/>
          </p:nvSpPr>
          <p:spPr>
            <a:xfrm>
              <a:off x="5459778" y="2833523"/>
              <a:ext cx="444697" cy="444697"/>
            </a:xfrm>
            <a:prstGeom prst="downArrow">
              <a:avLst>
                <a:gd name="adj1" fmla="val 55000"/>
                <a:gd name="adj2" fmla="val 45000"/>
              </a:avLst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Стрелка вниз 4"/>
            <p:cNvSpPr/>
            <p:nvPr/>
          </p:nvSpPr>
          <p:spPr>
            <a:xfrm>
              <a:off x="5559835" y="2833523"/>
              <a:ext cx="244583" cy="33463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5400" tIns="25400" rIns="25400" bIns="254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000" kern="1200"/>
            </a:p>
          </p:txBody>
        </p:sp>
      </p:grpSp>
      <p:sp>
        <p:nvSpPr>
          <p:cNvPr id="11" name="Прямоугольник 10"/>
          <p:cNvSpPr/>
          <p:nvPr/>
        </p:nvSpPr>
        <p:spPr>
          <a:xfrm>
            <a:off x="7812360" y="332656"/>
            <a:ext cx="864096" cy="5903595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Deflate">
              <a:avLst/>
            </a:prstTxWarp>
            <a:spAutoFit/>
          </a:bodyPr>
          <a:lstStyle/>
          <a:p>
            <a:pPr algn="ctr"/>
            <a:r>
              <a:rPr lang="ru-RU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11431B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З</a:t>
            </a:r>
          </a:p>
          <a:p>
            <a:pPr algn="ctr"/>
            <a:r>
              <a:rPr lang="ru-RU" sz="5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11431B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</a:t>
            </a:r>
          </a:p>
          <a:p>
            <a:pPr algn="ctr"/>
            <a:r>
              <a:rPr lang="ru-RU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11431B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</a:t>
            </a:r>
          </a:p>
          <a:p>
            <a:pPr algn="ctr"/>
            <a:r>
              <a:rPr lang="ru-RU" sz="5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11431B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</a:t>
            </a:r>
          </a:p>
          <a:p>
            <a:pPr algn="ctr"/>
            <a:r>
              <a:rPr lang="ru-RU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11431B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</a:t>
            </a:r>
          </a:p>
          <a:p>
            <a:pPr algn="ctr"/>
            <a:r>
              <a:rPr lang="ru-RU" sz="5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11431B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Е</a:t>
            </a:r>
          </a:p>
          <a:p>
            <a:pPr algn="ctr"/>
            <a:r>
              <a:rPr lang="ru-RU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11431B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</a:t>
            </a:r>
          </a:p>
          <a:p>
            <a:pPr algn="ctr"/>
            <a:r>
              <a:rPr lang="ru-RU" sz="5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11431B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И</a:t>
            </a:r>
            <a:endParaRPr lang="ru-RU" sz="5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11431B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Андрей\Desktop\апельсиновое лето\апельсин 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176"/>
            <a:ext cx="9177815" cy="6832823"/>
          </a:xfrm>
          <a:prstGeom prst="rect">
            <a:avLst/>
          </a:prstGeom>
          <a:noFill/>
        </p:spPr>
      </p:pic>
      <p:sp>
        <p:nvSpPr>
          <p:cNvPr id="26639" name="Rectangle 15"/>
          <p:cNvSpPr>
            <a:spLocks noChangeArrowheads="1"/>
          </p:cNvSpPr>
          <p:nvPr/>
        </p:nvSpPr>
        <p:spPr bwMode="auto">
          <a:xfrm>
            <a:off x="2915816" y="764705"/>
            <a:ext cx="4176464" cy="129614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СОВЕТ ЛАГЕРЯ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Капитан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(начальник лагеря, зам.начальника)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Проводники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(воспитатели)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38" name="AutoShape 14"/>
          <p:cNvSpPr>
            <a:spLocks noChangeArrowheads="1"/>
          </p:cNvSpPr>
          <p:nvPr/>
        </p:nvSpPr>
        <p:spPr bwMode="auto">
          <a:xfrm>
            <a:off x="5004048" y="2132856"/>
            <a:ext cx="212725" cy="457200"/>
          </a:xfrm>
          <a:prstGeom prst="downArrow">
            <a:avLst>
              <a:gd name="adj1" fmla="val 50000"/>
              <a:gd name="adj2" fmla="val 53731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37" name="AutoShape 13"/>
          <p:cNvSpPr>
            <a:spLocks noChangeArrowheads="1"/>
          </p:cNvSpPr>
          <p:nvPr/>
        </p:nvSpPr>
        <p:spPr bwMode="auto">
          <a:xfrm>
            <a:off x="3779912" y="2636912"/>
            <a:ext cx="2664296" cy="108012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Детский совет отряда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(командиры, зам.командира)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36" name="AutoShape 12"/>
          <p:cNvSpPr>
            <a:spLocks noChangeArrowheads="1"/>
          </p:cNvSpPr>
          <p:nvPr/>
        </p:nvSpPr>
        <p:spPr bwMode="auto">
          <a:xfrm rot="1740823" flipH="1">
            <a:off x="2822390" y="3612855"/>
            <a:ext cx="240348" cy="567734"/>
          </a:xfrm>
          <a:prstGeom prst="downArrow">
            <a:avLst>
              <a:gd name="adj1" fmla="val 50000"/>
              <a:gd name="adj2" fmla="val 60065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35" name="Oval 11"/>
          <p:cNvSpPr>
            <a:spLocks noChangeArrowheads="1"/>
          </p:cNvSpPr>
          <p:nvPr/>
        </p:nvSpPr>
        <p:spPr bwMode="auto">
          <a:xfrm>
            <a:off x="3779912" y="5229200"/>
            <a:ext cx="2736304" cy="1412776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Учащиеся лагеря дневного пребывания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34" name="AutoShape 10"/>
          <p:cNvSpPr>
            <a:spLocks noChangeArrowheads="1"/>
          </p:cNvSpPr>
          <p:nvPr/>
        </p:nvSpPr>
        <p:spPr bwMode="auto">
          <a:xfrm flipH="1">
            <a:off x="5004048" y="3501008"/>
            <a:ext cx="244475" cy="468313"/>
          </a:xfrm>
          <a:prstGeom prst="downArrow">
            <a:avLst>
              <a:gd name="adj1" fmla="val 50000"/>
              <a:gd name="adj2" fmla="val 47890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33" name="AutoShape 9"/>
          <p:cNvSpPr>
            <a:spLocks noChangeArrowheads="1"/>
          </p:cNvSpPr>
          <p:nvPr/>
        </p:nvSpPr>
        <p:spPr bwMode="auto">
          <a:xfrm rot="19644644" flipH="1">
            <a:off x="7229081" y="3593239"/>
            <a:ext cx="244475" cy="579438"/>
          </a:xfrm>
          <a:prstGeom prst="downArrow">
            <a:avLst>
              <a:gd name="adj1" fmla="val 50000"/>
              <a:gd name="adj2" fmla="val 59253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32" name="Oval 8"/>
          <p:cNvSpPr>
            <a:spLocks noChangeArrowheads="1"/>
          </p:cNvSpPr>
          <p:nvPr/>
        </p:nvSpPr>
        <p:spPr bwMode="auto">
          <a:xfrm>
            <a:off x="1259632" y="4365104"/>
            <a:ext cx="2016224" cy="1008112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Творческая группа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31" name="Oval 7"/>
          <p:cNvSpPr>
            <a:spLocks noChangeArrowheads="1"/>
          </p:cNvSpPr>
          <p:nvPr/>
        </p:nvSpPr>
        <p:spPr bwMode="auto">
          <a:xfrm>
            <a:off x="4355976" y="4005064"/>
            <a:ext cx="1584176" cy="1008112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Физорг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30" name="Oval 6"/>
          <p:cNvSpPr>
            <a:spLocks noChangeArrowheads="1"/>
          </p:cNvSpPr>
          <p:nvPr/>
        </p:nvSpPr>
        <p:spPr bwMode="auto">
          <a:xfrm>
            <a:off x="6948264" y="4221088"/>
            <a:ext cx="1728192" cy="864096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Санитары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29" name="AutoShape 5"/>
          <p:cNvSpPr>
            <a:spLocks noChangeArrowheads="1"/>
          </p:cNvSpPr>
          <p:nvPr/>
        </p:nvSpPr>
        <p:spPr bwMode="auto">
          <a:xfrm flipH="1">
            <a:off x="5004048" y="4941168"/>
            <a:ext cx="244475" cy="468313"/>
          </a:xfrm>
          <a:prstGeom prst="downArrow">
            <a:avLst>
              <a:gd name="adj1" fmla="val 50000"/>
              <a:gd name="adj2" fmla="val 47890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28" name="AutoShape 4"/>
          <p:cNvSpPr>
            <a:spLocks noChangeArrowheads="1"/>
          </p:cNvSpPr>
          <p:nvPr/>
        </p:nvSpPr>
        <p:spPr bwMode="auto">
          <a:xfrm rot="19644644" flipH="1">
            <a:off x="3171224" y="5235801"/>
            <a:ext cx="244475" cy="752475"/>
          </a:xfrm>
          <a:prstGeom prst="downArrow">
            <a:avLst>
              <a:gd name="adj1" fmla="val 50000"/>
              <a:gd name="adj2" fmla="val 76948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27" name="AutoShape 3"/>
          <p:cNvSpPr>
            <a:spLocks noChangeArrowheads="1"/>
          </p:cNvSpPr>
          <p:nvPr/>
        </p:nvSpPr>
        <p:spPr bwMode="auto">
          <a:xfrm rot="1740823" flipH="1">
            <a:off x="7259422" y="5169263"/>
            <a:ext cx="244475" cy="752475"/>
          </a:xfrm>
          <a:prstGeom prst="downArrow">
            <a:avLst>
              <a:gd name="adj1" fmla="val 50000"/>
              <a:gd name="adj2" fmla="val 76948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40" name="Rectangle 16"/>
          <p:cNvSpPr>
            <a:spLocks noChangeArrowheads="1"/>
          </p:cNvSpPr>
          <p:nvPr/>
        </p:nvSpPr>
        <p:spPr bwMode="auto">
          <a:xfrm>
            <a:off x="323528" y="152928"/>
            <a:ext cx="8295797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34290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СТРУКТУРА САМОУПРАВЛЕНИЯ 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«</a:t>
            </a:r>
            <a:r>
              <a:rPr lang="ru-RU" sz="3200" b="1" i="1" spc="50" dirty="0" smtClean="0">
                <a:ln w="11430"/>
                <a:solidFill>
                  <a:srgbClr val="C00000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ea typeface="BatangChe" pitchFamily="49" charset="-127"/>
                <a:cs typeface="Times New Roman" pitchFamily="18" charset="0"/>
              </a:rPr>
              <a:t>К</a:t>
            </a:r>
            <a:r>
              <a:rPr lang="el-GR" sz="3200" b="1" i="1" spc="50" dirty="0" smtClean="0">
                <a:ln w="11430"/>
                <a:solidFill>
                  <a:srgbClr val="C00000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ea typeface="BatangChe" pitchFamily="49" charset="-127"/>
                <a:cs typeface="Times New Roman" pitchFamily="18" charset="0"/>
              </a:rPr>
              <a:t>Υ</a:t>
            </a:r>
            <a:r>
              <a:rPr lang="ru-RU" sz="3200" b="1" i="1" spc="50" dirty="0" err="1" smtClean="0">
                <a:ln w="11430"/>
                <a:solidFill>
                  <a:srgbClr val="C00000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ea typeface="BatangChe" pitchFamily="49" charset="-127"/>
                <a:cs typeface="Times New Roman" pitchFamily="18" charset="0"/>
              </a:rPr>
              <a:t>НШУАҚа</a:t>
            </a: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»</a:t>
            </a: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47" name="Rectangle 23"/>
          <p:cNvSpPr>
            <a:spLocks noChangeArrowheads="1"/>
          </p:cNvSpPr>
          <p:nvPr/>
        </p:nvSpPr>
        <p:spPr bwMode="auto">
          <a:xfrm>
            <a:off x="180975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6648" name="Picture 24" descr="C:\Users\Андрей\Desktop\апельсиновое лето\апельсин 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35558">
            <a:off x="207662" y="1229211"/>
            <a:ext cx="3432807" cy="29447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Андрей\Desktop\апельсиновое лето\апельсин 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9396536" cy="672336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67544" y="188640"/>
            <a:ext cx="8265789" cy="43030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>
                <a:gd name="adj1" fmla="val 6250"/>
                <a:gd name="adj2" fmla="val 725"/>
              </a:avLst>
            </a:prstTxWarp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1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Планирование лагерной смены</a:t>
            </a:r>
            <a:endParaRPr lang="ru-RU" sz="1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graphicFrame>
        <p:nvGraphicFramePr>
          <p:cNvPr id="11" name="Схема 10"/>
          <p:cNvGraphicFramePr/>
          <p:nvPr/>
        </p:nvGraphicFramePr>
        <p:xfrm>
          <a:off x="0" y="764704"/>
          <a:ext cx="7056784" cy="36724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5" name="Схема 14"/>
          <p:cNvGraphicFramePr/>
          <p:nvPr/>
        </p:nvGraphicFramePr>
        <p:xfrm>
          <a:off x="0" y="4509120"/>
          <a:ext cx="7020272" cy="21328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7308304" y="980728"/>
            <a:ext cx="1224135" cy="5232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11431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02.06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236296" y="4725144"/>
            <a:ext cx="1224135" cy="5232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11431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05</a:t>
            </a:r>
            <a:r>
              <a:rPr lang="ru-RU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11431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.06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7308304" y="3573016"/>
            <a:ext cx="1224135" cy="5232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11431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04</a:t>
            </a:r>
            <a:r>
              <a:rPr lang="ru-RU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11431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.06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7380312" y="2276872"/>
            <a:ext cx="1224135" cy="5232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11431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03</a:t>
            </a:r>
            <a:r>
              <a:rPr lang="ru-RU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11431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.06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7308304" y="5805264"/>
            <a:ext cx="1224135" cy="5232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11431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06</a:t>
            </a:r>
            <a:r>
              <a:rPr lang="ru-RU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11431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.06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Андрей\Desktop\апельсиновое лето\апельсин 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9396536" cy="672336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67544" y="188640"/>
            <a:ext cx="8265789" cy="43030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>
                <a:gd name="adj1" fmla="val 6250"/>
                <a:gd name="adj2" fmla="val 725"/>
              </a:avLst>
            </a:prstTxWarp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1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Планирование лагерной смены</a:t>
            </a:r>
            <a:endParaRPr lang="ru-RU" sz="1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graphicFrame>
        <p:nvGraphicFramePr>
          <p:cNvPr id="11" name="Схема 10"/>
          <p:cNvGraphicFramePr/>
          <p:nvPr/>
        </p:nvGraphicFramePr>
        <p:xfrm>
          <a:off x="0" y="764704"/>
          <a:ext cx="7056784" cy="36724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5" name="Схема 14"/>
          <p:cNvGraphicFramePr/>
          <p:nvPr/>
        </p:nvGraphicFramePr>
        <p:xfrm>
          <a:off x="0" y="4509120"/>
          <a:ext cx="7020272" cy="21328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7308304" y="980728"/>
            <a:ext cx="1224135" cy="5232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11431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09.06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236296" y="4725144"/>
            <a:ext cx="1224135" cy="5232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11431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  <a:r>
              <a:rPr lang="ru-RU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11431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.06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7308304" y="3573016"/>
            <a:ext cx="1224135" cy="5232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11431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  <a:r>
              <a:rPr lang="ru-RU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11431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.06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7380312" y="2276872"/>
            <a:ext cx="1224135" cy="5232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11431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r>
              <a:rPr lang="ru-RU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11431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.06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7308304" y="5805264"/>
            <a:ext cx="1224135" cy="5232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11431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</a:t>
            </a:r>
            <a:r>
              <a:rPr lang="ru-RU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11431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.06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Андрей\Desktop\апельсиновое лето\апельсин 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899592" y="0"/>
            <a:ext cx="68539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«Изюминки» сезона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908720"/>
            <a:ext cx="46649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ОРАНЖЕВАЯ ДИСКОТЕКА</a:t>
            </a:r>
            <a:endParaRPr lang="ru-RU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44008" y="3645024"/>
            <a:ext cx="4271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ТАНЦЕВАЛЬНЫЙ РИНГ</a:t>
            </a:r>
            <a:endParaRPr lang="ru-RU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27584" y="1484784"/>
            <a:ext cx="56091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ПАРАД РЫЖИХ И КОНОПАТЫХ</a:t>
            </a:r>
            <a:endParaRPr lang="ru-RU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835696" y="2060848"/>
            <a:ext cx="54057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СТРЕЙНДЖПЭЙТИНГ - ХОЛЛ</a:t>
            </a:r>
            <a:endParaRPr lang="ru-RU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699792" y="2636912"/>
            <a:ext cx="50845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ШКОЛА МЯЧА И СКАКАЛКИ</a:t>
            </a:r>
            <a:endParaRPr lang="ru-RU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6" name="Picture 3" descr="G:\ \флешмобы с ЖК\фото лагерь\MOV111-0-02-11-438.jpg"/>
          <p:cNvPicPr>
            <a:picLocks noChangeAspect="1" noChangeArrowheads="1"/>
          </p:cNvPicPr>
          <p:nvPr/>
        </p:nvPicPr>
        <p:blipFill>
          <a:blip r:embed="rId3" cstate="print"/>
          <a:srcRect l="19676" t="29000" r="59060" b="26201"/>
          <a:stretch>
            <a:fillRect/>
          </a:stretch>
        </p:blipFill>
        <p:spPr bwMode="auto">
          <a:xfrm rot="435616">
            <a:off x="6830640" y="314877"/>
            <a:ext cx="2160240" cy="2560284"/>
          </a:xfrm>
          <a:prstGeom prst="star7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3851920" y="3140968"/>
            <a:ext cx="46932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ШУТОЧНАЯ ОЛИМПИАДА</a:t>
            </a:r>
            <a:endParaRPr lang="ru-RU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9" name="Picture 2" descr="G:\ \флешмобы с ЖК\фото лагерь\MOV111-0-00-11-710.jpg"/>
          <p:cNvPicPr>
            <a:picLocks noChangeAspect="1" noChangeArrowheads="1"/>
          </p:cNvPicPr>
          <p:nvPr/>
        </p:nvPicPr>
        <p:blipFill>
          <a:blip r:embed="rId4" cstate="print"/>
          <a:srcRect l="5368" t="-6383" r="15882"/>
          <a:stretch>
            <a:fillRect/>
          </a:stretch>
        </p:blipFill>
        <p:spPr bwMode="auto">
          <a:xfrm>
            <a:off x="179512" y="3495719"/>
            <a:ext cx="4176464" cy="3173642"/>
          </a:xfrm>
          <a:prstGeom prst="snip2DiagRect">
            <a:avLst>
              <a:gd name="adj1" fmla="val 0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5605" name="Picture 5" descr="C:\Users\Андрей\Desktop\апельсиновое лето\апельсин аватар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27723">
            <a:off x="5860655" y="4429624"/>
            <a:ext cx="2016224" cy="20162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1166843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- Как тебя зовут?</a:t>
            </a:r>
          </a:p>
          <a:p>
            <a:r>
              <a:rPr lang="ru-RU" dirty="0" smtClean="0"/>
              <a:t>- Апельсин.</a:t>
            </a:r>
          </a:p>
          <a:p>
            <a:r>
              <a:rPr lang="ru-RU" dirty="0" smtClean="0"/>
              <a:t>- Что означает твоё имя?</a:t>
            </a:r>
          </a:p>
          <a:p>
            <a:r>
              <a:rPr lang="ru-RU" dirty="0" smtClean="0"/>
              <a:t>- В переводе с немецкого языка </a:t>
            </a:r>
            <a:r>
              <a:rPr lang="ru-RU" dirty="0" err="1" smtClean="0"/>
              <a:t>apfelsin</a:t>
            </a:r>
            <a:r>
              <a:rPr lang="ru-RU" dirty="0" smtClean="0"/>
              <a:t> – «китайское яблоко».</a:t>
            </a:r>
          </a:p>
          <a:p>
            <a:r>
              <a:rPr lang="ru-RU" dirty="0" smtClean="0"/>
              <a:t>- Значит ты родом из Китая?</a:t>
            </a:r>
          </a:p>
          <a:p>
            <a:r>
              <a:rPr lang="ru-RU" dirty="0" smtClean="0"/>
              <a:t>- Да, а в Европу меня завезли португальцы в 16 веке.</a:t>
            </a:r>
          </a:p>
          <a:p>
            <a:r>
              <a:rPr lang="ru-RU" dirty="0" smtClean="0"/>
              <a:t>Люди всегда меня ценили за сладкий вкус и полезные свойства.</a:t>
            </a:r>
          </a:p>
          <a:p>
            <a:r>
              <a:rPr lang="ru-RU" dirty="0" smtClean="0"/>
              <a:t>Во мне много витаминов и особенно витамина С,</a:t>
            </a:r>
          </a:p>
          <a:p>
            <a:r>
              <a:rPr lang="ru-RU" dirty="0" smtClean="0"/>
              <a:t>который спасает от простуды.</a:t>
            </a:r>
          </a:p>
          <a:p>
            <a:r>
              <a:rPr lang="ru-RU" dirty="0" smtClean="0"/>
              <a:t>Я сочный, яркий, ароматный,</a:t>
            </a:r>
          </a:p>
          <a:p>
            <a:r>
              <a:rPr lang="ru-RU" dirty="0" smtClean="0"/>
              <a:t>Полезный и на вкус приятный!</a:t>
            </a:r>
          </a:p>
          <a:p>
            <a:r>
              <a:rPr lang="ru-RU" dirty="0" smtClean="0"/>
              <a:t>- Рад познакомиться с тобой, Апельсин! </a:t>
            </a:r>
            <a:endParaRPr lang="ru-RU" dirty="0"/>
          </a:p>
        </p:txBody>
      </p:sp>
      <p:pic>
        <p:nvPicPr>
          <p:cNvPr id="32770" name="Picture 2" descr="Почему апельсин так называют?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</p:spPr>
      </p:pic>
      <p:pic>
        <p:nvPicPr>
          <p:cNvPr id="32772" name="Picture 4" descr="Почему апельсин так называют?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453</TotalTime>
  <Words>683</Words>
  <Application>Microsoft Office PowerPoint</Application>
  <PresentationFormat>Экран (4:3)</PresentationFormat>
  <Paragraphs>195</Paragraphs>
  <Slides>18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0" baseType="lpstr">
      <vt:lpstr>Справедливость</vt:lpstr>
      <vt:lpstr>Документ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Андрей</dc:creator>
  <cp:lastModifiedBy>RePack by SPecialiST</cp:lastModifiedBy>
  <cp:revision>61</cp:revision>
  <dcterms:created xsi:type="dcterms:W3CDTF">2014-05-18T02:15:05Z</dcterms:created>
  <dcterms:modified xsi:type="dcterms:W3CDTF">2015-05-28T05:15:08Z</dcterms:modified>
</cp:coreProperties>
</file>