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9" r:id="rId6"/>
    <p:sldId id="270" r:id="rId7"/>
    <p:sldId id="271" r:id="rId8"/>
    <p:sldId id="272" r:id="rId9"/>
    <p:sldId id="260" r:id="rId10"/>
    <p:sldId id="273" r:id="rId11"/>
    <p:sldId id="275" r:id="rId12"/>
    <p:sldId id="261" r:id="rId13"/>
    <p:sldId id="264" r:id="rId14"/>
    <p:sldId id="258" r:id="rId15"/>
    <p:sldId id="265" r:id="rId16"/>
    <p:sldId id="259" r:id="rId17"/>
    <p:sldId id="276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050" autoAdjust="0"/>
  </p:normalViewPr>
  <p:slideViewPr>
    <p:cSldViewPr>
      <p:cViewPr varScale="1">
        <p:scale>
          <a:sx n="61" d="100"/>
          <a:sy n="6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F93D3-E092-4741-99B4-094703B63D42}" type="datetimeFigureOut">
              <a:rPr lang="ru-RU" smtClean="0"/>
              <a:pPr/>
              <a:t>26.11.2012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FFB54-A80B-40F2-B3B0-BC1E939B1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C:\Users\User\Pictures\1266465583_foil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89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60849"/>
            <a:ext cx="7772400" cy="1539602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Плетение</a:t>
            </a:r>
            <a:b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из</a:t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ф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ольги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</a:t>
            </a:r>
            <a:endParaRPr lang="ru-RU" i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Плетение из фольги- достаточно современный вид творчества. Предметы, созданные из  неё напоминают ювелирные украшения из серебра. Это происходит благодаря сверкающей фактурной поверхности алюминиевой фольги.</a:t>
            </a:r>
          </a:p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Перед нами открываются новые  возможности декорирования   интерьера. Так как фольга обладает уникальными свойствами: высокой термопрочностью и влагостойкостью, долгим сроком службы, то изделия из неё могут украшать ванную, кухню, лоджию, веранду и т.д.</a:t>
            </a:r>
            <a:endParaRPr lang="ru-RU" i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Материалы и инструменты</a:t>
            </a:r>
            <a:endParaRPr lang="ru-RU" i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</a:t>
            </a:r>
          </a:p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Тонкая медная проволочка</a:t>
            </a:r>
          </a:p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Клейкая алюминиевая лента </a:t>
            </a:r>
          </a:p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Алюминиевая фольга </a:t>
            </a:r>
          </a:p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Ножницы</a:t>
            </a:r>
          </a:p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Линейка     </a:t>
            </a:r>
          </a:p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Карандаш</a:t>
            </a:r>
          </a:p>
          <a:p>
            <a:pPr lvl="5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</a:p>
          <a:p>
            <a:pPr lvl="5">
              <a:buNone/>
            </a:pPr>
            <a:endParaRPr lang="ru-RU" sz="32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GEDC04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628800"/>
            <a:ext cx="4680520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Технология выполнения основных элементов</a:t>
            </a:r>
            <a:endParaRPr lang="ru-RU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сделанной разметке разрезать фольгу на одинарные полоски</a:t>
            </a:r>
          </a:p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Хватательными движениями сомкнуть полоску поперек предварительно вставив в неё тонкую медную проволочку по всей длине</a:t>
            </a:r>
          </a:p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Зажмите «колбаску» между большим и указательным пальцами и катайте туда-сюда, не спеша, перемещаясь от середины к концам.</a:t>
            </a:r>
          </a:p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Толщина проволочки из фольги в готовом виде 2 мм</a:t>
            </a:r>
            <a:endParaRPr lang="ru-RU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Технология выполнения основных элементов в картинках</a:t>
            </a:r>
            <a:endParaRPr lang="ru-RU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GEDC04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700808"/>
            <a:ext cx="8712968" cy="4896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EDC04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408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EDC04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336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EDC04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8784976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Наращивание длины или соединение разрывов</a:t>
            </a:r>
            <a:endParaRPr lang="ru-RU" i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 descr="GEDC0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4608512" cy="4896544"/>
          </a:xfrm>
          <a:prstGeom prst="rect">
            <a:avLst/>
          </a:prstGeom>
        </p:spPr>
      </p:pic>
      <p:pic>
        <p:nvPicPr>
          <p:cNvPr id="5" name="Рисунок 4" descr="GEDC04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628800"/>
            <a:ext cx="4499992" cy="4885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Выполнение ягод и тычинок </a:t>
            </a:r>
            <a:endParaRPr lang="ru-RU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 descr="GEDC04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2915816" cy="3096344"/>
          </a:xfrm>
          <a:prstGeom prst="rect">
            <a:avLst/>
          </a:prstGeom>
        </p:spPr>
      </p:pic>
      <p:pic>
        <p:nvPicPr>
          <p:cNvPr id="4" name="Рисунок 3" descr="GEDC04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1412776"/>
            <a:ext cx="2808312" cy="3096344"/>
          </a:xfrm>
          <a:prstGeom prst="rect">
            <a:avLst/>
          </a:prstGeom>
        </p:spPr>
      </p:pic>
      <p:pic>
        <p:nvPicPr>
          <p:cNvPr id="6" name="Рисунок 5" descr="GEDC048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1196752"/>
            <a:ext cx="3024336" cy="2664296"/>
          </a:xfrm>
          <a:prstGeom prst="rect">
            <a:avLst/>
          </a:prstGeom>
        </p:spPr>
      </p:pic>
      <p:pic>
        <p:nvPicPr>
          <p:cNvPr id="7" name="Рисунок 6" descr="GEDC048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3933056"/>
            <a:ext cx="3132856" cy="273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Внимание !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 как фольга -хрупкий материал ,не перекручивайте сильно проволочки из фольги</a:t>
            </a:r>
          </a:p>
          <a:p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Стебли веток и цветов делайте из 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фольги, ширина которой равна двум  основам 4-6 см ,а длина зависит от выбранной модели</a:t>
            </a:r>
          </a:p>
          <a:p>
            <a:pPr>
              <a:buNone/>
            </a:pPr>
            <a:endParaRPr lang="ru-RU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можно выполнить из  фольги</a:t>
            </a:r>
            <a:endParaRPr lang="ru-RU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1.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3600400" cy="4896544"/>
          </a:xfrm>
        </p:spPr>
      </p:pic>
      <p:pic>
        <p:nvPicPr>
          <p:cNvPr id="5" name="Рисунок 4" descr="1.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484784"/>
            <a:ext cx="4248472" cy="4968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8640960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olg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764704"/>
            <a:ext cx="4680520" cy="5760640"/>
          </a:xfrm>
          <a:prstGeom prst="rect">
            <a:avLst/>
          </a:prstGeom>
        </p:spPr>
      </p:pic>
      <p:pic>
        <p:nvPicPr>
          <p:cNvPr id="4" name="Рисунок 3" descr="1266465583_foil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4704"/>
            <a:ext cx="4067944" cy="576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Декоративные украшения интерьера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GEDC04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556792"/>
            <a:ext cx="4248472" cy="4896544"/>
          </a:xfrm>
          <a:prstGeom prst="rect">
            <a:avLst/>
          </a:prstGeom>
        </p:spPr>
      </p:pic>
      <p:pic>
        <p:nvPicPr>
          <p:cNvPr id="6" name="Рисунок 5" descr="folga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556792"/>
            <a:ext cx="4104456" cy="4824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Уважаемые коллеги !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Осваивайте технику плетения из фольги 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Подружитесь с фантазией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перед вами откроется 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Сказочный 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сверкающий 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и удивительный мир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в декорировании вашего интерьера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034682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</a:t>
            </a:r>
            <a:br>
              <a:rPr lang="ru-RU" sz="60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 !</a:t>
            </a:r>
            <a:endParaRPr lang="ru-RU" sz="60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243</Words>
  <Application>Microsoft Office PowerPoint</Application>
  <PresentationFormat>Экран (4:3)</PresentationFormat>
  <Paragraphs>35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                            Плетение                                        из                                           фольги</vt:lpstr>
      <vt:lpstr>История</vt:lpstr>
      <vt:lpstr>Материалы и инструменты</vt:lpstr>
      <vt:lpstr>Технология выполнения основных элементов</vt:lpstr>
      <vt:lpstr>Технология выполнения основных элементов в картинках</vt:lpstr>
      <vt:lpstr>Слайд 6</vt:lpstr>
      <vt:lpstr>Слайд 7</vt:lpstr>
      <vt:lpstr>Слайд 8</vt:lpstr>
      <vt:lpstr>Наращивание длины или соединение разрывов</vt:lpstr>
      <vt:lpstr>Выполнение ягод и тычинок </vt:lpstr>
      <vt:lpstr>Внимание !</vt:lpstr>
      <vt:lpstr>Что можно выполнить из  фольги</vt:lpstr>
      <vt:lpstr>Слайд 13</vt:lpstr>
      <vt:lpstr>Слайд 14</vt:lpstr>
      <vt:lpstr>Слайд 15</vt:lpstr>
      <vt:lpstr>Декоративные украшения интерьера</vt:lpstr>
      <vt:lpstr>Уважаемые коллеги !</vt:lpstr>
      <vt:lpstr>Спасибо 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38</cp:revision>
  <dcterms:created xsi:type="dcterms:W3CDTF">2012-11-23T14:26:03Z</dcterms:created>
  <dcterms:modified xsi:type="dcterms:W3CDTF">2012-11-26T08:48:10Z</dcterms:modified>
</cp:coreProperties>
</file>