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59" r:id="rId6"/>
    <p:sldId id="262" r:id="rId7"/>
    <p:sldId id="263" r:id="rId8"/>
    <p:sldId id="258" r:id="rId9"/>
    <p:sldId id="264" r:id="rId10"/>
    <p:sldId id="266" r:id="rId11"/>
    <p:sldId id="265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119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01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524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642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081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995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7165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694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13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767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318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8C7BB-3BAD-476F-9A67-8E0A9C6E78F9}" type="datetimeFigureOut">
              <a:rPr lang="ru-RU" smtClean="0"/>
              <a:t>пн 02.12.19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312F6-BDD0-4408-AA84-FAE100089F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308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 l="13157" t="12405" r="40417" b="25853"/>
          <a:stretch/>
        </p:blipFill>
        <p:spPr>
          <a:xfrm>
            <a:off x="2667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80741" y="2177534"/>
            <a:ext cx="11283858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«</a:t>
            </a:r>
            <a:r>
              <a:rPr lang="ru-RU" sz="80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</a:t>
            </a:r>
            <a:r>
              <a:rPr lang="ru-RU" sz="8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 – технология</a:t>
            </a:r>
            <a:r>
              <a:rPr lang="ru-RU" sz="6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: </a:t>
            </a:r>
            <a:r>
              <a:rPr lang="ru-RU" sz="6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/>
            </a:r>
            <a:br>
              <a:rPr lang="ru-RU" sz="6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r>
              <a:rPr lang="ru-RU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увлекательно</a:t>
            </a:r>
            <a:r>
              <a:rPr lang="ru-RU" sz="6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, </a:t>
            </a:r>
            <a:r>
              <a:rPr lang="ru-RU" sz="6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креативно</a:t>
            </a:r>
            <a:r>
              <a:rPr lang="ru-RU" sz="6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, </a:t>
            </a:r>
            <a:r>
              <a:rPr lang="ru-RU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современно</a:t>
            </a:r>
            <a:r>
              <a:rPr lang="ru-RU" sz="6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»</a:t>
            </a:r>
            <a:br>
              <a:rPr lang="ru-RU" sz="6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</a:b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8160" y="162520"/>
            <a:ext cx="112090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Bookman Old Style" panose="02050604050505020204" pitchFamily="18" charset="0"/>
              </a:rPr>
              <a:t> </a:t>
            </a: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д</a:t>
            </a: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етский сад № 2 «Сказка» г. Демидова</a:t>
            </a:r>
            <a:endParaRPr lang="ru-RU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005454" y="4689434"/>
            <a:ext cx="25222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Подготовила:</a:t>
            </a:r>
            <a:b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музыкальный </a:t>
            </a:r>
          </a:p>
          <a:p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руководитель:</a:t>
            </a:r>
            <a:b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М.И. Зайцева</a:t>
            </a:r>
            <a:endParaRPr lang="ru-RU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229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84618" y="1558252"/>
            <a:ext cx="10107382" cy="2265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66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«Я знаю, как это </a:t>
            </a:r>
            <a:r>
              <a:rPr lang="ru-RU" sz="66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6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6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сделать</a:t>
            </a:r>
            <a:r>
              <a:rPr lang="ru-RU" sz="66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6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66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покажу </a:t>
            </a:r>
            <a:r>
              <a:rPr lang="ru-RU" sz="66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вам…»</a:t>
            </a:r>
            <a:endParaRPr lang="ru-RU" sz="6600" i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093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70363" y="459985"/>
            <a:ext cx="994756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 последние годы в связи с реализацией федерального государственного образовательного стандарта в дошкольном образовании произошли существенные изменения. Воспитатели используют в своей деятельности современные технологии и методы работы. Главным образом изменился подход к образовательной деятельности дошкольников. Одним из ведущих методов при проведении образовательных ситуаций, в том числе и в группе младшего дошкольного возраста, может быть </a:t>
            </a:r>
            <a:r>
              <a:rPr lang="ru-RU" sz="24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квест</a:t>
            </a:r>
            <a:r>
              <a:rPr lang="ru-RU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– игра.</a:t>
            </a:r>
            <a:endParaRPr lang="ru-RU" sz="2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762" y="3278124"/>
            <a:ext cx="4308763" cy="3231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8369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11927" y="209564"/>
            <a:ext cx="477981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Квест</a:t>
            </a:r>
            <a:r>
              <a:rPr lang="ru-RU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-игры </a:t>
            </a:r>
            <a:r>
              <a:rPr lang="ru-RU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одно из интересных средств, направленных на самовоспитание и саморазвитие ребёнка как личности творческой, физически здоровой, с активной познавательной позицией. Что и является основным требованием </a:t>
            </a:r>
            <a:endParaRPr lang="ru-RU" sz="28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ru-RU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ФГОС </a:t>
            </a:r>
            <a:r>
              <a:rPr lang="ru-RU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ДО.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744" y="209564"/>
            <a:ext cx="5209309" cy="3906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3951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58000" y="174993"/>
            <a:ext cx="514003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«</a:t>
            </a:r>
            <a:r>
              <a:rPr lang="ru-RU" sz="2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</a:t>
            </a:r>
            <a:r>
              <a:rPr lang="ru-RU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» </a:t>
            </a:r>
            <a:r>
              <a:rPr lang="ru-RU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– это командная игра. Идея игры проста – команда, перемещаясь по точкам, выполняют различные задания. Но изюминка </a:t>
            </a:r>
            <a:r>
              <a:rPr lang="ru-RU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такой организации</a:t>
            </a:r>
            <a:r>
              <a:rPr lang="ru-RU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</a:t>
            </a:r>
            <a:r>
              <a:rPr lang="ru-RU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игровой деятельности </a:t>
            </a:r>
            <a:r>
              <a:rPr lang="ru-RU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состоит в том, что, выполнив одно задание, дети получают подсказку или сюрприз-одобрение к выполнению следующего, что является эффективным средством повышения двигательной активности и мотивационной готовности к познанию и исследованию.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095" y="4065541"/>
            <a:ext cx="2978942" cy="2234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308423"/>
            <a:ext cx="4876800" cy="3441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6523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34836" y="462732"/>
            <a:ext cx="1021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i="1" dirty="0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Главное преимущество </a:t>
            </a:r>
            <a:r>
              <a:rPr lang="ru-RU" sz="2800" b="1" i="1" dirty="0" err="1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квеста</a:t>
            </a:r>
            <a:r>
              <a:rPr lang="ru-RU" sz="2800" b="1" i="1" dirty="0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в том, что такая форма организации образовательной деятельности ненавязчиво, в игровом, занимательном виде способствует активизации познавательных и мыслительных процессов участников.</a:t>
            </a:r>
            <a:endParaRPr lang="ru-RU" sz="2800" b="1" i="1" dirty="0">
              <a:solidFill>
                <a:srgbClr val="FF0066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46763" y="4868007"/>
            <a:ext cx="852054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i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С помощью такой игры можно достичь образовательных целей: реализовать проектную и игровую деятельность, познакомить с новой информацией, закрепить имеющиеся знания, отработать на практике умения </a:t>
            </a:r>
            <a:r>
              <a:rPr lang="ru-RU" sz="2800" b="1" i="1" dirty="0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детей.</a:t>
            </a:r>
            <a:endParaRPr lang="ru-RU" sz="2800" b="1" i="1" dirty="0">
              <a:solidFill>
                <a:srgbClr val="FF0066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127" y="1841258"/>
            <a:ext cx="4080164" cy="3060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00085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17963" y="161137"/>
            <a:ext cx="102385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Детские игры-</a:t>
            </a:r>
            <a:r>
              <a:rPr lang="ru-RU" sz="2400" b="1" i="1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квесты</a:t>
            </a: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— эта такая форма проведения развлекательных мероприятий, которая представляет собой комплекс проблемных задач, поставленных с определенной целью.</a:t>
            </a: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Нередко </a:t>
            </a:r>
            <a:r>
              <a:rPr lang="ru-RU" sz="2400" b="1" i="1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квесты</a:t>
            </a: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для детей проводятся на свежем воздухе. Дошкольники принимают активное участие в процессе игры, они становятся «искателями», героями сказочных сюжетов.</a:t>
            </a:r>
            <a:endParaRPr lang="ru-RU" sz="2400" b="1" i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599" y="2171700"/>
            <a:ext cx="5860473" cy="4395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2531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45673" y="192054"/>
            <a:ext cx="102662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Таким образом, детские </a:t>
            </a:r>
            <a:r>
              <a:rPr lang="ru-RU" sz="2400" b="1" i="1" dirty="0" err="1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квесты</a:t>
            </a:r>
            <a:r>
              <a:rPr lang="ru-RU" sz="2400" b="1" i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 помогают реализовать следующие </a:t>
            </a:r>
            <a:r>
              <a:rPr lang="ru-RU" sz="2400" b="1" i="1" u="sng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задачи</a:t>
            </a:r>
            <a:r>
              <a:rPr lang="ru-RU" sz="2400" b="1" i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  <a:endParaRPr lang="ru-RU" sz="2400" b="1" i="1" dirty="0" smtClean="0">
              <a:solidFill>
                <a:srgbClr val="FF0066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- образовательные</a:t>
            </a:r>
            <a:r>
              <a:rPr lang="ru-RU" sz="2400" b="1" i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 (участники усваивают новые знания и закрепляют имеющиеся);</a:t>
            </a:r>
            <a:endParaRPr lang="ru-RU" sz="2400" b="1" i="1" dirty="0" smtClean="0">
              <a:solidFill>
                <a:srgbClr val="FF0066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- развивающие </a:t>
            </a:r>
            <a:r>
              <a:rPr lang="ru-RU" sz="2400" b="1" i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(в процессе игры происходит повышение образовательной мотивации, развитие творческих способностей и индивидуальных положительных психологических качеств, формирование исследовательских навыков, самореализация детей);</a:t>
            </a:r>
            <a:endParaRPr lang="ru-RU" sz="2400" b="1" i="1" dirty="0" smtClean="0">
              <a:solidFill>
                <a:srgbClr val="FF0066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- воспитательные </a:t>
            </a:r>
            <a:r>
              <a:rPr lang="ru-RU" sz="2400" b="1" i="1" dirty="0">
                <a:solidFill>
                  <a:srgbClr val="FF0066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(формируются навыки взаимодействия со сверстниками, доброжелательность, взаимопомощь и другие).</a:t>
            </a:r>
            <a:endParaRPr lang="ru-RU" sz="2400" b="1" i="1" dirty="0">
              <a:solidFill>
                <a:srgbClr val="FF0066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873" y="2869710"/>
            <a:ext cx="5126182" cy="3844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85209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054435" y="243512"/>
            <a:ext cx="590203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При разработке и проведении </a:t>
            </a:r>
            <a:r>
              <a:rPr lang="ru-RU" sz="2400" b="1" i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квестов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важно использовать следующие </a:t>
            </a:r>
            <a:r>
              <a:rPr lang="ru-RU" sz="2400" b="1" i="1" u="sng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принципы:</a:t>
            </a:r>
            <a:endParaRPr lang="ru-RU" sz="2400" b="1" i="1" u="sng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1. Доступность заданий – не должны быть чересчур сложны для ребёнка.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2. Системность – задания должны быть логически связаны друг с другом.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3. Эмоциональная окрашенность заданий. Методические задачи должны быть спрятаны за игровыми формами и приёмами.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4. Разумность по времени. Необходимо рассчитать время на выполнение заданий таким образом, чтобы ребёнок не устал и сохранил интерес.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5. Использование разных видов детской деятельности во время прохождения </a:t>
            </a:r>
            <a:r>
              <a:rPr lang="ru-RU" sz="2400" b="1" i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квеста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6. Наличие видимого конечного результата и обратной связи.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654" y="561106"/>
            <a:ext cx="3976253" cy="29821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440282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647708" y="314339"/>
            <a:ext cx="419792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При подготовке </a:t>
            </a:r>
            <a:r>
              <a:rPr lang="ru-RU" sz="2400" b="1" i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квеста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для дошкольников нужно помнить 4 основных условия: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1. Игры должны быть безопасными. Недопустимо ставить к выполнению задачи, которые связаны с риском для здоровья.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2. Вопросы и задания должны соответствовать возрасту.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3. Недопустимо унижать достоинство ребенка. К примеру, нельзя заставлять танцевать, если ребенок стеснителен.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4. Споры и конфликты надо решать только мирным путем.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582" y="314339"/>
            <a:ext cx="5167746" cy="3875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84780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53491" y="250678"/>
            <a:ext cx="101138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Вариант </a:t>
            </a:r>
            <a:r>
              <a:rPr lang="ru-RU" sz="2400" b="1" i="1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квеста</a:t>
            </a: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– поиск по запискам – мероприятие требующее минимальной подготовки и практически не нуждающееся в ведущем. В самом простом варианте ребенок получает записку, указывающую на тайник, в тайнике другая записка с адресом следующего тайника. Переходя от одного тайника к другому, ребенок достигает финальной сокровищницы. Аттракцион несложный, но тем не менее неизменно пользующийся успехом.</a:t>
            </a: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Вот только как быть, если ребенок не умеет читать?</a:t>
            </a: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Есть несколько способов, позволяющих обойти эту проблему. Например, в записке может содержаться план комнаты, на котором крестиком помечен очередной тайник (но научить ребенка искать по плану нужно заранее). Так же можно нарисовать тайник, вложить его фотографию или картинку с изображением аналогичного объекта.</a:t>
            </a:r>
            <a:endParaRPr lang="ru-RU" sz="2400" b="1" i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43"/>
          <a:stretch/>
        </p:blipFill>
        <p:spPr>
          <a:xfrm>
            <a:off x="5167746" y="4375878"/>
            <a:ext cx="4059382" cy="2349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1879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04109" y="207818"/>
            <a:ext cx="5264727" cy="39780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i="1" u="sng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Виды </a:t>
            </a:r>
            <a:r>
              <a:rPr lang="ru-RU" sz="2400" b="1" i="1" u="sng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квестов</a:t>
            </a:r>
            <a:r>
              <a:rPr lang="ru-RU" sz="2400" b="1" i="1" u="sng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– Линейные — задания взаимосвязаны по принципу звеньев одной логической цепи.</a:t>
            </a: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– Штурмовые — команды получают задачу, подсказки, но пути продвижения к цели определяют самостоятельно.</a:t>
            </a: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– Кольцевые — круговой аналог линейного </a:t>
            </a:r>
            <a:r>
              <a:rPr lang="ru-RU" sz="2400" b="1" i="1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квеста</a:t>
            </a: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, когда команды отправляются в путь из разных точек и каждая следует по своему маршруту к конечной цели.</a:t>
            </a:r>
          </a:p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836" y="387926"/>
            <a:ext cx="4682837" cy="3512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9" t="33939" r="13787"/>
          <a:stretch/>
        </p:blipFill>
        <p:spPr>
          <a:xfrm>
            <a:off x="4890653" y="4080160"/>
            <a:ext cx="4003965" cy="2634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8621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00402" y="197664"/>
            <a:ext cx="846512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i="1" u="sng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Темы </a:t>
            </a:r>
            <a:r>
              <a:rPr lang="ru-RU" sz="2400" b="1" i="1" u="sng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квестов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могут быть самыми различными: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1. Поиск сокровищ (пиратские вечеринки, путешествие на необитаемый остров, в поисках приключений).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2. Помощь героям или герою (сказки, мультфильма, фильма). Например, «Помогите Дед Морозу найти посох», «Найдите игрушки для ёлочки», «Поможем Винни-Пуху добыть мёд».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3. Познавательные (по временам года, изучаем и закрепляем животных, растения, птиц, рыб). Например, «Отправляемся в путешествие к </a:t>
            </a:r>
            <a:r>
              <a:rPr lang="ru-RU" sz="2400" b="1" i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Лесовичку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», «Ищем клад в подводном царстве», «В гостях у морского царя», «</a:t>
            </a:r>
            <a:r>
              <a:rPr lang="ru-RU" sz="2400" b="1" i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Мастерград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».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4. 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Литературные </a:t>
            </a:r>
            <a:r>
              <a:rPr lang="ru-RU" sz="2400" b="1" i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квесты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(по произведениям автора, либо по произведениям на конкретную тему). «В гостях у сказки», «Животные в сказках», «По сказкам Корнея Ивановича Чуковского».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5</a:t>
            </a: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. 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Физкультурные праздники.</a:t>
            </a:r>
          </a:p>
        </p:txBody>
      </p:sp>
    </p:spTree>
    <p:extLst>
      <p:ext uri="{BB962C8B-B14F-4D97-AF65-F5344CB8AC3E}">
        <p14:creationId xmlns:p14="http://schemas.microsoft.com/office/powerpoint/2010/main" val="1668871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2944" t="11459" r="39884" b="26610"/>
          <a:stretch/>
        </p:blipFill>
        <p:spPr>
          <a:xfrm>
            <a:off x="0" y="-16566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369127" y="149689"/>
            <a:ext cx="3352800" cy="4716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i="1" u="sng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Задания для детского </a:t>
            </a:r>
            <a:r>
              <a:rPr lang="ru-RU" sz="2400" b="1" i="1" u="sng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квеста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 :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• 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загадки;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• 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ребусы;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• 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игры «Найди отличия», 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«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Что лишнее?»;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• </a:t>
            </a:r>
            <a:r>
              <a:rPr lang="ru-RU" sz="2400" b="1" i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пазлы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;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• 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творческие задания;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• 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игры с песком; с водой;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• 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опыты, эксперименты;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• 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лабиринты;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• </a:t>
            </a:r>
            <a:r>
              <a:rPr lang="ru-RU" sz="24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спортивные эстафеты.</a:t>
            </a:r>
            <a:endParaRPr lang="ru-RU" sz="2400" b="1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927" y="374781"/>
            <a:ext cx="6179127" cy="4491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33764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118</Words>
  <Application>Microsoft Office PowerPoint</Application>
  <PresentationFormat>Широкоэкранный</PresentationFormat>
  <Paragraphs>56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Bookman Old Style</vt:lpstr>
      <vt:lpstr>Calibri</vt:lpstr>
      <vt:lpstr>Calibri Light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8</cp:revision>
  <dcterms:created xsi:type="dcterms:W3CDTF">2019-12-02T18:28:43Z</dcterms:created>
  <dcterms:modified xsi:type="dcterms:W3CDTF">2019-12-02T19:42:05Z</dcterms:modified>
</cp:coreProperties>
</file>