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4" r:id="rId4"/>
    <p:sldId id="282" r:id="rId5"/>
    <p:sldId id="276" r:id="rId6"/>
    <p:sldId id="283" r:id="rId7"/>
    <p:sldId id="273" r:id="rId8"/>
    <p:sldId id="274" r:id="rId9"/>
    <p:sldId id="269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udina Anastasia" initials="YA" lastIdx="1" clrIdx="0">
    <p:extLst>
      <p:ext uri="{19B8F6BF-5375-455C-9EA6-DF929625EA0E}">
        <p15:presenceInfo xmlns:p15="http://schemas.microsoft.com/office/powerpoint/2012/main" userId="S::anastasia.yudina@letovo.ru::fdd8928a-58e6-4f84-92a9-dc3bc168efe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BEF564-7EBA-4EB3-92E2-BCF2BB578F5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07A8478-96BF-4D16-A4AA-13A0B1B083AA}">
      <dgm:prSet custT="1"/>
      <dgm:spPr/>
      <dgm:t>
        <a:bodyPr/>
        <a:lstStyle/>
        <a:p>
          <a:r>
            <a:rPr lang="ru-RU" sz="4400" dirty="0" smtClean="0"/>
            <a:t>проблема</a:t>
          </a:r>
          <a:endParaRPr lang="en-US" sz="4400" dirty="0"/>
        </a:p>
      </dgm:t>
    </dgm:pt>
    <dgm:pt modelId="{E359890B-775F-43DE-AC7D-5C676703E3E3}" type="parTrans" cxnId="{10EBBA98-6771-454F-B579-9AED09AD63F7}">
      <dgm:prSet/>
      <dgm:spPr/>
      <dgm:t>
        <a:bodyPr/>
        <a:lstStyle/>
        <a:p>
          <a:endParaRPr lang="en-US"/>
        </a:p>
      </dgm:t>
    </dgm:pt>
    <dgm:pt modelId="{5CF6BF0A-597E-463F-94E0-24BCFB5E28B3}" type="sibTrans" cxnId="{10EBBA98-6771-454F-B579-9AED09AD63F7}">
      <dgm:prSet/>
      <dgm:spPr/>
      <dgm:t>
        <a:bodyPr/>
        <a:lstStyle/>
        <a:p>
          <a:endParaRPr lang="en-US"/>
        </a:p>
      </dgm:t>
    </dgm:pt>
    <dgm:pt modelId="{A5FFC783-3394-495E-B3FA-1C8AD1EC534B}">
      <dgm:prSet custT="1"/>
      <dgm:spPr/>
      <dgm:t>
        <a:bodyPr/>
        <a:lstStyle/>
        <a:p>
          <a:r>
            <a:rPr lang="ru-RU" sz="4400" dirty="0" smtClean="0"/>
            <a:t>поиск информации</a:t>
          </a:r>
          <a:endParaRPr lang="en-US" sz="4400" dirty="0"/>
        </a:p>
      </dgm:t>
    </dgm:pt>
    <dgm:pt modelId="{178FF020-0090-4951-B05A-321F5121349A}" type="parTrans" cxnId="{8A4F16A8-55EE-4949-BF72-D26237FADBBC}">
      <dgm:prSet/>
      <dgm:spPr/>
      <dgm:t>
        <a:bodyPr/>
        <a:lstStyle/>
        <a:p>
          <a:endParaRPr lang="en-US"/>
        </a:p>
      </dgm:t>
    </dgm:pt>
    <dgm:pt modelId="{6B0901C0-FBED-42EC-82A6-66D06C7DE285}" type="sibTrans" cxnId="{8A4F16A8-55EE-4949-BF72-D26237FADBBC}">
      <dgm:prSet/>
      <dgm:spPr/>
      <dgm:t>
        <a:bodyPr/>
        <a:lstStyle/>
        <a:p>
          <a:endParaRPr lang="en-US"/>
        </a:p>
      </dgm:t>
    </dgm:pt>
    <dgm:pt modelId="{C58A1522-F0C0-4F5A-8C3B-6CE521CB8D3B}">
      <dgm:prSet custT="1"/>
      <dgm:spPr/>
      <dgm:t>
        <a:bodyPr/>
        <a:lstStyle/>
        <a:p>
          <a:r>
            <a:rPr lang="ru-RU" sz="4400" dirty="0" smtClean="0"/>
            <a:t>проектирование</a:t>
          </a:r>
          <a:endParaRPr lang="en-US" sz="4400" dirty="0"/>
        </a:p>
      </dgm:t>
    </dgm:pt>
    <dgm:pt modelId="{A644D81B-8F4F-4E01-94EE-1BCFE2D38F05}" type="parTrans" cxnId="{BE3B3D26-CE22-49AB-81D5-0A31BBC46D22}">
      <dgm:prSet/>
      <dgm:spPr/>
      <dgm:t>
        <a:bodyPr/>
        <a:lstStyle/>
        <a:p>
          <a:endParaRPr lang="en-US"/>
        </a:p>
      </dgm:t>
    </dgm:pt>
    <dgm:pt modelId="{B8083733-A3F5-485B-9B2D-A18784B0885C}" type="sibTrans" cxnId="{BE3B3D26-CE22-49AB-81D5-0A31BBC46D22}">
      <dgm:prSet/>
      <dgm:spPr/>
      <dgm:t>
        <a:bodyPr/>
        <a:lstStyle/>
        <a:p>
          <a:endParaRPr lang="en-US"/>
        </a:p>
      </dgm:t>
    </dgm:pt>
    <dgm:pt modelId="{BAFF8981-0269-47E2-925E-937A96FAB895}">
      <dgm:prSet custT="1"/>
      <dgm:spPr/>
      <dgm:t>
        <a:bodyPr/>
        <a:lstStyle/>
        <a:p>
          <a:r>
            <a:rPr lang="ru-RU" sz="4400" dirty="0" smtClean="0"/>
            <a:t>продукт</a:t>
          </a:r>
          <a:endParaRPr lang="en-US" sz="4400" dirty="0"/>
        </a:p>
      </dgm:t>
    </dgm:pt>
    <dgm:pt modelId="{DDA058ED-B2D1-45AA-B468-413C9D20F59E}" type="parTrans" cxnId="{85C67085-B379-4FFF-9B24-29422F8561B2}">
      <dgm:prSet/>
      <dgm:spPr/>
      <dgm:t>
        <a:bodyPr/>
        <a:lstStyle/>
        <a:p>
          <a:endParaRPr lang="en-US"/>
        </a:p>
      </dgm:t>
    </dgm:pt>
    <dgm:pt modelId="{21B357DF-2CB0-4104-B94F-E143C780D1E9}" type="sibTrans" cxnId="{85C67085-B379-4FFF-9B24-29422F8561B2}">
      <dgm:prSet/>
      <dgm:spPr/>
      <dgm:t>
        <a:bodyPr/>
        <a:lstStyle/>
        <a:p>
          <a:endParaRPr lang="en-US"/>
        </a:p>
      </dgm:t>
    </dgm:pt>
    <dgm:pt modelId="{4B54E056-D1F4-4FDD-8ABE-3FBC5320752F}">
      <dgm:prSet custT="1"/>
      <dgm:spPr/>
      <dgm:t>
        <a:bodyPr/>
        <a:lstStyle/>
        <a:p>
          <a:r>
            <a:rPr lang="ru-RU" sz="4400" dirty="0" smtClean="0"/>
            <a:t>презентация</a:t>
          </a:r>
          <a:endParaRPr lang="en-US" sz="4400" dirty="0"/>
        </a:p>
      </dgm:t>
    </dgm:pt>
    <dgm:pt modelId="{0CE42F26-DEBC-4812-8185-08C775474E9A}" type="parTrans" cxnId="{4C2B4038-24BA-4C14-8513-F08E3A77F589}">
      <dgm:prSet/>
      <dgm:spPr/>
      <dgm:t>
        <a:bodyPr/>
        <a:lstStyle/>
        <a:p>
          <a:endParaRPr lang="en-US"/>
        </a:p>
      </dgm:t>
    </dgm:pt>
    <dgm:pt modelId="{223EF8DD-C3C6-45BD-B4D4-8F645358FA22}" type="sibTrans" cxnId="{4C2B4038-24BA-4C14-8513-F08E3A77F589}">
      <dgm:prSet/>
      <dgm:spPr/>
      <dgm:t>
        <a:bodyPr/>
        <a:lstStyle/>
        <a:p>
          <a:endParaRPr lang="en-US"/>
        </a:p>
      </dgm:t>
    </dgm:pt>
    <dgm:pt modelId="{26A0322F-8AE2-4EB7-8EBE-EED6262CDA39}" type="pres">
      <dgm:prSet presAssocID="{68BEF564-7EBA-4EB3-92E2-BCF2BB578F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BF7B23-4278-4839-8F78-01D3108D2F67}" type="pres">
      <dgm:prSet presAssocID="{007A8478-96BF-4D16-A4AA-13A0B1B083AA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130875-8FF2-44B0-B1CD-C27F5535EBD1}" type="pres">
      <dgm:prSet presAssocID="{5CF6BF0A-597E-463F-94E0-24BCFB5E28B3}" presName="spacer" presStyleCnt="0"/>
      <dgm:spPr/>
      <dgm:t>
        <a:bodyPr/>
        <a:lstStyle/>
        <a:p>
          <a:endParaRPr lang="ru-RU"/>
        </a:p>
      </dgm:t>
    </dgm:pt>
    <dgm:pt modelId="{6C4EFFD8-A644-4D48-AD71-7DEEFF369425}" type="pres">
      <dgm:prSet presAssocID="{A5FFC783-3394-495E-B3FA-1C8AD1EC534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82B82B-66F5-4CEC-8ED5-B1C109C8CBD0}" type="pres">
      <dgm:prSet presAssocID="{6B0901C0-FBED-42EC-82A6-66D06C7DE285}" presName="spacer" presStyleCnt="0"/>
      <dgm:spPr/>
      <dgm:t>
        <a:bodyPr/>
        <a:lstStyle/>
        <a:p>
          <a:endParaRPr lang="ru-RU"/>
        </a:p>
      </dgm:t>
    </dgm:pt>
    <dgm:pt modelId="{C7D5C204-72BC-43B7-8D2F-E51E9F662551}" type="pres">
      <dgm:prSet presAssocID="{C58A1522-F0C0-4F5A-8C3B-6CE521CB8D3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7FB73F-5BCB-4256-908D-0C93227E1361}" type="pres">
      <dgm:prSet presAssocID="{B8083733-A3F5-485B-9B2D-A18784B0885C}" presName="spacer" presStyleCnt="0"/>
      <dgm:spPr/>
      <dgm:t>
        <a:bodyPr/>
        <a:lstStyle/>
        <a:p>
          <a:endParaRPr lang="ru-RU"/>
        </a:p>
      </dgm:t>
    </dgm:pt>
    <dgm:pt modelId="{1E5AFEC5-10F7-4AEE-ACB1-1CA979AF3240}" type="pres">
      <dgm:prSet presAssocID="{BAFF8981-0269-47E2-925E-937A96FAB89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C27F3-E736-4A36-95A5-3E1DFB8B755B}" type="pres">
      <dgm:prSet presAssocID="{21B357DF-2CB0-4104-B94F-E143C780D1E9}" presName="spacer" presStyleCnt="0"/>
      <dgm:spPr/>
      <dgm:t>
        <a:bodyPr/>
        <a:lstStyle/>
        <a:p>
          <a:endParaRPr lang="ru-RU"/>
        </a:p>
      </dgm:t>
    </dgm:pt>
    <dgm:pt modelId="{2F70A5AB-979E-47E0-B9B0-30A6AF17AC55}" type="pres">
      <dgm:prSet presAssocID="{4B54E056-D1F4-4FDD-8ABE-3FBC5320752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C67085-B379-4FFF-9B24-29422F8561B2}" srcId="{68BEF564-7EBA-4EB3-92E2-BCF2BB578F59}" destId="{BAFF8981-0269-47E2-925E-937A96FAB895}" srcOrd="3" destOrd="0" parTransId="{DDA058ED-B2D1-45AA-B468-413C9D20F59E}" sibTransId="{21B357DF-2CB0-4104-B94F-E143C780D1E9}"/>
    <dgm:cxn modelId="{8A4F16A8-55EE-4949-BF72-D26237FADBBC}" srcId="{68BEF564-7EBA-4EB3-92E2-BCF2BB578F59}" destId="{A5FFC783-3394-495E-B3FA-1C8AD1EC534B}" srcOrd="1" destOrd="0" parTransId="{178FF020-0090-4951-B05A-321F5121349A}" sibTransId="{6B0901C0-FBED-42EC-82A6-66D06C7DE285}"/>
    <dgm:cxn modelId="{50E1FC34-F5E5-46D4-AE9F-420EDD4026C4}" type="presOf" srcId="{C58A1522-F0C0-4F5A-8C3B-6CE521CB8D3B}" destId="{C7D5C204-72BC-43B7-8D2F-E51E9F662551}" srcOrd="0" destOrd="0" presId="urn:microsoft.com/office/officeart/2005/8/layout/vList2"/>
    <dgm:cxn modelId="{FE28FAE0-E863-4E98-9D1E-98C8F67173A2}" type="presOf" srcId="{007A8478-96BF-4D16-A4AA-13A0B1B083AA}" destId="{22BF7B23-4278-4839-8F78-01D3108D2F67}" srcOrd="0" destOrd="0" presId="urn:microsoft.com/office/officeart/2005/8/layout/vList2"/>
    <dgm:cxn modelId="{E00B57AF-FDBF-478F-9788-4136863F1195}" type="presOf" srcId="{BAFF8981-0269-47E2-925E-937A96FAB895}" destId="{1E5AFEC5-10F7-4AEE-ACB1-1CA979AF3240}" srcOrd="0" destOrd="0" presId="urn:microsoft.com/office/officeart/2005/8/layout/vList2"/>
    <dgm:cxn modelId="{4408C669-FF2B-4B3F-8DB9-612A7CE4BB9B}" type="presOf" srcId="{68BEF564-7EBA-4EB3-92E2-BCF2BB578F59}" destId="{26A0322F-8AE2-4EB7-8EBE-EED6262CDA39}" srcOrd="0" destOrd="0" presId="urn:microsoft.com/office/officeart/2005/8/layout/vList2"/>
    <dgm:cxn modelId="{20004B8D-9D17-42DE-8FE7-0DA42D737B25}" type="presOf" srcId="{A5FFC783-3394-495E-B3FA-1C8AD1EC534B}" destId="{6C4EFFD8-A644-4D48-AD71-7DEEFF369425}" srcOrd="0" destOrd="0" presId="urn:microsoft.com/office/officeart/2005/8/layout/vList2"/>
    <dgm:cxn modelId="{04A9B86D-7503-437A-AB06-FFDE1A843A8E}" type="presOf" srcId="{4B54E056-D1F4-4FDD-8ABE-3FBC5320752F}" destId="{2F70A5AB-979E-47E0-B9B0-30A6AF17AC55}" srcOrd="0" destOrd="0" presId="urn:microsoft.com/office/officeart/2005/8/layout/vList2"/>
    <dgm:cxn modelId="{10EBBA98-6771-454F-B579-9AED09AD63F7}" srcId="{68BEF564-7EBA-4EB3-92E2-BCF2BB578F59}" destId="{007A8478-96BF-4D16-A4AA-13A0B1B083AA}" srcOrd="0" destOrd="0" parTransId="{E359890B-775F-43DE-AC7D-5C676703E3E3}" sibTransId="{5CF6BF0A-597E-463F-94E0-24BCFB5E28B3}"/>
    <dgm:cxn modelId="{BE3B3D26-CE22-49AB-81D5-0A31BBC46D22}" srcId="{68BEF564-7EBA-4EB3-92E2-BCF2BB578F59}" destId="{C58A1522-F0C0-4F5A-8C3B-6CE521CB8D3B}" srcOrd="2" destOrd="0" parTransId="{A644D81B-8F4F-4E01-94EE-1BCFE2D38F05}" sibTransId="{B8083733-A3F5-485B-9B2D-A18784B0885C}"/>
    <dgm:cxn modelId="{4C2B4038-24BA-4C14-8513-F08E3A77F589}" srcId="{68BEF564-7EBA-4EB3-92E2-BCF2BB578F59}" destId="{4B54E056-D1F4-4FDD-8ABE-3FBC5320752F}" srcOrd="4" destOrd="0" parTransId="{0CE42F26-DEBC-4812-8185-08C775474E9A}" sibTransId="{223EF8DD-C3C6-45BD-B4D4-8F645358FA22}"/>
    <dgm:cxn modelId="{38D0046B-B955-487E-9550-93C171D68E64}" type="presParOf" srcId="{26A0322F-8AE2-4EB7-8EBE-EED6262CDA39}" destId="{22BF7B23-4278-4839-8F78-01D3108D2F67}" srcOrd="0" destOrd="0" presId="urn:microsoft.com/office/officeart/2005/8/layout/vList2"/>
    <dgm:cxn modelId="{46F35C3D-7CC2-4090-900B-074682F27339}" type="presParOf" srcId="{26A0322F-8AE2-4EB7-8EBE-EED6262CDA39}" destId="{E6130875-8FF2-44B0-B1CD-C27F5535EBD1}" srcOrd="1" destOrd="0" presId="urn:microsoft.com/office/officeart/2005/8/layout/vList2"/>
    <dgm:cxn modelId="{81752743-177E-4EC4-83E4-DE2613E06BCF}" type="presParOf" srcId="{26A0322F-8AE2-4EB7-8EBE-EED6262CDA39}" destId="{6C4EFFD8-A644-4D48-AD71-7DEEFF369425}" srcOrd="2" destOrd="0" presId="urn:microsoft.com/office/officeart/2005/8/layout/vList2"/>
    <dgm:cxn modelId="{F66F793B-6BA2-45A5-B686-DFDDF7E96CF0}" type="presParOf" srcId="{26A0322F-8AE2-4EB7-8EBE-EED6262CDA39}" destId="{9382B82B-66F5-4CEC-8ED5-B1C109C8CBD0}" srcOrd="3" destOrd="0" presId="urn:microsoft.com/office/officeart/2005/8/layout/vList2"/>
    <dgm:cxn modelId="{96A69516-5604-495B-9C8D-4DD60EE0AD8B}" type="presParOf" srcId="{26A0322F-8AE2-4EB7-8EBE-EED6262CDA39}" destId="{C7D5C204-72BC-43B7-8D2F-E51E9F662551}" srcOrd="4" destOrd="0" presId="urn:microsoft.com/office/officeart/2005/8/layout/vList2"/>
    <dgm:cxn modelId="{ED1944F2-C920-4204-BB97-EAE4FD9729AB}" type="presParOf" srcId="{26A0322F-8AE2-4EB7-8EBE-EED6262CDA39}" destId="{647FB73F-5BCB-4256-908D-0C93227E1361}" srcOrd="5" destOrd="0" presId="urn:microsoft.com/office/officeart/2005/8/layout/vList2"/>
    <dgm:cxn modelId="{ED9C66B4-961B-42B8-9171-29A0456EDA4E}" type="presParOf" srcId="{26A0322F-8AE2-4EB7-8EBE-EED6262CDA39}" destId="{1E5AFEC5-10F7-4AEE-ACB1-1CA979AF3240}" srcOrd="6" destOrd="0" presId="urn:microsoft.com/office/officeart/2005/8/layout/vList2"/>
    <dgm:cxn modelId="{C2C29B17-EFFC-44FC-A1FB-615814320534}" type="presParOf" srcId="{26A0322F-8AE2-4EB7-8EBE-EED6262CDA39}" destId="{42EC27F3-E736-4A36-95A5-3E1DFB8B755B}" srcOrd="7" destOrd="0" presId="urn:microsoft.com/office/officeart/2005/8/layout/vList2"/>
    <dgm:cxn modelId="{55EDA746-87B6-45BB-8583-68C4B506AF80}" type="presParOf" srcId="{26A0322F-8AE2-4EB7-8EBE-EED6262CDA39}" destId="{2F70A5AB-979E-47E0-B9B0-30A6AF17AC5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150B94-1154-452B-8F88-625857202C9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893F25-D331-4D8B-8992-576CD63450FE}">
      <dgm:prSet phldrT="[Текст]"/>
      <dgm:spPr/>
      <dgm:t>
        <a:bodyPr/>
        <a:lstStyle/>
        <a:p>
          <a:r>
            <a:rPr lang="ru-RU" dirty="0" smtClean="0"/>
            <a:t>Исследовательский</a:t>
          </a:r>
          <a:endParaRPr lang="ru-RU" dirty="0"/>
        </a:p>
      </dgm:t>
    </dgm:pt>
    <dgm:pt modelId="{6030B31E-ADD0-4AA2-AFBE-8F814C906A89}" type="parTrans" cxnId="{9E915B56-FAFC-4913-B244-547DFEA9DFE7}">
      <dgm:prSet/>
      <dgm:spPr/>
      <dgm:t>
        <a:bodyPr/>
        <a:lstStyle/>
        <a:p>
          <a:endParaRPr lang="ru-RU"/>
        </a:p>
      </dgm:t>
    </dgm:pt>
    <dgm:pt modelId="{DF1DAC5F-FED7-45D3-851C-A5ACA3571A33}" type="sibTrans" cxnId="{9E915B56-FAFC-4913-B244-547DFEA9DFE7}">
      <dgm:prSet/>
      <dgm:spPr/>
      <dgm:t>
        <a:bodyPr/>
        <a:lstStyle/>
        <a:p>
          <a:endParaRPr lang="ru-RU"/>
        </a:p>
      </dgm:t>
    </dgm:pt>
    <dgm:pt modelId="{60A47E23-7061-439C-9111-06F298E0071D}">
      <dgm:prSet phldrT="[Текст]"/>
      <dgm:spPr/>
      <dgm:t>
        <a:bodyPr/>
        <a:lstStyle/>
        <a:p>
          <a:r>
            <a:rPr lang="ru-RU" dirty="0" smtClean="0"/>
            <a:t>по  структуре  напоминает  подлинно  научное  исследование.  Он  включает  обоснование  актуальности  избранной  темы,  обозначение  задач  исследования,  обязательное выдвижение  гипотезы  с  последующей  его  проверкой,  обсуждение  полученных  результатов.  При  этом используются  методы  современной  науки:  лабораторный  эксперимент,  моделирование,  социологический  опрос  и  другие.</a:t>
          </a:r>
          <a:endParaRPr lang="ru-RU" dirty="0"/>
        </a:p>
      </dgm:t>
    </dgm:pt>
    <dgm:pt modelId="{77650373-0437-4840-A373-0670F4DD777D}" type="parTrans" cxnId="{3175F3E2-17F3-40EA-96AB-103639CBE4B4}">
      <dgm:prSet/>
      <dgm:spPr/>
      <dgm:t>
        <a:bodyPr/>
        <a:lstStyle/>
        <a:p>
          <a:endParaRPr lang="ru-RU"/>
        </a:p>
      </dgm:t>
    </dgm:pt>
    <dgm:pt modelId="{D1FE5798-8AFF-4700-BB62-EEC0753C5A2A}" type="sibTrans" cxnId="{3175F3E2-17F3-40EA-96AB-103639CBE4B4}">
      <dgm:prSet/>
      <dgm:spPr/>
      <dgm:t>
        <a:bodyPr/>
        <a:lstStyle/>
        <a:p>
          <a:endParaRPr lang="ru-RU"/>
        </a:p>
      </dgm:t>
    </dgm:pt>
    <dgm:pt modelId="{6547E2D1-4DB0-4580-B60E-DFC9D31963DA}">
      <dgm:prSet phldrT="[Текст]"/>
      <dgm:spPr/>
      <dgm:t>
        <a:bodyPr/>
        <a:lstStyle/>
        <a:p>
          <a:r>
            <a:rPr lang="ru-RU" dirty="0" smtClean="0"/>
            <a:t>Информационный</a:t>
          </a:r>
          <a:endParaRPr lang="ru-RU" dirty="0"/>
        </a:p>
      </dgm:t>
    </dgm:pt>
    <dgm:pt modelId="{E076E916-2D05-42A4-B48F-DA515EE19B3B}" type="parTrans" cxnId="{FE460CF3-C8CB-48F8-BF8D-1BE0EE441494}">
      <dgm:prSet/>
      <dgm:spPr/>
      <dgm:t>
        <a:bodyPr/>
        <a:lstStyle/>
        <a:p>
          <a:endParaRPr lang="ru-RU"/>
        </a:p>
      </dgm:t>
    </dgm:pt>
    <dgm:pt modelId="{162AAF14-36FE-44AD-97EB-693FF3FCA787}" type="sibTrans" cxnId="{FE460CF3-C8CB-48F8-BF8D-1BE0EE441494}">
      <dgm:prSet/>
      <dgm:spPr/>
      <dgm:t>
        <a:bodyPr/>
        <a:lstStyle/>
        <a:p>
          <a:endParaRPr lang="ru-RU"/>
        </a:p>
      </dgm:t>
    </dgm:pt>
    <dgm:pt modelId="{252A585F-3478-4083-BDB9-3C18B60759A7}">
      <dgm:prSet phldrT="[Текст]"/>
      <dgm:spPr/>
      <dgm:t>
        <a:bodyPr/>
        <a:lstStyle/>
        <a:p>
          <a:r>
            <a:rPr lang="ru-RU" dirty="0" smtClean="0"/>
            <a:t>направлен  на  сбор  информации  о  каком-либо  объекте,  явлении  с  целью  его анализа,  обобщения  и  представления  для  широкой  аудитории.  Выходом  такого проекта  часто  является  публикация  в  СМИ,  в  </a:t>
          </a:r>
          <a:r>
            <a:rPr lang="ru-RU" dirty="0" err="1" smtClean="0"/>
            <a:t>т.ч</a:t>
          </a:r>
          <a:r>
            <a:rPr lang="ru-RU" dirty="0" smtClean="0"/>
            <a:t>.  в  Интернет.  Результатом  такого  проекта  может  быть  и  создание  информационной  среды  класса  или  школы</a:t>
          </a:r>
          <a:endParaRPr lang="ru-RU" dirty="0"/>
        </a:p>
      </dgm:t>
    </dgm:pt>
    <dgm:pt modelId="{DC3289C9-E7CC-428E-B29F-92A093A6C343}" type="parTrans" cxnId="{4C01F960-9EA7-4DEC-A778-9D23ACEFEC3A}">
      <dgm:prSet/>
      <dgm:spPr/>
      <dgm:t>
        <a:bodyPr/>
        <a:lstStyle/>
        <a:p>
          <a:endParaRPr lang="ru-RU"/>
        </a:p>
      </dgm:t>
    </dgm:pt>
    <dgm:pt modelId="{F202AB51-D121-4F80-8BB4-6DA3D39755E3}" type="sibTrans" cxnId="{4C01F960-9EA7-4DEC-A778-9D23ACEFEC3A}">
      <dgm:prSet/>
      <dgm:spPr/>
      <dgm:t>
        <a:bodyPr/>
        <a:lstStyle/>
        <a:p>
          <a:endParaRPr lang="ru-RU"/>
        </a:p>
      </dgm:t>
    </dgm:pt>
    <dgm:pt modelId="{8E0FCCF0-829E-46ED-9C3E-67B73F3D1F6B}">
      <dgm:prSet phldrT="[Текст]"/>
      <dgm:spPr/>
      <dgm:t>
        <a:bodyPr/>
        <a:lstStyle/>
        <a:p>
          <a:r>
            <a:rPr lang="ru-RU" dirty="0" smtClean="0"/>
            <a:t>Практико-ориентированный</a:t>
          </a:r>
          <a:endParaRPr lang="ru-RU" dirty="0"/>
        </a:p>
      </dgm:t>
    </dgm:pt>
    <dgm:pt modelId="{13FFAF64-C1E7-456D-83F8-DFB007109196}" type="parTrans" cxnId="{A84F06B1-94C3-4467-98E9-29E2509F802C}">
      <dgm:prSet/>
      <dgm:spPr/>
      <dgm:t>
        <a:bodyPr/>
        <a:lstStyle/>
        <a:p>
          <a:endParaRPr lang="ru-RU"/>
        </a:p>
      </dgm:t>
    </dgm:pt>
    <dgm:pt modelId="{F476224D-09B5-4924-9AB3-6BCB2FBFB9AB}" type="sibTrans" cxnId="{A84F06B1-94C3-4467-98E9-29E2509F802C}">
      <dgm:prSet/>
      <dgm:spPr/>
      <dgm:t>
        <a:bodyPr/>
        <a:lstStyle/>
        <a:p>
          <a:endParaRPr lang="ru-RU"/>
        </a:p>
      </dgm:t>
    </dgm:pt>
    <dgm:pt modelId="{222F51DC-2234-49FF-8FFF-97E45702C1B9}">
      <dgm:prSet phldrT="[Текст]"/>
      <dgm:spPr/>
      <dgm:t>
        <a:bodyPr/>
        <a:lstStyle/>
        <a:p>
          <a:r>
            <a:rPr lang="ru-RU" dirty="0" smtClean="0"/>
            <a:t>нацелен  на  социальные  интересы  самих  участников  проекта  или  внешнего  заказчика.  Продукт  заранее  определен  и  может  быть  использован  в  жизни  класса,  школы, района, республики, государства.  Палитра  разнообразна – от  учебного  пособия  для  кабинета  физики  до  пакета  рекомендаций  по  восстановлению  экономики  России.  Важно  оценить  реальность  использования  продукта  на  практике  и  его  способность  решить  поставленную  проблему;</a:t>
          </a:r>
          <a:endParaRPr lang="ru-RU" dirty="0"/>
        </a:p>
      </dgm:t>
    </dgm:pt>
    <dgm:pt modelId="{D0051A55-9EFD-426E-8E8A-609DD1822D52}" type="parTrans" cxnId="{4F36D155-CEFF-452A-AB98-8237198283B9}">
      <dgm:prSet/>
      <dgm:spPr/>
      <dgm:t>
        <a:bodyPr/>
        <a:lstStyle/>
        <a:p>
          <a:endParaRPr lang="ru-RU"/>
        </a:p>
      </dgm:t>
    </dgm:pt>
    <dgm:pt modelId="{A3D83EB7-FA5D-482C-B044-D9E14321BE1F}" type="sibTrans" cxnId="{4F36D155-CEFF-452A-AB98-8237198283B9}">
      <dgm:prSet/>
      <dgm:spPr/>
      <dgm:t>
        <a:bodyPr/>
        <a:lstStyle/>
        <a:p>
          <a:endParaRPr lang="ru-RU"/>
        </a:p>
      </dgm:t>
    </dgm:pt>
    <dgm:pt modelId="{7B057C41-1AC9-44DE-A9A7-60282F4C8908}" type="pres">
      <dgm:prSet presAssocID="{B5150B94-1154-452B-8F88-625857202C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4B8FDC-5E23-4944-A54D-75D2A98DC4B7}" type="pres">
      <dgm:prSet presAssocID="{04893F25-D331-4D8B-8992-576CD63450FE}" presName="parentLin" presStyleCnt="0"/>
      <dgm:spPr/>
    </dgm:pt>
    <dgm:pt modelId="{DCF42DC8-7C1D-4D4C-9D6B-BE889DAE95F2}" type="pres">
      <dgm:prSet presAssocID="{04893F25-D331-4D8B-8992-576CD63450F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69B2F20-8A8D-4526-A56A-83F4A1B67D9A}" type="pres">
      <dgm:prSet presAssocID="{04893F25-D331-4D8B-8992-576CD63450F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25D7C9-F1A6-45CA-A71D-BEFC6D0287A0}" type="pres">
      <dgm:prSet presAssocID="{04893F25-D331-4D8B-8992-576CD63450FE}" presName="negativeSpace" presStyleCnt="0"/>
      <dgm:spPr/>
    </dgm:pt>
    <dgm:pt modelId="{97DBB4D7-8116-4E81-BC9E-668F713142CE}" type="pres">
      <dgm:prSet presAssocID="{04893F25-D331-4D8B-8992-576CD63450F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283942-2678-462B-91B8-D4FBCD9D0976}" type="pres">
      <dgm:prSet presAssocID="{DF1DAC5F-FED7-45D3-851C-A5ACA3571A33}" presName="spaceBetweenRectangles" presStyleCnt="0"/>
      <dgm:spPr/>
    </dgm:pt>
    <dgm:pt modelId="{DAAACDDD-3472-4F34-BBCD-47F82435DB4D}" type="pres">
      <dgm:prSet presAssocID="{6547E2D1-4DB0-4580-B60E-DFC9D31963DA}" presName="parentLin" presStyleCnt="0"/>
      <dgm:spPr/>
    </dgm:pt>
    <dgm:pt modelId="{D6F35C01-3E1F-4261-AB3C-A4762818ECF8}" type="pres">
      <dgm:prSet presAssocID="{6547E2D1-4DB0-4580-B60E-DFC9D31963D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813E7F3-74E6-4C04-A35F-7F6DACDE7A67}" type="pres">
      <dgm:prSet presAssocID="{6547E2D1-4DB0-4580-B60E-DFC9D31963D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83048F-401F-405E-837F-FB216D9282F9}" type="pres">
      <dgm:prSet presAssocID="{6547E2D1-4DB0-4580-B60E-DFC9D31963DA}" presName="negativeSpace" presStyleCnt="0"/>
      <dgm:spPr/>
    </dgm:pt>
    <dgm:pt modelId="{C3F0C10F-8165-4023-BBED-9FB8CB96A427}" type="pres">
      <dgm:prSet presAssocID="{6547E2D1-4DB0-4580-B60E-DFC9D31963D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732B23-D972-4F16-964C-323896342F54}" type="pres">
      <dgm:prSet presAssocID="{162AAF14-36FE-44AD-97EB-693FF3FCA787}" presName="spaceBetweenRectangles" presStyleCnt="0"/>
      <dgm:spPr/>
    </dgm:pt>
    <dgm:pt modelId="{102746FA-7CD4-472B-9B9E-AE9CBE5C0131}" type="pres">
      <dgm:prSet presAssocID="{8E0FCCF0-829E-46ED-9C3E-67B73F3D1F6B}" presName="parentLin" presStyleCnt="0"/>
      <dgm:spPr/>
    </dgm:pt>
    <dgm:pt modelId="{CB69384D-4CA9-4BE3-A288-C9EE932007BC}" type="pres">
      <dgm:prSet presAssocID="{8E0FCCF0-829E-46ED-9C3E-67B73F3D1F6B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9763787-6AC0-4CE8-85CE-519E112D012D}" type="pres">
      <dgm:prSet presAssocID="{8E0FCCF0-829E-46ED-9C3E-67B73F3D1F6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2A331-6F57-4F73-B998-9002544D48E0}" type="pres">
      <dgm:prSet presAssocID="{8E0FCCF0-829E-46ED-9C3E-67B73F3D1F6B}" presName="negativeSpace" presStyleCnt="0"/>
      <dgm:spPr/>
    </dgm:pt>
    <dgm:pt modelId="{D9ACF6A0-15F6-4FA3-8602-AE8142B39072}" type="pres">
      <dgm:prSet presAssocID="{8E0FCCF0-829E-46ED-9C3E-67B73F3D1F6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460CF3-C8CB-48F8-BF8D-1BE0EE441494}" srcId="{B5150B94-1154-452B-8F88-625857202C9C}" destId="{6547E2D1-4DB0-4580-B60E-DFC9D31963DA}" srcOrd="1" destOrd="0" parTransId="{E076E916-2D05-42A4-B48F-DA515EE19B3B}" sibTransId="{162AAF14-36FE-44AD-97EB-693FF3FCA787}"/>
    <dgm:cxn modelId="{86C26FE8-10B3-4B9F-A123-132FB68DB857}" type="presOf" srcId="{252A585F-3478-4083-BDB9-3C18B60759A7}" destId="{C3F0C10F-8165-4023-BBED-9FB8CB96A427}" srcOrd="0" destOrd="0" presId="urn:microsoft.com/office/officeart/2005/8/layout/list1"/>
    <dgm:cxn modelId="{4C01F960-9EA7-4DEC-A778-9D23ACEFEC3A}" srcId="{6547E2D1-4DB0-4580-B60E-DFC9D31963DA}" destId="{252A585F-3478-4083-BDB9-3C18B60759A7}" srcOrd="0" destOrd="0" parTransId="{DC3289C9-E7CC-428E-B29F-92A093A6C343}" sibTransId="{F202AB51-D121-4F80-8BB4-6DA3D39755E3}"/>
    <dgm:cxn modelId="{3175F3E2-17F3-40EA-96AB-103639CBE4B4}" srcId="{04893F25-D331-4D8B-8992-576CD63450FE}" destId="{60A47E23-7061-439C-9111-06F298E0071D}" srcOrd="0" destOrd="0" parTransId="{77650373-0437-4840-A373-0670F4DD777D}" sibTransId="{D1FE5798-8AFF-4700-BB62-EEC0753C5A2A}"/>
    <dgm:cxn modelId="{E0F7F027-586D-4912-BF42-0A05D64D7106}" type="presOf" srcId="{222F51DC-2234-49FF-8FFF-97E45702C1B9}" destId="{D9ACF6A0-15F6-4FA3-8602-AE8142B39072}" srcOrd="0" destOrd="0" presId="urn:microsoft.com/office/officeart/2005/8/layout/list1"/>
    <dgm:cxn modelId="{D47B8FA8-3349-458C-880B-1D3099D2FBB9}" type="presOf" srcId="{6547E2D1-4DB0-4580-B60E-DFC9D31963DA}" destId="{5813E7F3-74E6-4C04-A35F-7F6DACDE7A67}" srcOrd="1" destOrd="0" presId="urn:microsoft.com/office/officeart/2005/8/layout/list1"/>
    <dgm:cxn modelId="{C031B6E9-DA08-4B5A-8AE4-63E8AF505A51}" type="presOf" srcId="{04893F25-D331-4D8B-8992-576CD63450FE}" destId="{F69B2F20-8A8D-4526-A56A-83F4A1B67D9A}" srcOrd="1" destOrd="0" presId="urn:microsoft.com/office/officeart/2005/8/layout/list1"/>
    <dgm:cxn modelId="{E3AD7304-DB71-4CE0-AEF4-6985B4D2891F}" type="presOf" srcId="{60A47E23-7061-439C-9111-06F298E0071D}" destId="{97DBB4D7-8116-4E81-BC9E-668F713142CE}" srcOrd="0" destOrd="0" presId="urn:microsoft.com/office/officeart/2005/8/layout/list1"/>
    <dgm:cxn modelId="{9E915B56-FAFC-4913-B244-547DFEA9DFE7}" srcId="{B5150B94-1154-452B-8F88-625857202C9C}" destId="{04893F25-D331-4D8B-8992-576CD63450FE}" srcOrd="0" destOrd="0" parTransId="{6030B31E-ADD0-4AA2-AFBE-8F814C906A89}" sibTransId="{DF1DAC5F-FED7-45D3-851C-A5ACA3571A33}"/>
    <dgm:cxn modelId="{D4315EA8-B866-4AD2-ACDB-DBF9A6960318}" type="presOf" srcId="{8E0FCCF0-829E-46ED-9C3E-67B73F3D1F6B}" destId="{A9763787-6AC0-4CE8-85CE-519E112D012D}" srcOrd="1" destOrd="0" presId="urn:microsoft.com/office/officeart/2005/8/layout/list1"/>
    <dgm:cxn modelId="{4F36D155-CEFF-452A-AB98-8237198283B9}" srcId="{8E0FCCF0-829E-46ED-9C3E-67B73F3D1F6B}" destId="{222F51DC-2234-49FF-8FFF-97E45702C1B9}" srcOrd="0" destOrd="0" parTransId="{D0051A55-9EFD-426E-8E8A-609DD1822D52}" sibTransId="{A3D83EB7-FA5D-482C-B044-D9E14321BE1F}"/>
    <dgm:cxn modelId="{A84F06B1-94C3-4467-98E9-29E2509F802C}" srcId="{B5150B94-1154-452B-8F88-625857202C9C}" destId="{8E0FCCF0-829E-46ED-9C3E-67B73F3D1F6B}" srcOrd="2" destOrd="0" parTransId="{13FFAF64-C1E7-456D-83F8-DFB007109196}" sibTransId="{F476224D-09B5-4924-9AB3-6BCB2FBFB9AB}"/>
    <dgm:cxn modelId="{1682BE13-B80A-49B4-8BD9-A8048463651C}" type="presOf" srcId="{6547E2D1-4DB0-4580-B60E-DFC9D31963DA}" destId="{D6F35C01-3E1F-4261-AB3C-A4762818ECF8}" srcOrd="0" destOrd="0" presId="urn:microsoft.com/office/officeart/2005/8/layout/list1"/>
    <dgm:cxn modelId="{B137E939-E404-4CAF-8FC5-E4E4DDC4F2F7}" type="presOf" srcId="{B5150B94-1154-452B-8F88-625857202C9C}" destId="{7B057C41-1AC9-44DE-A9A7-60282F4C8908}" srcOrd="0" destOrd="0" presId="urn:microsoft.com/office/officeart/2005/8/layout/list1"/>
    <dgm:cxn modelId="{32581FB2-DB11-42A0-BFC1-34484C5E7336}" type="presOf" srcId="{04893F25-D331-4D8B-8992-576CD63450FE}" destId="{DCF42DC8-7C1D-4D4C-9D6B-BE889DAE95F2}" srcOrd="0" destOrd="0" presId="urn:microsoft.com/office/officeart/2005/8/layout/list1"/>
    <dgm:cxn modelId="{65838753-0989-46D7-93FF-E009631F478A}" type="presOf" srcId="{8E0FCCF0-829E-46ED-9C3E-67B73F3D1F6B}" destId="{CB69384D-4CA9-4BE3-A288-C9EE932007BC}" srcOrd="0" destOrd="0" presId="urn:microsoft.com/office/officeart/2005/8/layout/list1"/>
    <dgm:cxn modelId="{0D4A9667-0A89-4891-976A-5854BDECF723}" type="presParOf" srcId="{7B057C41-1AC9-44DE-A9A7-60282F4C8908}" destId="{A64B8FDC-5E23-4944-A54D-75D2A98DC4B7}" srcOrd="0" destOrd="0" presId="urn:microsoft.com/office/officeart/2005/8/layout/list1"/>
    <dgm:cxn modelId="{7EA02660-DC90-422F-B0EB-7532F2D02F45}" type="presParOf" srcId="{A64B8FDC-5E23-4944-A54D-75D2A98DC4B7}" destId="{DCF42DC8-7C1D-4D4C-9D6B-BE889DAE95F2}" srcOrd="0" destOrd="0" presId="urn:microsoft.com/office/officeart/2005/8/layout/list1"/>
    <dgm:cxn modelId="{980746A2-EE7C-4C46-9EDF-782A5FB8C914}" type="presParOf" srcId="{A64B8FDC-5E23-4944-A54D-75D2A98DC4B7}" destId="{F69B2F20-8A8D-4526-A56A-83F4A1B67D9A}" srcOrd="1" destOrd="0" presId="urn:microsoft.com/office/officeart/2005/8/layout/list1"/>
    <dgm:cxn modelId="{927017D4-AEA0-4FA7-AAAA-B8553EAB1760}" type="presParOf" srcId="{7B057C41-1AC9-44DE-A9A7-60282F4C8908}" destId="{A825D7C9-F1A6-45CA-A71D-BEFC6D0287A0}" srcOrd="1" destOrd="0" presId="urn:microsoft.com/office/officeart/2005/8/layout/list1"/>
    <dgm:cxn modelId="{33EEF26D-BEC2-4FA6-BB5C-C77138F52B35}" type="presParOf" srcId="{7B057C41-1AC9-44DE-A9A7-60282F4C8908}" destId="{97DBB4D7-8116-4E81-BC9E-668F713142CE}" srcOrd="2" destOrd="0" presId="urn:microsoft.com/office/officeart/2005/8/layout/list1"/>
    <dgm:cxn modelId="{9E4D5CCE-B1CE-4912-8CAE-7FD41BB6EFC2}" type="presParOf" srcId="{7B057C41-1AC9-44DE-A9A7-60282F4C8908}" destId="{6B283942-2678-462B-91B8-D4FBCD9D0976}" srcOrd="3" destOrd="0" presId="urn:microsoft.com/office/officeart/2005/8/layout/list1"/>
    <dgm:cxn modelId="{DA32167B-788D-4EDA-88B9-9A82CD81E973}" type="presParOf" srcId="{7B057C41-1AC9-44DE-A9A7-60282F4C8908}" destId="{DAAACDDD-3472-4F34-BBCD-47F82435DB4D}" srcOrd="4" destOrd="0" presId="urn:microsoft.com/office/officeart/2005/8/layout/list1"/>
    <dgm:cxn modelId="{3D5C5818-0185-4ABF-8B4F-C3C41C74C64B}" type="presParOf" srcId="{DAAACDDD-3472-4F34-BBCD-47F82435DB4D}" destId="{D6F35C01-3E1F-4261-AB3C-A4762818ECF8}" srcOrd="0" destOrd="0" presId="urn:microsoft.com/office/officeart/2005/8/layout/list1"/>
    <dgm:cxn modelId="{3614A895-C2EF-4AB2-B5A7-D21C36436270}" type="presParOf" srcId="{DAAACDDD-3472-4F34-BBCD-47F82435DB4D}" destId="{5813E7F3-74E6-4C04-A35F-7F6DACDE7A67}" srcOrd="1" destOrd="0" presId="urn:microsoft.com/office/officeart/2005/8/layout/list1"/>
    <dgm:cxn modelId="{9F9F8377-434B-4B85-86C2-2CD2E0942013}" type="presParOf" srcId="{7B057C41-1AC9-44DE-A9A7-60282F4C8908}" destId="{4E83048F-401F-405E-837F-FB216D9282F9}" srcOrd="5" destOrd="0" presId="urn:microsoft.com/office/officeart/2005/8/layout/list1"/>
    <dgm:cxn modelId="{DEDF2171-2CDF-4EA5-ADC3-DDB0E906A676}" type="presParOf" srcId="{7B057C41-1AC9-44DE-A9A7-60282F4C8908}" destId="{C3F0C10F-8165-4023-BBED-9FB8CB96A427}" srcOrd="6" destOrd="0" presId="urn:microsoft.com/office/officeart/2005/8/layout/list1"/>
    <dgm:cxn modelId="{354ECCFF-8B71-4171-AC99-DF942AA639C4}" type="presParOf" srcId="{7B057C41-1AC9-44DE-A9A7-60282F4C8908}" destId="{81732B23-D972-4F16-964C-323896342F54}" srcOrd="7" destOrd="0" presId="urn:microsoft.com/office/officeart/2005/8/layout/list1"/>
    <dgm:cxn modelId="{75D13E27-14E3-4C7B-8725-C29F98E3E57B}" type="presParOf" srcId="{7B057C41-1AC9-44DE-A9A7-60282F4C8908}" destId="{102746FA-7CD4-472B-9B9E-AE9CBE5C0131}" srcOrd="8" destOrd="0" presId="urn:microsoft.com/office/officeart/2005/8/layout/list1"/>
    <dgm:cxn modelId="{3F2291B5-24FD-4FE1-B43A-496F3EBD9846}" type="presParOf" srcId="{102746FA-7CD4-472B-9B9E-AE9CBE5C0131}" destId="{CB69384D-4CA9-4BE3-A288-C9EE932007BC}" srcOrd="0" destOrd="0" presId="urn:microsoft.com/office/officeart/2005/8/layout/list1"/>
    <dgm:cxn modelId="{2D7C2A10-BB20-479B-BDC5-77CB20B80E83}" type="presParOf" srcId="{102746FA-7CD4-472B-9B9E-AE9CBE5C0131}" destId="{A9763787-6AC0-4CE8-85CE-519E112D012D}" srcOrd="1" destOrd="0" presId="urn:microsoft.com/office/officeart/2005/8/layout/list1"/>
    <dgm:cxn modelId="{B1CF3271-40BB-4CDC-A124-9AA0F9BA1162}" type="presParOf" srcId="{7B057C41-1AC9-44DE-A9A7-60282F4C8908}" destId="{0632A331-6F57-4F73-B998-9002544D48E0}" srcOrd="9" destOrd="0" presId="urn:microsoft.com/office/officeart/2005/8/layout/list1"/>
    <dgm:cxn modelId="{054532A9-88DC-4889-BEE2-53BF25984277}" type="presParOf" srcId="{7B057C41-1AC9-44DE-A9A7-60282F4C8908}" destId="{D9ACF6A0-15F6-4FA3-8602-AE8142B3907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150B94-1154-452B-8F88-625857202C9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893F25-D331-4D8B-8992-576CD63450FE}">
      <dgm:prSet phldrT="[Текст]"/>
      <dgm:spPr/>
      <dgm:t>
        <a:bodyPr/>
        <a:lstStyle/>
        <a:p>
          <a:r>
            <a:rPr lang="ru-RU" dirty="0" smtClean="0"/>
            <a:t>Творческий</a:t>
          </a:r>
          <a:endParaRPr lang="ru-RU" dirty="0"/>
        </a:p>
      </dgm:t>
    </dgm:pt>
    <dgm:pt modelId="{6030B31E-ADD0-4AA2-AFBE-8F814C906A89}" type="parTrans" cxnId="{9E915B56-FAFC-4913-B244-547DFEA9DFE7}">
      <dgm:prSet/>
      <dgm:spPr/>
      <dgm:t>
        <a:bodyPr/>
        <a:lstStyle/>
        <a:p>
          <a:endParaRPr lang="ru-RU"/>
        </a:p>
      </dgm:t>
    </dgm:pt>
    <dgm:pt modelId="{DF1DAC5F-FED7-45D3-851C-A5ACA3571A33}" type="sibTrans" cxnId="{9E915B56-FAFC-4913-B244-547DFEA9DFE7}">
      <dgm:prSet/>
      <dgm:spPr/>
      <dgm:t>
        <a:bodyPr/>
        <a:lstStyle/>
        <a:p>
          <a:endParaRPr lang="ru-RU"/>
        </a:p>
      </dgm:t>
    </dgm:pt>
    <dgm:pt modelId="{60A47E23-7061-439C-9111-06F298E0071D}">
      <dgm:prSet phldrT="[Текст]"/>
      <dgm:spPr/>
      <dgm:t>
        <a:bodyPr/>
        <a:lstStyle/>
        <a:p>
          <a:r>
            <a:rPr lang="ru-RU" dirty="0" smtClean="0"/>
            <a:t> предполагает  максимально  свободный  и  нетрадиционный  подход  к  оформлению  результатов.  Это  могут быть  альманахи,  театрализации,  спортивные  игры,  произведения  изобразительного  или  декоративно-прикладного  искусства,  видеофильм  и  т.п. </a:t>
          </a:r>
          <a:endParaRPr lang="ru-RU" dirty="0"/>
        </a:p>
      </dgm:t>
    </dgm:pt>
    <dgm:pt modelId="{77650373-0437-4840-A373-0670F4DD777D}" type="parTrans" cxnId="{3175F3E2-17F3-40EA-96AB-103639CBE4B4}">
      <dgm:prSet/>
      <dgm:spPr/>
      <dgm:t>
        <a:bodyPr/>
        <a:lstStyle/>
        <a:p>
          <a:endParaRPr lang="ru-RU"/>
        </a:p>
      </dgm:t>
    </dgm:pt>
    <dgm:pt modelId="{D1FE5798-8AFF-4700-BB62-EEC0753C5A2A}" type="sibTrans" cxnId="{3175F3E2-17F3-40EA-96AB-103639CBE4B4}">
      <dgm:prSet/>
      <dgm:spPr/>
      <dgm:t>
        <a:bodyPr/>
        <a:lstStyle/>
        <a:p>
          <a:endParaRPr lang="ru-RU"/>
        </a:p>
      </dgm:t>
    </dgm:pt>
    <dgm:pt modelId="{252A585F-3478-4083-BDB9-3C18B60759A7}">
      <dgm:prSet phldrT="[Текст]"/>
      <dgm:spPr/>
      <dgm:t>
        <a:bodyPr/>
        <a:lstStyle/>
        <a:p>
          <a:r>
            <a:rPr lang="ru-RU" dirty="0" smtClean="0"/>
            <a:t>разработка  и  реализация  такого  проекта  наиболее  сложна.  Участвуя  в  нём,  проектанты  берут  на  себя  роли  литературных  или  исторических  персонажей,  выдуманных  героев  и т.п.  Результат  проекта  остаётся  открытым  до  самого  окончания.  Чем  завершится  судебное  заседание?  Будет  ли  разрешён  конфликт  и  заключён  договор? </a:t>
          </a:r>
          <a:endParaRPr lang="ru-RU" dirty="0"/>
        </a:p>
      </dgm:t>
    </dgm:pt>
    <dgm:pt modelId="{DC3289C9-E7CC-428E-B29F-92A093A6C343}" type="parTrans" cxnId="{4C01F960-9EA7-4DEC-A778-9D23ACEFEC3A}">
      <dgm:prSet/>
      <dgm:spPr/>
      <dgm:t>
        <a:bodyPr/>
        <a:lstStyle/>
        <a:p>
          <a:endParaRPr lang="ru-RU"/>
        </a:p>
      </dgm:t>
    </dgm:pt>
    <dgm:pt modelId="{F202AB51-D121-4F80-8BB4-6DA3D39755E3}" type="sibTrans" cxnId="{4C01F960-9EA7-4DEC-A778-9D23ACEFEC3A}">
      <dgm:prSet/>
      <dgm:spPr/>
      <dgm:t>
        <a:bodyPr/>
        <a:lstStyle/>
        <a:p>
          <a:endParaRPr lang="ru-RU"/>
        </a:p>
      </dgm:t>
    </dgm:pt>
    <dgm:pt modelId="{6547E2D1-4DB0-4580-B60E-DFC9D31963DA}">
      <dgm:prSet phldrT="[Текст]"/>
      <dgm:spPr/>
      <dgm:t>
        <a:bodyPr/>
        <a:lstStyle/>
        <a:p>
          <a:r>
            <a:rPr lang="ru-RU" dirty="0" smtClean="0"/>
            <a:t>Ролевой</a:t>
          </a:r>
          <a:endParaRPr lang="ru-RU" dirty="0"/>
        </a:p>
      </dgm:t>
    </dgm:pt>
    <dgm:pt modelId="{162AAF14-36FE-44AD-97EB-693FF3FCA787}" type="sibTrans" cxnId="{FE460CF3-C8CB-48F8-BF8D-1BE0EE441494}">
      <dgm:prSet/>
      <dgm:spPr/>
      <dgm:t>
        <a:bodyPr/>
        <a:lstStyle/>
        <a:p>
          <a:endParaRPr lang="ru-RU"/>
        </a:p>
      </dgm:t>
    </dgm:pt>
    <dgm:pt modelId="{E076E916-2D05-42A4-B48F-DA515EE19B3B}" type="parTrans" cxnId="{FE460CF3-C8CB-48F8-BF8D-1BE0EE441494}">
      <dgm:prSet/>
      <dgm:spPr/>
      <dgm:t>
        <a:bodyPr/>
        <a:lstStyle/>
        <a:p>
          <a:endParaRPr lang="ru-RU"/>
        </a:p>
      </dgm:t>
    </dgm:pt>
    <dgm:pt modelId="{7B057C41-1AC9-44DE-A9A7-60282F4C8908}" type="pres">
      <dgm:prSet presAssocID="{B5150B94-1154-452B-8F88-625857202C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4B8FDC-5E23-4944-A54D-75D2A98DC4B7}" type="pres">
      <dgm:prSet presAssocID="{04893F25-D331-4D8B-8992-576CD63450FE}" presName="parentLin" presStyleCnt="0"/>
      <dgm:spPr/>
    </dgm:pt>
    <dgm:pt modelId="{DCF42DC8-7C1D-4D4C-9D6B-BE889DAE95F2}" type="pres">
      <dgm:prSet presAssocID="{04893F25-D331-4D8B-8992-576CD63450F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F69B2F20-8A8D-4526-A56A-83F4A1B67D9A}" type="pres">
      <dgm:prSet presAssocID="{04893F25-D331-4D8B-8992-576CD63450F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25D7C9-F1A6-45CA-A71D-BEFC6D0287A0}" type="pres">
      <dgm:prSet presAssocID="{04893F25-D331-4D8B-8992-576CD63450FE}" presName="negativeSpace" presStyleCnt="0"/>
      <dgm:spPr/>
    </dgm:pt>
    <dgm:pt modelId="{97DBB4D7-8116-4E81-BC9E-668F713142CE}" type="pres">
      <dgm:prSet presAssocID="{04893F25-D331-4D8B-8992-576CD63450FE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283942-2678-462B-91B8-D4FBCD9D0976}" type="pres">
      <dgm:prSet presAssocID="{DF1DAC5F-FED7-45D3-851C-A5ACA3571A33}" presName="spaceBetweenRectangles" presStyleCnt="0"/>
      <dgm:spPr/>
    </dgm:pt>
    <dgm:pt modelId="{DAAACDDD-3472-4F34-BBCD-47F82435DB4D}" type="pres">
      <dgm:prSet presAssocID="{6547E2D1-4DB0-4580-B60E-DFC9D31963DA}" presName="parentLin" presStyleCnt="0"/>
      <dgm:spPr/>
    </dgm:pt>
    <dgm:pt modelId="{D6F35C01-3E1F-4261-AB3C-A4762818ECF8}" type="pres">
      <dgm:prSet presAssocID="{6547E2D1-4DB0-4580-B60E-DFC9D31963DA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813E7F3-74E6-4C04-A35F-7F6DACDE7A67}" type="pres">
      <dgm:prSet presAssocID="{6547E2D1-4DB0-4580-B60E-DFC9D31963D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83048F-401F-405E-837F-FB216D9282F9}" type="pres">
      <dgm:prSet presAssocID="{6547E2D1-4DB0-4580-B60E-DFC9D31963DA}" presName="negativeSpace" presStyleCnt="0"/>
      <dgm:spPr/>
    </dgm:pt>
    <dgm:pt modelId="{C3F0C10F-8165-4023-BBED-9FB8CB96A427}" type="pres">
      <dgm:prSet presAssocID="{6547E2D1-4DB0-4580-B60E-DFC9D31963DA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75F3E2-17F3-40EA-96AB-103639CBE4B4}" srcId="{04893F25-D331-4D8B-8992-576CD63450FE}" destId="{60A47E23-7061-439C-9111-06F298E0071D}" srcOrd="0" destOrd="0" parTransId="{77650373-0437-4840-A373-0670F4DD777D}" sibTransId="{D1FE5798-8AFF-4700-BB62-EEC0753C5A2A}"/>
    <dgm:cxn modelId="{D47B8FA8-3349-458C-880B-1D3099D2FBB9}" type="presOf" srcId="{6547E2D1-4DB0-4580-B60E-DFC9D31963DA}" destId="{5813E7F3-74E6-4C04-A35F-7F6DACDE7A67}" srcOrd="1" destOrd="0" presId="urn:microsoft.com/office/officeart/2005/8/layout/list1"/>
    <dgm:cxn modelId="{4C01F960-9EA7-4DEC-A778-9D23ACEFEC3A}" srcId="{6547E2D1-4DB0-4580-B60E-DFC9D31963DA}" destId="{252A585F-3478-4083-BDB9-3C18B60759A7}" srcOrd="0" destOrd="0" parTransId="{DC3289C9-E7CC-428E-B29F-92A093A6C343}" sibTransId="{F202AB51-D121-4F80-8BB4-6DA3D39755E3}"/>
    <dgm:cxn modelId="{E3AD7304-DB71-4CE0-AEF4-6985B4D2891F}" type="presOf" srcId="{60A47E23-7061-439C-9111-06F298E0071D}" destId="{97DBB4D7-8116-4E81-BC9E-668F713142CE}" srcOrd="0" destOrd="0" presId="urn:microsoft.com/office/officeart/2005/8/layout/list1"/>
    <dgm:cxn modelId="{32581FB2-DB11-42A0-BFC1-34484C5E7336}" type="presOf" srcId="{04893F25-D331-4D8B-8992-576CD63450FE}" destId="{DCF42DC8-7C1D-4D4C-9D6B-BE889DAE95F2}" srcOrd="0" destOrd="0" presId="urn:microsoft.com/office/officeart/2005/8/layout/list1"/>
    <dgm:cxn modelId="{FE460CF3-C8CB-48F8-BF8D-1BE0EE441494}" srcId="{B5150B94-1154-452B-8F88-625857202C9C}" destId="{6547E2D1-4DB0-4580-B60E-DFC9D31963DA}" srcOrd="1" destOrd="0" parTransId="{E076E916-2D05-42A4-B48F-DA515EE19B3B}" sibTransId="{162AAF14-36FE-44AD-97EB-693FF3FCA787}"/>
    <dgm:cxn modelId="{C031B6E9-DA08-4B5A-8AE4-63E8AF505A51}" type="presOf" srcId="{04893F25-D331-4D8B-8992-576CD63450FE}" destId="{F69B2F20-8A8D-4526-A56A-83F4A1B67D9A}" srcOrd="1" destOrd="0" presId="urn:microsoft.com/office/officeart/2005/8/layout/list1"/>
    <dgm:cxn modelId="{86C26FE8-10B3-4B9F-A123-132FB68DB857}" type="presOf" srcId="{252A585F-3478-4083-BDB9-3C18B60759A7}" destId="{C3F0C10F-8165-4023-BBED-9FB8CB96A427}" srcOrd="0" destOrd="0" presId="urn:microsoft.com/office/officeart/2005/8/layout/list1"/>
    <dgm:cxn modelId="{1682BE13-B80A-49B4-8BD9-A8048463651C}" type="presOf" srcId="{6547E2D1-4DB0-4580-B60E-DFC9D31963DA}" destId="{D6F35C01-3E1F-4261-AB3C-A4762818ECF8}" srcOrd="0" destOrd="0" presId="urn:microsoft.com/office/officeart/2005/8/layout/list1"/>
    <dgm:cxn modelId="{B137E939-E404-4CAF-8FC5-E4E4DDC4F2F7}" type="presOf" srcId="{B5150B94-1154-452B-8F88-625857202C9C}" destId="{7B057C41-1AC9-44DE-A9A7-60282F4C8908}" srcOrd="0" destOrd="0" presId="urn:microsoft.com/office/officeart/2005/8/layout/list1"/>
    <dgm:cxn modelId="{9E915B56-FAFC-4913-B244-547DFEA9DFE7}" srcId="{B5150B94-1154-452B-8F88-625857202C9C}" destId="{04893F25-D331-4D8B-8992-576CD63450FE}" srcOrd="0" destOrd="0" parTransId="{6030B31E-ADD0-4AA2-AFBE-8F814C906A89}" sibTransId="{DF1DAC5F-FED7-45D3-851C-A5ACA3571A33}"/>
    <dgm:cxn modelId="{0D4A9667-0A89-4891-976A-5854BDECF723}" type="presParOf" srcId="{7B057C41-1AC9-44DE-A9A7-60282F4C8908}" destId="{A64B8FDC-5E23-4944-A54D-75D2A98DC4B7}" srcOrd="0" destOrd="0" presId="urn:microsoft.com/office/officeart/2005/8/layout/list1"/>
    <dgm:cxn modelId="{7EA02660-DC90-422F-B0EB-7532F2D02F45}" type="presParOf" srcId="{A64B8FDC-5E23-4944-A54D-75D2A98DC4B7}" destId="{DCF42DC8-7C1D-4D4C-9D6B-BE889DAE95F2}" srcOrd="0" destOrd="0" presId="urn:microsoft.com/office/officeart/2005/8/layout/list1"/>
    <dgm:cxn modelId="{980746A2-EE7C-4C46-9EDF-782A5FB8C914}" type="presParOf" srcId="{A64B8FDC-5E23-4944-A54D-75D2A98DC4B7}" destId="{F69B2F20-8A8D-4526-A56A-83F4A1B67D9A}" srcOrd="1" destOrd="0" presId="urn:microsoft.com/office/officeart/2005/8/layout/list1"/>
    <dgm:cxn modelId="{927017D4-AEA0-4FA7-AAAA-B8553EAB1760}" type="presParOf" srcId="{7B057C41-1AC9-44DE-A9A7-60282F4C8908}" destId="{A825D7C9-F1A6-45CA-A71D-BEFC6D0287A0}" srcOrd="1" destOrd="0" presId="urn:microsoft.com/office/officeart/2005/8/layout/list1"/>
    <dgm:cxn modelId="{33EEF26D-BEC2-4FA6-BB5C-C77138F52B35}" type="presParOf" srcId="{7B057C41-1AC9-44DE-A9A7-60282F4C8908}" destId="{97DBB4D7-8116-4E81-BC9E-668F713142CE}" srcOrd="2" destOrd="0" presId="urn:microsoft.com/office/officeart/2005/8/layout/list1"/>
    <dgm:cxn modelId="{9E4D5CCE-B1CE-4912-8CAE-7FD41BB6EFC2}" type="presParOf" srcId="{7B057C41-1AC9-44DE-A9A7-60282F4C8908}" destId="{6B283942-2678-462B-91B8-D4FBCD9D0976}" srcOrd="3" destOrd="0" presId="urn:microsoft.com/office/officeart/2005/8/layout/list1"/>
    <dgm:cxn modelId="{DA32167B-788D-4EDA-88B9-9A82CD81E973}" type="presParOf" srcId="{7B057C41-1AC9-44DE-A9A7-60282F4C8908}" destId="{DAAACDDD-3472-4F34-BBCD-47F82435DB4D}" srcOrd="4" destOrd="0" presId="urn:microsoft.com/office/officeart/2005/8/layout/list1"/>
    <dgm:cxn modelId="{3D5C5818-0185-4ABF-8B4F-C3C41C74C64B}" type="presParOf" srcId="{DAAACDDD-3472-4F34-BBCD-47F82435DB4D}" destId="{D6F35C01-3E1F-4261-AB3C-A4762818ECF8}" srcOrd="0" destOrd="0" presId="urn:microsoft.com/office/officeart/2005/8/layout/list1"/>
    <dgm:cxn modelId="{3614A895-C2EF-4AB2-B5A7-D21C36436270}" type="presParOf" srcId="{DAAACDDD-3472-4F34-BBCD-47F82435DB4D}" destId="{5813E7F3-74E6-4C04-A35F-7F6DACDE7A67}" srcOrd="1" destOrd="0" presId="urn:microsoft.com/office/officeart/2005/8/layout/list1"/>
    <dgm:cxn modelId="{9F9F8377-434B-4B85-86C2-2CD2E0942013}" type="presParOf" srcId="{7B057C41-1AC9-44DE-A9A7-60282F4C8908}" destId="{4E83048F-401F-405E-837F-FB216D9282F9}" srcOrd="5" destOrd="0" presId="urn:microsoft.com/office/officeart/2005/8/layout/list1"/>
    <dgm:cxn modelId="{DEDF2171-2CDF-4EA5-ADC3-DDB0E906A676}" type="presParOf" srcId="{7B057C41-1AC9-44DE-A9A7-60282F4C8908}" destId="{C3F0C10F-8165-4023-BBED-9FB8CB96A42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BF7B23-4278-4839-8F78-01D3108D2F67}">
      <dsp:nvSpPr>
        <dsp:cNvPr id="0" name=""/>
        <dsp:cNvSpPr/>
      </dsp:nvSpPr>
      <dsp:spPr>
        <a:xfrm>
          <a:off x="0" y="4643"/>
          <a:ext cx="6263640" cy="1053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проблема</a:t>
          </a:r>
          <a:endParaRPr lang="en-US" sz="4400" kern="1200" dirty="0"/>
        </a:p>
      </dsp:txBody>
      <dsp:txXfrm>
        <a:off x="51403" y="56046"/>
        <a:ext cx="6160834" cy="950194"/>
      </dsp:txXfrm>
    </dsp:sp>
    <dsp:sp modelId="{6C4EFFD8-A644-4D48-AD71-7DEEFF369425}">
      <dsp:nvSpPr>
        <dsp:cNvPr id="0" name=""/>
        <dsp:cNvSpPr/>
      </dsp:nvSpPr>
      <dsp:spPr>
        <a:xfrm>
          <a:off x="0" y="1115244"/>
          <a:ext cx="6263640" cy="105300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поиск информации</a:t>
          </a:r>
          <a:endParaRPr lang="en-US" sz="4400" kern="1200" dirty="0"/>
        </a:p>
      </dsp:txBody>
      <dsp:txXfrm>
        <a:off x="51403" y="1166647"/>
        <a:ext cx="6160834" cy="950194"/>
      </dsp:txXfrm>
    </dsp:sp>
    <dsp:sp modelId="{C7D5C204-72BC-43B7-8D2F-E51E9F662551}">
      <dsp:nvSpPr>
        <dsp:cNvPr id="0" name=""/>
        <dsp:cNvSpPr/>
      </dsp:nvSpPr>
      <dsp:spPr>
        <a:xfrm>
          <a:off x="0" y="2225844"/>
          <a:ext cx="6263640" cy="105300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проектирование</a:t>
          </a:r>
          <a:endParaRPr lang="en-US" sz="4400" kern="1200" dirty="0"/>
        </a:p>
      </dsp:txBody>
      <dsp:txXfrm>
        <a:off x="51403" y="2277247"/>
        <a:ext cx="6160834" cy="950194"/>
      </dsp:txXfrm>
    </dsp:sp>
    <dsp:sp modelId="{1E5AFEC5-10F7-4AEE-ACB1-1CA979AF3240}">
      <dsp:nvSpPr>
        <dsp:cNvPr id="0" name=""/>
        <dsp:cNvSpPr/>
      </dsp:nvSpPr>
      <dsp:spPr>
        <a:xfrm>
          <a:off x="0" y="3336444"/>
          <a:ext cx="6263640" cy="105300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продукт</a:t>
          </a:r>
          <a:endParaRPr lang="en-US" sz="4400" kern="1200" dirty="0"/>
        </a:p>
      </dsp:txBody>
      <dsp:txXfrm>
        <a:off x="51403" y="3387847"/>
        <a:ext cx="6160834" cy="950194"/>
      </dsp:txXfrm>
    </dsp:sp>
    <dsp:sp modelId="{2F70A5AB-979E-47E0-B9B0-30A6AF17AC55}">
      <dsp:nvSpPr>
        <dsp:cNvPr id="0" name=""/>
        <dsp:cNvSpPr/>
      </dsp:nvSpPr>
      <dsp:spPr>
        <a:xfrm>
          <a:off x="0" y="4447044"/>
          <a:ext cx="6263640" cy="10530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презентация</a:t>
          </a:r>
          <a:endParaRPr lang="en-US" sz="4400" kern="1200" dirty="0"/>
        </a:p>
      </dsp:txBody>
      <dsp:txXfrm>
        <a:off x="51403" y="4498447"/>
        <a:ext cx="6160834" cy="9501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DBB4D7-8116-4E81-BC9E-668F713142CE}">
      <dsp:nvSpPr>
        <dsp:cNvPr id="0" name=""/>
        <dsp:cNvSpPr/>
      </dsp:nvSpPr>
      <dsp:spPr>
        <a:xfrm>
          <a:off x="0" y="270719"/>
          <a:ext cx="10918371" cy="158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387" tIns="333248" rIns="84738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по  структуре  напоминает  подлинно  научное  исследование.  Он  включает  обоснование  актуальности  избранной  темы,  обозначение  задач  исследования,  обязательное выдвижение  гипотезы  с  последующей  его  проверкой,  обсуждение  полученных  результатов.  При  этом используются  методы  современной  науки:  лабораторный  эксперимент,  моделирование,  социологический  опрос  и  другие.</a:t>
          </a:r>
          <a:endParaRPr lang="ru-RU" sz="1600" kern="1200" dirty="0"/>
        </a:p>
      </dsp:txBody>
      <dsp:txXfrm>
        <a:off x="0" y="270719"/>
        <a:ext cx="10918371" cy="1587600"/>
      </dsp:txXfrm>
    </dsp:sp>
    <dsp:sp modelId="{F69B2F20-8A8D-4526-A56A-83F4A1B67D9A}">
      <dsp:nvSpPr>
        <dsp:cNvPr id="0" name=""/>
        <dsp:cNvSpPr/>
      </dsp:nvSpPr>
      <dsp:spPr>
        <a:xfrm>
          <a:off x="545918" y="34559"/>
          <a:ext cx="7642859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82" tIns="0" rIns="28888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Исследовательский</a:t>
          </a:r>
          <a:endParaRPr lang="ru-RU" sz="1600" kern="1200" dirty="0"/>
        </a:p>
      </dsp:txBody>
      <dsp:txXfrm>
        <a:off x="568975" y="57616"/>
        <a:ext cx="7596745" cy="426206"/>
      </dsp:txXfrm>
    </dsp:sp>
    <dsp:sp modelId="{C3F0C10F-8165-4023-BBED-9FB8CB96A427}">
      <dsp:nvSpPr>
        <dsp:cNvPr id="0" name=""/>
        <dsp:cNvSpPr/>
      </dsp:nvSpPr>
      <dsp:spPr>
        <a:xfrm>
          <a:off x="0" y="2180880"/>
          <a:ext cx="10918371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387" tIns="333248" rIns="84738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направлен  на  сбор  информации  о  каком-либо  объекте,  явлении  с  целью  его анализа,  обобщения  и  представления  для  широкой  аудитории.  Выходом  такого проекта  часто  является  публикация  в  СМИ,  в  </a:t>
          </a:r>
          <a:r>
            <a:rPr lang="ru-RU" sz="1600" kern="1200" dirty="0" err="1" smtClean="0"/>
            <a:t>т.ч</a:t>
          </a:r>
          <a:r>
            <a:rPr lang="ru-RU" sz="1600" kern="1200" dirty="0" smtClean="0"/>
            <a:t>.  в  Интернет.  Результатом  такого  проекта  может  быть  и  создание  информационной  среды  класса  или  школы</a:t>
          </a:r>
          <a:endParaRPr lang="ru-RU" sz="1600" kern="1200" dirty="0"/>
        </a:p>
      </dsp:txBody>
      <dsp:txXfrm>
        <a:off x="0" y="2180880"/>
        <a:ext cx="10918371" cy="1360800"/>
      </dsp:txXfrm>
    </dsp:sp>
    <dsp:sp modelId="{5813E7F3-74E6-4C04-A35F-7F6DACDE7A67}">
      <dsp:nvSpPr>
        <dsp:cNvPr id="0" name=""/>
        <dsp:cNvSpPr/>
      </dsp:nvSpPr>
      <dsp:spPr>
        <a:xfrm>
          <a:off x="545918" y="1944720"/>
          <a:ext cx="7642859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82" tIns="0" rIns="28888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Информационный</a:t>
          </a:r>
          <a:endParaRPr lang="ru-RU" sz="1600" kern="1200" dirty="0"/>
        </a:p>
      </dsp:txBody>
      <dsp:txXfrm>
        <a:off x="568975" y="1967777"/>
        <a:ext cx="7596745" cy="426206"/>
      </dsp:txXfrm>
    </dsp:sp>
    <dsp:sp modelId="{D9ACF6A0-15F6-4FA3-8602-AE8142B39072}">
      <dsp:nvSpPr>
        <dsp:cNvPr id="0" name=""/>
        <dsp:cNvSpPr/>
      </dsp:nvSpPr>
      <dsp:spPr>
        <a:xfrm>
          <a:off x="0" y="3864240"/>
          <a:ext cx="10918371" cy="158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387" tIns="333248" rIns="84738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нацелен  на  социальные  интересы  самих  участников  проекта  или  внешнего  заказчика.  Продукт  заранее  определен  и  может  быть  использован  в  жизни  класса,  школы, района, республики, государства.  Палитра  разнообразна – от  учебного  пособия  для  кабинета  физики  до  пакета  рекомендаций  по  восстановлению  экономики  России.  Важно  оценить  реальность  использования  продукта  на  практике  и  его  способность  решить  поставленную  проблему;</a:t>
          </a:r>
          <a:endParaRPr lang="ru-RU" sz="1600" kern="1200" dirty="0"/>
        </a:p>
      </dsp:txBody>
      <dsp:txXfrm>
        <a:off x="0" y="3864240"/>
        <a:ext cx="10918371" cy="1587600"/>
      </dsp:txXfrm>
    </dsp:sp>
    <dsp:sp modelId="{A9763787-6AC0-4CE8-85CE-519E112D012D}">
      <dsp:nvSpPr>
        <dsp:cNvPr id="0" name=""/>
        <dsp:cNvSpPr/>
      </dsp:nvSpPr>
      <dsp:spPr>
        <a:xfrm>
          <a:off x="545918" y="3628080"/>
          <a:ext cx="7642859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82" tIns="0" rIns="28888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Практико-ориентированный</a:t>
          </a:r>
          <a:endParaRPr lang="ru-RU" sz="1600" kern="1200" dirty="0"/>
        </a:p>
      </dsp:txBody>
      <dsp:txXfrm>
        <a:off x="568975" y="3651137"/>
        <a:ext cx="7596745" cy="426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DBB4D7-8116-4E81-BC9E-668F713142CE}">
      <dsp:nvSpPr>
        <dsp:cNvPr id="0" name=""/>
        <dsp:cNvSpPr/>
      </dsp:nvSpPr>
      <dsp:spPr>
        <a:xfrm>
          <a:off x="0" y="565334"/>
          <a:ext cx="10892246" cy="1871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359" tIns="458216" rIns="845359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 предполагает  максимально  свободный  и  нетрадиционный  подход  к  оформлению  результатов.  Это  могут быть  альманахи,  театрализации,  спортивные  игры,  произведения  изобразительного  или  декоративно-прикладного  искусства,  видеофильм  и  т.п. </a:t>
          </a:r>
          <a:endParaRPr lang="ru-RU" sz="2200" kern="1200" dirty="0"/>
        </a:p>
      </dsp:txBody>
      <dsp:txXfrm>
        <a:off x="0" y="565334"/>
        <a:ext cx="10892246" cy="1871100"/>
      </dsp:txXfrm>
    </dsp:sp>
    <dsp:sp modelId="{F69B2F20-8A8D-4526-A56A-83F4A1B67D9A}">
      <dsp:nvSpPr>
        <dsp:cNvPr id="0" name=""/>
        <dsp:cNvSpPr/>
      </dsp:nvSpPr>
      <dsp:spPr>
        <a:xfrm>
          <a:off x="544612" y="240614"/>
          <a:ext cx="7624572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191" tIns="0" rIns="288191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Творческий</a:t>
          </a:r>
          <a:endParaRPr lang="ru-RU" sz="2200" kern="1200" dirty="0"/>
        </a:p>
      </dsp:txBody>
      <dsp:txXfrm>
        <a:off x="576315" y="272317"/>
        <a:ext cx="7561166" cy="586034"/>
      </dsp:txXfrm>
    </dsp:sp>
    <dsp:sp modelId="{C3F0C10F-8165-4023-BBED-9FB8CB96A427}">
      <dsp:nvSpPr>
        <dsp:cNvPr id="0" name=""/>
        <dsp:cNvSpPr/>
      </dsp:nvSpPr>
      <dsp:spPr>
        <a:xfrm>
          <a:off x="0" y="2879955"/>
          <a:ext cx="10892246" cy="2182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5359" tIns="458216" rIns="845359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разработка  и  реализация  такого  проекта  наиболее  сложна.  Участвуя  в  нём,  проектанты  берут  на  себя  роли  литературных  или  исторических  персонажей,  выдуманных  героев  и т.п.  Результат  проекта  остаётся  открытым  до  самого  окончания.  Чем  завершится  судебное  заседание?  Будет  ли  разрешён  конфликт  и  заключён  договор? </a:t>
          </a:r>
          <a:endParaRPr lang="ru-RU" sz="2200" kern="1200" dirty="0"/>
        </a:p>
      </dsp:txBody>
      <dsp:txXfrm>
        <a:off x="0" y="2879955"/>
        <a:ext cx="10892246" cy="2182950"/>
      </dsp:txXfrm>
    </dsp:sp>
    <dsp:sp modelId="{5813E7F3-74E6-4C04-A35F-7F6DACDE7A67}">
      <dsp:nvSpPr>
        <dsp:cNvPr id="0" name=""/>
        <dsp:cNvSpPr/>
      </dsp:nvSpPr>
      <dsp:spPr>
        <a:xfrm>
          <a:off x="544612" y="2555234"/>
          <a:ext cx="7624572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191" tIns="0" rIns="288191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Ролевой</a:t>
          </a:r>
          <a:endParaRPr lang="ru-RU" sz="2200" kern="1200" dirty="0"/>
        </a:p>
      </dsp:txBody>
      <dsp:txXfrm>
        <a:off x="576315" y="2586937"/>
        <a:ext cx="7561166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8B1D77-EB89-4877-B9C4-D42419070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4823F8-4E8B-4199-9D78-81CCBCBFAF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FD2580-CC31-461B-91AD-2F5A1389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6E822A-441F-483C-8224-E66CC00F2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389FFD-6473-4AFC-85CE-E0D8334F7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708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B3970C-97D4-4225-927D-156834F3B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4D77E9-314E-446B-818B-6448D9D2B6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5539E9-E42B-4590-8944-73FA63D55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61666D-7E9E-48CA-9450-92EC66BB7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45B9A6-985C-4A15-8F89-5499F37DC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794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546D85-EBE8-435A-8B36-05B444C8F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E9D59B-2E31-4506-8770-8E58134CA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5EEAEB-21B7-419E-A3EC-87E84AADE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3F1B1B-519A-4FD6-91A0-3E8DBC7A3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7980AA-AC8D-4347-A8DE-8B56D6FD1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778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12C961-17C8-4DEB-836D-09F0C5A28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67B0D5-9DBE-4C53-83EE-A2534C7637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15EA5D9-831A-4656-B79A-D8A67872F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287590-ED3B-4FE2-B156-3930DC1FF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E8A15E-DA1E-4695-9E2F-310536222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8A73FDF-5619-419E-B7AD-767BDDB72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4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8116E6-C1D5-41BE-A0AD-ACD2C16AB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FED9DD-ACE9-4289-AFA4-980D4F323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151F6A9-6CEE-49F5-8981-2E66A9520E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CBB972E-98F7-4E91-87DB-226042F56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CEE353A-8B4F-4DFE-95CD-7560EFF605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AC0FD52-A5B4-4701-B322-56CC74A35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2E98902-B072-454A-BC97-23831C083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1D28D57-EB56-4235-B268-1E33E86FB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843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E978B-1A52-443D-8761-F425CD498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D79131-407D-437D-B8A6-74A61457D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007A935-167D-4A6D-8841-5491BBE60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7C68F8-1CB1-4196-93AC-5F796D05A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35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D1057F1-DA42-444D-BFF0-38FCC0BB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D9C76F5-F4B6-46F3-A6B1-DD88E0641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0BE6CCC-5800-4A0B-9C82-C3DB02E65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715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ADD747-226C-4FFD-9B57-6928955EE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0829CD-1637-4EF6-BBDC-9CBD28A0C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0E68FE8-C649-4838-B63B-AE44D9BD4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39A0FE-0EC0-4D50-A86F-D476D43CA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F836B5-4BD4-4E38-B42D-E5BADA715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03892A-C519-4117-9C9E-1AAEB766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46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6E1C4-DD44-467A-856D-16143C711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AF8D79E-9E02-4B79-A8E9-6684B14A8A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59D5130-71C4-4695-A695-717DAF820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A21F73D-6184-4E66-9BF6-4D753B330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BA2D87-679C-4D59-BD62-1DDA09FDE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71EC08-115A-439E-A34F-C2E5126BE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1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195EE3-5AF0-49DC-81FA-E0764D671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77B5643-006E-4024-8DD3-B7ECA3AADC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0FCA81-6995-410B-BE49-43B3C583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916545-797D-4D47-94FB-474E4D90A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8C6296-F5E1-4343-ADA2-9F5BCF4E7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10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F55CF35-D2BC-4BAC-9FBC-CB25B1A8A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D2AD7EE-BAC1-4BD1-B4F5-2E00B23018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365A99-21EB-467E-9CE6-5B07FD683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7B640F-E29D-4D7A-8EBE-0187C0B1F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F111F6-97BD-46AC-BBCF-31B74A20D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06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8D26F7-E430-4B23-8AC3-426662A0B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6219095-BE66-4A19-8038-A4C3D2605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7E8CCE-EBA2-46F4-9772-F2BD26D03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9E72E-5505-490B-87BC-A3629C9AD780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29935B-1EC5-4059-AB3C-1F3C0A1A4B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605479-5F96-4D71-A864-C5CBDBA602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AD5E4-7694-4252-BF36-F336AF9B6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585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D52012-23B4-4DC6-BCFC-21AC79B251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ru-RU" sz="9600" b="1" i="0" u="none" strike="noStrike" dirty="0" smtClean="0">
                <a:solidFill>
                  <a:schemeClr val="accent1">
                    <a:lumMod val="50000"/>
                  </a:schemeClr>
                </a:solidFill>
                <a:effectLst/>
                <a:latin typeface="Bahnschrift SemiBold Condensed" panose="020B0502040204020203" pitchFamily="34" charset="0"/>
              </a:rPr>
              <a:t>«Учебный проект»</a:t>
            </a:r>
            <a:r>
              <a:rPr lang="ru-RU" sz="96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Bahnschrift SemiBold Condensed" panose="020B0502040204020203" pitchFamily="34" charset="0"/>
              </a:rPr>
              <a:t/>
            </a:r>
            <a:br>
              <a:rPr lang="ru-RU" sz="9600" b="1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Bahnschrift SemiBold Condensed" panose="020B0502040204020203" pitchFamily="34" charset="0"/>
              </a:rPr>
            </a:br>
            <a:r>
              <a:rPr lang="ru-RU" sz="2900" b="1" i="0" u="none" strike="noStrike" dirty="0">
                <a:effectLst/>
                <a:latin typeface="Times New Roman" panose="02020603050405020304" pitchFamily="18" charset="0"/>
              </a:rPr>
              <a:t/>
            </a:r>
            <a:br>
              <a:rPr lang="ru-RU" sz="2900" b="1" i="0" u="none" strike="noStrike" dirty="0">
                <a:effectLst/>
                <a:latin typeface="Times New Roman" panose="02020603050405020304" pitchFamily="18" charset="0"/>
              </a:rPr>
            </a:br>
            <a:r>
              <a:rPr lang="ru-RU" sz="2900" b="1" i="0" u="none" strike="noStrike" dirty="0">
                <a:effectLst/>
                <a:latin typeface="Times New Roman" panose="02020603050405020304" pitchFamily="18" charset="0"/>
              </a:rPr>
              <a:t/>
            </a:r>
            <a:br>
              <a:rPr lang="ru-RU" sz="2900" b="1" i="0" u="none" strike="noStrike" dirty="0">
                <a:effectLst/>
                <a:latin typeface="Times New Roman" panose="02020603050405020304" pitchFamily="18" charset="0"/>
              </a:rPr>
            </a:br>
            <a:r>
              <a:rPr lang="ru-RU" sz="2900" b="1" i="0" u="none" strike="noStrike" dirty="0">
                <a:effectLst/>
                <a:latin typeface="Times New Roman" panose="02020603050405020304" pitchFamily="18" charset="0"/>
              </a:rPr>
              <a:t/>
            </a:r>
            <a:br>
              <a:rPr lang="ru-RU" sz="2900" b="1" i="0" u="none" strike="noStrike" dirty="0">
                <a:effectLst/>
                <a:latin typeface="Times New Roman" panose="02020603050405020304" pitchFamily="18" charset="0"/>
              </a:rPr>
            </a:br>
            <a:r>
              <a:rPr lang="ru-RU" sz="2900" i="0" u="none" strike="noStrike" dirty="0" smtClean="0">
                <a:effectLst/>
                <a:latin typeface="+mn-lt"/>
              </a:rPr>
              <a:t>Автор: Светличная С.Ф.</a:t>
            </a:r>
            <a:endParaRPr lang="ru-RU" sz="2900" dirty="0">
              <a:latin typeface="+mn-lt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0A6A59-84B5-4B36-BDC1-9760D34036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anchor="t">
            <a:normAutofit/>
          </a:bodyPr>
          <a:lstStyle/>
          <a:p>
            <a:pPr algn="l"/>
            <a:r>
              <a:rPr lang="ru-RU" dirty="0"/>
              <a:t>г</a:t>
            </a:r>
            <a:r>
              <a:rPr lang="ru-RU" dirty="0" smtClean="0"/>
              <a:t>. Мирный </a:t>
            </a:r>
          </a:p>
          <a:p>
            <a:pPr algn="l"/>
            <a:r>
              <a:rPr lang="ru-RU" dirty="0"/>
              <a:t> </a:t>
            </a:r>
            <a:r>
              <a:rPr lang="ru-RU" dirty="0" smtClean="0"/>
              <a:t>   2022г.</a:t>
            </a:r>
            <a:endParaRPr lang="ru-RU" i="0" u="none" strike="noStrike" dirty="0">
              <a:effectLst/>
            </a:endParaRPr>
          </a:p>
          <a:p>
            <a:pPr algn="l"/>
            <a:endParaRPr lang="ru-RU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42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812AD-AB41-434C-BBF3-33F5C7118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chemeClr val="bg1"/>
                </a:solidFill>
              </a:rPr>
              <a:t>Проект-это 5 «П»</a:t>
            </a:r>
            <a:endParaRPr lang="ru-RU" sz="8000" b="1" dirty="0">
              <a:solidFill>
                <a:schemeClr val="bg1"/>
              </a:solidFill>
            </a:endParaRPr>
          </a:p>
        </p:txBody>
      </p:sp>
      <p:graphicFrame>
        <p:nvGraphicFramePr>
          <p:cNvPr id="27" name="Объект 2">
            <a:extLst>
              <a:ext uri="{FF2B5EF4-FFF2-40B4-BE49-F238E27FC236}">
                <a16:creationId xmlns:a16="http://schemas.microsoft.com/office/drawing/2014/main" id="{706A7620-8072-41EE-B47B-E0C7695B9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5009570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733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F8C8C7-AD03-4F9A-9011-4842FD037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4" y="862149"/>
            <a:ext cx="10905053" cy="1814815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Проект – есть всякое действие, совершаемое от всего сердца и с определенной целью».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4000" dirty="0">
              <a:solidFill>
                <a:schemeClr val="accent5">
                  <a:lumMod val="50000"/>
                </a:schemeClr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4D1EBDDB-448F-4B47-B406-15FA9229A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4" y="2847702"/>
            <a:ext cx="10905053" cy="3517827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Проект</a:t>
            </a:r>
            <a:r>
              <a:rPr lang="ru-RU" dirty="0">
                <a:solidFill>
                  <a:prstClr val="black"/>
                </a:solidFill>
              </a:rPr>
              <a:t> - это специально организованный взрослым и выполняемый детьми комплекс действий по решению значимой для детей проблемы,  завершающийся созданием творческих работ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Проект создает </a:t>
            </a:r>
            <a:r>
              <a:rPr lang="ru-RU" dirty="0">
                <a:solidFill>
                  <a:prstClr val="black"/>
                </a:solidFill>
              </a:rPr>
              <a:t>то, чего еще нет; он требует всегда иного качества или показывает путь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 к его получению. </a:t>
            </a:r>
            <a:br>
              <a:rPr lang="ru-RU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394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E43C1B-8AB6-4F9F-9275-4698655BC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ru-RU" sz="3400" dirty="0" smtClean="0">
                <a:solidFill>
                  <a:srgbClr val="FFFFFF"/>
                </a:solidFill>
              </a:rPr>
              <a:t>Типология проектов</a:t>
            </a:r>
            <a:endParaRPr lang="ru-RU" sz="3400" dirty="0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293A37-754E-437D-8D35-53678F24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789611"/>
            <a:ext cx="9771018" cy="4689566"/>
          </a:xfrm>
        </p:spPr>
        <p:txBody>
          <a:bodyPr anchor="ctr"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мини-проекты</a:t>
            </a:r>
            <a:r>
              <a:rPr lang="ru-RU" sz="2000" dirty="0"/>
              <a:t>,  могут  укладываться  в  один  урок  или  менее;</a:t>
            </a:r>
          </a:p>
          <a:p>
            <a:r>
              <a:rPr lang="ru-RU" sz="2600" dirty="0" smtClean="0">
                <a:solidFill>
                  <a:srgbClr val="C00000"/>
                </a:solidFill>
              </a:rPr>
              <a:t>краткосрочные</a:t>
            </a:r>
            <a:r>
              <a:rPr lang="ru-RU" sz="2000" dirty="0" smtClean="0"/>
              <a:t> </a:t>
            </a:r>
            <a:r>
              <a:rPr lang="ru-RU" sz="2000" dirty="0"/>
              <a:t>требуют  3-4  урока;</a:t>
            </a:r>
          </a:p>
          <a:p>
            <a:r>
              <a:rPr lang="ru-RU" sz="2600" dirty="0" smtClean="0">
                <a:solidFill>
                  <a:srgbClr val="C00000"/>
                </a:solidFill>
              </a:rPr>
              <a:t>недельные</a:t>
            </a:r>
            <a:r>
              <a:rPr lang="ru-RU" sz="2000" dirty="0" smtClean="0"/>
              <a:t> </a:t>
            </a:r>
            <a:r>
              <a:rPr lang="ru-RU" sz="2000" dirty="0"/>
              <a:t>выполняются  в  группах  в  ходе  проектной  недели.  Их  выполнение  занимает  примерно  30-40  часов  и  целиком  проходит  при  участии  руководителя.;</a:t>
            </a:r>
          </a:p>
          <a:p>
            <a:r>
              <a:rPr lang="ru-RU" sz="2600" dirty="0" smtClean="0">
                <a:solidFill>
                  <a:srgbClr val="C00000"/>
                </a:solidFill>
              </a:rPr>
              <a:t>долгосрочные</a:t>
            </a:r>
            <a:r>
              <a:rPr lang="ru-RU" sz="2000" dirty="0" smtClean="0"/>
              <a:t> </a:t>
            </a:r>
            <a:r>
              <a:rPr lang="ru-RU" sz="2000" dirty="0"/>
              <a:t>(годичные), могут  выполняться  как  в  группах, так  и  индивидуально, выполняется,  как  правило,  во  внеурочное  время. </a:t>
            </a:r>
            <a:endParaRPr lang="ru-RU" sz="2000" dirty="0" smtClean="0"/>
          </a:p>
          <a:p>
            <a:r>
              <a:rPr lang="ru-RU" sz="2600" dirty="0" err="1" smtClean="0">
                <a:solidFill>
                  <a:srgbClr val="C00000"/>
                </a:solidFill>
              </a:rPr>
              <a:t>монопроекты</a:t>
            </a:r>
            <a:r>
              <a:rPr lang="ru-RU" sz="2000" dirty="0" smtClean="0"/>
              <a:t> </a:t>
            </a:r>
            <a:r>
              <a:rPr lang="ru-RU" sz="2000" dirty="0"/>
              <a:t>проводятся,  как  правило,  в  рамках  одного  предмета  или  одной  области  знания,  хотя  могут  использовать  информацию  из  других  областей  знания  и  деятельности.  Руководителем  такого  проекта  выступает  учитель-предметник,  консультантом –учитель  другой  дисциплины. </a:t>
            </a:r>
          </a:p>
          <a:p>
            <a:r>
              <a:rPr lang="ru-RU" sz="2600" dirty="0" err="1" smtClean="0">
                <a:solidFill>
                  <a:srgbClr val="C00000"/>
                </a:solidFill>
              </a:rPr>
              <a:t>межпредметные</a:t>
            </a:r>
            <a:r>
              <a:rPr lang="ru-RU" sz="2000" dirty="0" smtClean="0"/>
              <a:t> </a:t>
            </a:r>
            <a:r>
              <a:rPr lang="ru-RU" sz="2000" dirty="0"/>
              <a:t>выполняются  исключительно  во  внеурочное  время  и  под  руководством нескольких  специалистов  в  различных  областях  знания.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8220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767CD-6EDA-4472-9452-152F1C6D8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178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Виды проектов по форме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9F18D0A-7AB6-4D06-B1F0-AAF9D11347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6548424"/>
              </p:ext>
            </p:extLst>
          </p:nvPr>
        </p:nvGraphicFramePr>
        <p:xfrm>
          <a:off x="838199" y="1254034"/>
          <a:ext cx="10918371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625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767CD-6EDA-4472-9452-152F1C6D8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178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Виды проектов по форме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9F18D0A-7AB6-4D06-B1F0-AAF9D11347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5571170"/>
              </p:ext>
            </p:extLst>
          </p:nvPr>
        </p:nvGraphicFramePr>
        <p:xfrm>
          <a:off x="838200" y="1436914"/>
          <a:ext cx="10892246" cy="5303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885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B4B4F1-CBF9-4F67-8ACB-5DC3BE2EF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FFFF"/>
                </a:solidFill>
              </a:rPr>
              <a:t>Этапы проекта</a:t>
            </a:r>
            <a:endParaRPr lang="ru-RU" sz="4000" dirty="0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D8EF11-95D5-4A45-9137-23BE4FC69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7910" y="2377440"/>
            <a:ext cx="9653450" cy="3683726"/>
          </a:xfrm>
        </p:spPr>
        <p:txBody>
          <a:bodyPr anchor="ctr">
            <a:normAutofit lnSpcReduction="10000"/>
          </a:bodyPr>
          <a:lstStyle/>
          <a:p>
            <a:r>
              <a:rPr lang="ru-RU" sz="2000" dirty="0" smtClean="0"/>
              <a:t> </a:t>
            </a:r>
            <a:r>
              <a:rPr lang="ru-RU" sz="2400" dirty="0">
                <a:solidFill>
                  <a:srgbClr val="C00000"/>
                </a:solidFill>
              </a:rPr>
              <a:t>Целеполагание</a:t>
            </a:r>
            <a:r>
              <a:rPr lang="ru-RU" sz="2400" dirty="0"/>
              <a:t> - педагог помогает ребёнку выбрать наиболее актуальную и посильную для него задачу на определённый отрезок времени.</a:t>
            </a:r>
          </a:p>
          <a:p>
            <a:r>
              <a:rPr lang="ru-RU" sz="2400" dirty="0" smtClean="0"/>
              <a:t> </a:t>
            </a:r>
            <a:r>
              <a:rPr lang="ru-RU" sz="2400" dirty="0">
                <a:solidFill>
                  <a:srgbClr val="C00000"/>
                </a:solidFill>
              </a:rPr>
              <a:t>Разработка проекта </a:t>
            </a:r>
            <a:r>
              <a:rPr lang="ru-RU" sz="2400" dirty="0"/>
              <a:t>– план деятельности по достижению </a:t>
            </a:r>
            <a:r>
              <a:rPr lang="ru-RU" sz="2400" dirty="0" smtClean="0"/>
              <a:t>цели: к </a:t>
            </a:r>
            <a:r>
              <a:rPr lang="ru-RU" sz="2400" dirty="0"/>
              <a:t>кому обратится за помощью (взрослому, педагогу); </a:t>
            </a:r>
            <a:r>
              <a:rPr lang="ru-RU" sz="2400" dirty="0" smtClean="0"/>
              <a:t>в </a:t>
            </a:r>
            <a:r>
              <a:rPr lang="ru-RU" sz="2400" dirty="0"/>
              <a:t>каких источниках можно найти информацию; </a:t>
            </a:r>
            <a:r>
              <a:rPr lang="ru-RU" sz="2400" dirty="0" smtClean="0"/>
              <a:t>какие </a:t>
            </a:r>
            <a:r>
              <a:rPr lang="ru-RU" sz="2400" dirty="0"/>
              <a:t>предметы использовать (принадлежности, оборудование); </a:t>
            </a:r>
            <a:r>
              <a:rPr lang="ru-RU" sz="2400" dirty="0" smtClean="0"/>
              <a:t>с </a:t>
            </a:r>
            <a:r>
              <a:rPr lang="ru-RU" sz="2400" dirty="0"/>
              <a:t>какими предметами научиться работать для достижения цели. </a:t>
            </a:r>
          </a:p>
          <a:p>
            <a:r>
              <a:rPr lang="ru-RU" sz="2400" dirty="0" smtClean="0"/>
              <a:t> </a:t>
            </a:r>
            <a:r>
              <a:rPr lang="ru-RU" sz="2400" dirty="0">
                <a:solidFill>
                  <a:srgbClr val="C00000"/>
                </a:solidFill>
              </a:rPr>
              <a:t>Выполнение проекта </a:t>
            </a:r>
            <a:r>
              <a:rPr lang="ru-RU" sz="2400" dirty="0"/>
              <a:t>– практическая часть.</a:t>
            </a:r>
          </a:p>
          <a:p>
            <a:r>
              <a:rPr lang="ru-RU" sz="2400" dirty="0" smtClean="0"/>
              <a:t> </a:t>
            </a:r>
            <a:r>
              <a:rPr lang="ru-RU" sz="2400" dirty="0">
                <a:solidFill>
                  <a:srgbClr val="C00000"/>
                </a:solidFill>
              </a:rPr>
              <a:t>Подведение итогов </a:t>
            </a:r>
            <a:r>
              <a:rPr lang="ru-RU" sz="2400" dirty="0"/>
              <a:t>– определение задач для новых проектов.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4270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D0C6F8-D3FD-4921-A26B-D19876E39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347" y="294538"/>
            <a:ext cx="10808204" cy="1033669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FFFFFF"/>
                </a:solidFill>
              </a:rPr>
              <a:t>ПЛАН РАБОТЫ </a:t>
            </a:r>
            <a:br>
              <a:rPr lang="ru-RU" sz="4000" dirty="0">
                <a:solidFill>
                  <a:srgbClr val="FFFFFF"/>
                </a:solidFill>
              </a:rPr>
            </a:br>
            <a:r>
              <a:rPr lang="ru-RU" sz="4000" dirty="0">
                <a:solidFill>
                  <a:srgbClr val="FFFFFF"/>
                </a:solidFill>
              </a:rPr>
              <a:t>ПО ПОДГОТОВКЕ ПРОЕКТА</a:t>
            </a:r>
            <a:endParaRPr lang="ru-RU" sz="4000" dirty="0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635D88-0B59-497A-8164-577344788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2411" y="1885279"/>
            <a:ext cx="9763219" cy="4116276"/>
          </a:xfrm>
        </p:spPr>
        <p:txBody>
          <a:bodyPr anchor="ctr">
            <a:normAutofit fontScale="92500" lnSpcReduction="10000"/>
          </a:bodyPr>
          <a:lstStyle/>
          <a:p>
            <a:r>
              <a:rPr lang="ru-RU" sz="2400" dirty="0"/>
              <a:t>На основе изученных проблем детей поставить цель проекта. </a:t>
            </a:r>
          </a:p>
          <a:p>
            <a:r>
              <a:rPr lang="ru-RU" sz="2400" dirty="0"/>
              <a:t>Разработка плана достижения цели (воспитатель обсуждает план с родителями). </a:t>
            </a:r>
          </a:p>
          <a:p>
            <a:r>
              <a:rPr lang="ru-RU" sz="2400" dirty="0"/>
              <a:t>Привлечение специалистов к осуществлению соответствующих разделов проекта. </a:t>
            </a:r>
          </a:p>
          <a:p>
            <a:r>
              <a:rPr lang="ru-RU" sz="2400" dirty="0"/>
              <a:t>Составление плана-схемы проекта. </a:t>
            </a:r>
          </a:p>
          <a:p>
            <a:r>
              <a:rPr lang="ru-RU" sz="2400" dirty="0"/>
              <a:t>Сбор, накопление материала. </a:t>
            </a:r>
          </a:p>
          <a:p>
            <a:r>
              <a:rPr lang="ru-RU" sz="2400" dirty="0"/>
              <a:t>Включение в план схему проекта занятий, игр и других видов детской деятельности. </a:t>
            </a:r>
          </a:p>
          <a:p>
            <a:r>
              <a:rPr lang="ru-RU" sz="2400" dirty="0"/>
              <a:t>Домашние задания для самостоятельного выполнения. </a:t>
            </a:r>
          </a:p>
          <a:p>
            <a:r>
              <a:rPr lang="ru-RU" sz="2400" dirty="0"/>
              <a:t>Презентация проекта, открытое занятие.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4153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F8C8C7-AD03-4F9A-9011-4842FD037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835" y="757648"/>
            <a:ext cx="10293532" cy="692330"/>
          </a:xfrm>
        </p:spPr>
        <p:txBody>
          <a:bodyPr anchor="ctr">
            <a:normAutofit/>
          </a:bodyPr>
          <a:lstStyle/>
          <a:p>
            <a:r>
              <a:rPr lang="ru-RU" sz="4000" dirty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РЕЗУЛЬТАТЫ ПРОЕКТНО – ТЕМАТИЧЕСКОГО ОБУЧЕНИЯ</a:t>
            </a:r>
            <a:endParaRPr lang="ru-RU" sz="4000" dirty="0">
              <a:solidFill>
                <a:schemeClr val="accent5">
                  <a:lumMod val="50000"/>
                </a:schemeClr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4D1EBDDB-448F-4B47-B406-15FA9229A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4" y="1449978"/>
            <a:ext cx="10905053" cy="4915552"/>
          </a:xfrm>
        </p:spPr>
        <p:txBody>
          <a:bodyPr anchor="t">
            <a:normAutofit fontScale="92500" lnSpcReduction="10000"/>
          </a:bodyPr>
          <a:lstStyle/>
          <a:p>
            <a:r>
              <a:rPr lang="ru-RU" sz="1600" dirty="0"/>
              <a:t>контролировать свое поведение;</a:t>
            </a:r>
          </a:p>
          <a:p>
            <a:r>
              <a:rPr lang="ru-RU" sz="1600" dirty="0"/>
              <a:t>сформулировать свой интерес, предпочтение, намерение;</a:t>
            </a:r>
          </a:p>
          <a:p>
            <a:r>
              <a:rPr lang="ru-RU" sz="1600" dirty="0"/>
              <a:t>комментировать свои действия;</a:t>
            </a:r>
          </a:p>
          <a:p>
            <a:r>
              <a:rPr lang="ru-RU" sz="1600" dirty="0"/>
              <a:t>выполнять простые правила, следовать простому алгоритму (в работе с предметами или общении в группе);</a:t>
            </a:r>
          </a:p>
          <a:p>
            <a:r>
              <a:rPr lang="ru-RU" sz="1600" dirty="0"/>
              <a:t>организовать свою работу (разложить материалы, отбирать необходимое);</a:t>
            </a:r>
          </a:p>
          <a:p>
            <a:r>
              <a:rPr lang="ru-RU" sz="1600" dirty="0"/>
              <a:t>договариваться о правилах;</a:t>
            </a:r>
          </a:p>
          <a:p>
            <a:r>
              <a:rPr lang="ru-RU" sz="1600" dirty="0"/>
              <a:t>задавать вопросы и отвечать на вопросы в пределах своей осведомленности и опыта;</a:t>
            </a:r>
          </a:p>
          <a:p>
            <a:r>
              <a:rPr lang="ru-RU" sz="1600" dirty="0"/>
              <a:t>присваивать полученную в простой форме информацию (слушать, наблюдать);</a:t>
            </a:r>
          </a:p>
          <a:p>
            <a:r>
              <a:rPr lang="ru-RU" sz="1600" dirty="0"/>
              <a:t>совершать на элементарном уровне действия по обработке информации: сравнивать, обобщать, выделять признаки, замечать изменения;</a:t>
            </a:r>
          </a:p>
          <a:p>
            <a:r>
              <a:rPr lang="ru-RU" sz="1600" dirty="0"/>
              <a:t>делать спонтанные и подготовленные высказывания в пределах определенной заранее темы;</a:t>
            </a:r>
          </a:p>
          <a:p>
            <a:r>
              <a:rPr lang="ru-RU" sz="1600" dirty="0"/>
              <a:t>высказываться в связи с высказываниями других;</a:t>
            </a:r>
          </a:p>
          <a:p>
            <a:r>
              <a:rPr lang="ru-RU" sz="1600" dirty="0"/>
              <a:t>устанавливать контакты;</a:t>
            </a:r>
          </a:p>
          <a:p>
            <a:r>
              <a:rPr lang="ru-RU" sz="1600" dirty="0"/>
              <a:t>поддерживать разговор;</a:t>
            </a:r>
          </a:p>
          <a:p>
            <a:r>
              <a:rPr lang="ru-RU" sz="1600" dirty="0"/>
              <a:t>использовать элементарные нормы общения;</a:t>
            </a:r>
          </a:p>
          <a:p>
            <a:r>
              <a:rPr lang="ru-RU" sz="1600" dirty="0"/>
              <a:t>сотрудничать (со взрослыми и с детьми разного возраста) в предложенных формах.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1421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869" y="134162"/>
            <a:ext cx="7733211" cy="6589675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51467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1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708</Words>
  <Application>Microsoft Office PowerPoint</Application>
  <PresentationFormat>Широкоэкранный</PresentationFormat>
  <Paragraphs>61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Bahnschrift Condensed</vt:lpstr>
      <vt:lpstr>Bahnschrift SemiBold Condensed</vt:lpstr>
      <vt:lpstr>Calibri</vt:lpstr>
      <vt:lpstr>Calibri Light</vt:lpstr>
      <vt:lpstr>Times New Roman</vt:lpstr>
      <vt:lpstr>Тема Office</vt:lpstr>
      <vt:lpstr>«Учебный проект»    Автор: Светличная С.Ф.</vt:lpstr>
      <vt:lpstr>Проект-это 5 «П»</vt:lpstr>
      <vt:lpstr>Проект – есть всякое действие, совершаемое от всего сердца и с определенной целью». </vt:lpstr>
      <vt:lpstr>Типология проектов</vt:lpstr>
      <vt:lpstr>Виды проектов по форме</vt:lpstr>
      <vt:lpstr>Виды проектов по форме</vt:lpstr>
      <vt:lpstr>Этапы проекта</vt:lpstr>
      <vt:lpstr>ПЛАН РАБОТЫ  ПО ПОДГОТОВКЕ ПРОЕКТА</vt:lpstr>
      <vt:lpstr>РЕЗУЛЬТАТЫ ПРОЕКТНО – ТЕМАТИЧЕСКОГО ОБУЧЕНИЯ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«Особенности работы со слабоуспевающими и одаренными детьми в школе: проблемы, перспективы, роль участников образовательного процесса»</dc:title>
  <dc:creator>Yudina Anastasia</dc:creator>
  <cp:lastModifiedBy>admin</cp:lastModifiedBy>
  <cp:revision>47</cp:revision>
  <dcterms:created xsi:type="dcterms:W3CDTF">2020-09-30T07:10:09Z</dcterms:created>
  <dcterms:modified xsi:type="dcterms:W3CDTF">2022-11-23T08:16:28Z</dcterms:modified>
</cp:coreProperties>
</file>