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media/audio2.wav" ContentType="audio/x-wav"/>
  <Override PartName="/ppt/media/audio3.wav" ContentType="audio/x-wav"/>
  <Override PartName="/ppt/media/audio4.wav" ContentType="audio/x-wav"/>
  <Override PartName="/ppt/media/audio5.wav" ContentType="audio/x-wav"/>
  <Override PartName="/ppt/media/audio6.wav" ContentType="audio/x-wav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756" r:id="rId5"/>
    <p:sldMasterId id="2147483768" r:id="rId6"/>
    <p:sldMasterId id="2147483780" r:id="rId7"/>
  </p:sldMasterIdLst>
  <p:notesMasterIdLst>
    <p:notesMasterId r:id="rId45"/>
  </p:notesMasterIdLst>
  <p:sldIdLst>
    <p:sldId id="268" r:id="rId8"/>
    <p:sldId id="256" r:id="rId9"/>
    <p:sldId id="340" r:id="rId10"/>
    <p:sldId id="342" r:id="rId11"/>
    <p:sldId id="339" r:id="rId12"/>
    <p:sldId id="306" r:id="rId13"/>
    <p:sldId id="345" r:id="rId14"/>
    <p:sldId id="267" r:id="rId15"/>
    <p:sldId id="343" r:id="rId16"/>
    <p:sldId id="344" r:id="rId17"/>
    <p:sldId id="338" r:id="rId18"/>
    <p:sldId id="333" r:id="rId19"/>
    <p:sldId id="326" r:id="rId20"/>
    <p:sldId id="334" r:id="rId21"/>
    <p:sldId id="293" r:id="rId22"/>
    <p:sldId id="294" r:id="rId23"/>
    <p:sldId id="310" r:id="rId24"/>
    <p:sldId id="270" r:id="rId25"/>
    <p:sldId id="271" r:id="rId26"/>
    <p:sldId id="328" r:id="rId27"/>
    <p:sldId id="330" r:id="rId28"/>
    <p:sldId id="295" r:id="rId29"/>
    <p:sldId id="296" r:id="rId30"/>
    <p:sldId id="311" r:id="rId31"/>
    <p:sldId id="298" r:id="rId32"/>
    <p:sldId id="297" r:id="rId33"/>
    <p:sldId id="312" r:id="rId34"/>
    <p:sldId id="329" r:id="rId35"/>
    <p:sldId id="300" r:id="rId36"/>
    <p:sldId id="301" r:id="rId37"/>
    <p:sldId id="302" r:id="rId38"/>
    <p:sldId id="313" r:id="rId39"/>
    <p:sldId id="316" r:id="rId40"/>
    <p:sldId id="314" r:id="rId41"/>
    <p:sldId id="317" r:id="rId42"/>
    <p:sldId id="309" r:id="rId43"/>
    <p:sldId id="331" r:id="rId4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046D2"/>
    <a:srgbClr val="5E913B"/>
    <a:srgbClr val="38B63E"/>
    <a:srgbClr val="39BB2F"/>
    <a:srgbClr val="2D9325"/>
    <a:srgbClr val="4BCF41"/>
    <a:srgbClr val="68D75F"/>
    <a:srgbClr val="84DF7D"/>
    <a:srgbClr val="C3E1B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7" autoAdjust="0"/>
    <p:restoredTop sz="94434" autoAdjust="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9" Type="http://schemas.openxmlformats.org/officeDocument/2006/relationships/slide" Target="slides/slide3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34" Type="http://schemas.openxmlformats.org/officeDocument/2006/relationships/slide" Target="slides/slide27.xml"/><Relationship Id="rId42" Type="http://schemas.openxmlformats.org/officeDocument/2006/relationships/slide" Target="slides/slide35.xml"/><Relationship Id="rId47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slide" Target="slides/slide26.xml"/><Relationship Id="rId38" Type="http://schemas.openxmlformats.org/officeDocument/2006/relationships/slide" Target="slides/slide31.xml"/><Relationship Id="rId46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41" Type="http://schemas.openxmlformats.org/officeDocument/2006/relationships/slide" Target="slides/slide34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slide" Target="slides/slide25.xml"/><Relationship Id="rId37" Type="http://schemas.openxmlformats.org/officeDocument/2006/relationships/slide" Target="slides/slide30.xml"/><Relationship Id="rId40" Type="http://schemas.openxmlformats.org/officeDocument/2006/relationships/slide" Target="slides/slide33.xml"/><Relationship Id="rId45" Type="http://schemas.openxmlformats.org/officeDocument/2006/relationships/notesMaster" Target="notesMasters/notes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36" Type="http://schemas.openxmlformats.org/officeDocument/2006/relationships/slide" Target="slides/slide29.xml"/><Relationship Id="rId49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slide" Target="slides/slide24.xml"/><Relationship Id="rId44" Type="http://schemas.openxmlformats.org/officeDocument/2006/relationships/slide" Target="slides/slide3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slide" Target="slides/slide23.xml"/><Relationship Id="rId35" Type="http://schemas.openxmlformats.org/officeDocument/2006/relationships/slide" Target="slides/slide28.xml"/><Relationship Id="rId43" Type="http://schemas.openxmlformats.org/officeDocument/2006/relationships/slide" Target="slides/slide36.xml"/><Relationship Id="rId48" Type="http://schemas.openxmlformats.org/officeDocument/2006/relationships/theme" Target="theme/theme1.xml"/><Relationship Id="rId8" Type="http://schemas.openxmlformats.org/officeDocument/2006/relationships/slide" Target="slides/slide1.xml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Relationship Id="rId4" Type="http://schemas.openxmlformats.org/officeDocument/2006/relationships/image" Target="../media/image9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Relationship Id="rId4" Type="http://schemas.openxmlformats.org/officeDocument/2006/relationships/image" Target="../media/image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61E8B5-F7BF-4E92-9B77-00F9453100AD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31FC8E74-07D9-4E07-B29C-7CB7EFFF76D6}">
      <dgm:prSet custT="1"/>
      <dgm:spPr/>
      <dgm:t>
        <a:bodyPr/>
        <a:lstStyle/>
        <a:p>
          <a:r>
            <a:rPr lang="ru-RU" sz="2100" b="1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Способствовать сокращению сроков овладения детьми полноценной речевой деятельностью</a:t>
          </a:r>
        </a:p>
      </dgm:t>
    </dgm:pt>
    <dgm:pt modelId="{B50E8388-5E9D-4CDC-B110-2714C3D19546}" type="parTrans" cxnId="{5C6C2828-541E-4A8B-88E6-8E249AC60088}">
      <dgm:prSet/>
      <dgm:spPr/>
      <dgm:t>
        <a:bodyPr/>
        <a:lstStyle/>
        <a:p>
          <a:endParaRPr lang="ru-RU" sz="2100"/>
        </a:p>
      </dgm:t>
    </dgm:pt>
    <dgm:pt modelId="{3CA542C6-FBAD-43AE-85B3-3EC67B6B841A}" type="sibTrans" cxnId="{5C6C2828-541E-4A8B-88E6-8E249AC60088}">
      <dgm:prSet/>
      <dgm:spPr/>
      <dgm:t>
        <a:bodyPr/>
        <a:lstStyle/>
        <a:p>
          <a:endParaRPr lang="ru-RU" sz="2100"/>
        </a:p>
      </dgm:t>
    </dgm:pt>
    <dgm:pt modelId="{CB1DC430-E878-4F42-8FB1-E92142E2B594}">
      <dgm:prSet custT="1"/>
      <dgm:spPr/>
      <dgm:t>
        <a:bodyPr/>
        <a:lstStyle/>
        <a:p>
          <a:r>
            <a:rPr lang="ru-RU" sz="2100" b="1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Осуществлять индивидуализацию коррекционного процесса, учитывая образовательные потребности каждого ребёнка</a:t>
          </a:r>
        </a:p>
      </dgm:t>
    </dgm:pt>
    <dgm:pt modelId="{12EECD6D-4B5E-4BCE-A076-01839819E710}" type="parTrans" cxnId="{C312457D-B880-48AB-B9D5-31850C963E3D}">
      <dgm:prSet/>
      <dgm:spPr/>
      <dgm:t>
        <a:bodyPr/>
        <a:lstStyle/>
        <a:p>
          <a:endParaRPr lang="ru-RU" sz="2100"/>
        </a:p>
      </dgm:t>
    </dgm:pt>
    <dgm:pt modelId="{4F3E7C0A-3EBE-46D6-850A-2A92514CA7BC}" type="sibTrans" cxnId="{C312457D-B880-48AB-B9D5-31850C963E3D}">
      <dgm:prSet/>
      <dgm:spPr/>
      <dgm:t>
        <a:bodyPr/>
        <a:lstStyle/>
        <a:p>
          <a:endParaRPr lang="ru-RU" sz="2100"/>
        </a:p>
      </dgm:t>
    </dgm:pt>
    <dgm:pt modelId="{8692D769-B95B-47BC-A4B2-14B82F6BECA8}">
      <dgm:prSet custT="1"/>
      <dgm:spPr/>
      <dgm:t>
        <a:bodyPr/>
        <a:lstStyle/>
        <a:p>
          <a:r>
            <a:rPr lang="ru-RU" sz="2100" b="1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Формировать и развивать языковые и речевые средства, коммуникативные навыки, высшие психические функции</a:t>
          </a:r>
        </a:p>
      </dgm:t>
    </dgm:pt>
    <dgm:pt modelId="{7C95D152-4018-410A-9C33-D63258550714}" type="parTrans" cxnId="{CE6A1C9F-4BD3-41B3-97BC-E057268C3414}">
      <dgm:prSet/>
      <dgm:spPr/>
      <dgm:t>
        <a:bodyPr/>
        <a:lstStyle/>
        <a:p>
          <a:endParaRPr lang="ru-RU" sz="2100"/>
        </a:p>
      </dgm:t>
    </dgm:pt>
    <dgm:pt modelId="{D156682E-FC9C-4AC7-BAE2-A380A1CB7BA1}" type="sibTrans" cxnId="{CE6A1C9F-4BD3-41B3-97BC-E057268C3414}">
      <dgm:prSet/>
      <dgm:spPr/>
      <dgm:t>
        <a:bodyPr/>
        <a:lstStyle/>
        <a:p>
          <a:endParaRPr lang="ru-RU" sz="2100"/>
        </a:p>
      </dgm:t>
    </dgm:pt>
    <dgm:pt modelId="{80E1C421-BA40-4F62-A7F1-D2B9A444D394}">
      <dgm:prSet custT="1"/>
      <dgm:spPr/>
      <dgm:t>
        <a:bodyPr/>
        <a:lstStyle/>
        <a:p>
          <a:r>
            <a:rPr lang="ru-RU" sz="2100" b="1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Формировать у ребенка активную позицию полноправного участника коррекционного процесса </a:t>
          </a:r>
          <a:endParaRPr lang="ru-RU" sz="2100" b="1" i="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A52990-5757-4FC0-A2BC-1C31EF423194}" type="parTrans" cxnId="{8959E848-4842-4988-849C-66747FFD010D}">
      <dgm:prSet/>
      <dgm:spPr/>
      <dgm:t>
        <a:bodyPr/>
        <a:lstStyle/>
        <a:p>
          <a:endParaRPr lang="ru-RU" sz="2100"/>
        </a:p>
      </dgm:t>
    </dgm:pt>
    <dgm:pt modelId="{D20F498E-6ACE-4790-9E4E-18E682081E99}" type="sibTrans" cxnId="{8959E848-4842-4988-849C-66747FFD010D}">
      <dgm:prSet/>
      <dgm:spPr/>
      <dgm:t>
        <a:bodyPr/>
        <a:lstStyle/>
        <a:p>
          <a:endParaRPr lang="ru-RU" sz="2100"/>
        </a:p>
      </dgm:t>
    </dgm:pt>
    <dgm:pt modelId="{9B775F38-03B2-41A7-B986-4A6C9D69CF53}">
      <dgm:prSet custT="1"/>
      <dgm:spPr>
        <a:solidFill>
          <a:schemeClr val="accent2"/>
        </a:solidFill>
      </dgm:spPr>
      <dgm:t>
        <a:bodyPr/>
        <a:lstStyle/>
        <a:p>
          <a:r>
            <a:rPr lang="ru-RU" sz="2100" b="1" i="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Способствовать повышению мотивационной готовности ребенка к совместной деятельности с логопедом</a:t>
          </a:r>
          <a:endParaRPr lang="ru-RU" sz="2100" b="1" i="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34A4DE-BFEE-432E-B30F-A10D3790D5D1}" type="parTrans" cxnId="{01E72759-08F2-45BE-8074-E9E17B0611DA}">
      <dgm:prSet/>
      <dgm:spPr/>
      <dgm:t>
        <a:bodyPr/>
        <a:lstStyle/>
        <a:p>
          <a:endParaRPr lang="ru-RU" sz="2100"/>
        </a:p>
      </dgm:t>
    </dgm:pt>
    <dgm:pt modelId="{2753F3E9-B92C-44B2-B8B0-199ACBE593F9}" type="sibTrans" cxnId="{01E72759-08F2-45BE-8074-E9E17B0611DA}">
      <dgm:prSet/>
      <dgm:spPr/>
      <dgm:t>
        <a:bodyPr/>
        <a:lstStyle/>
        <a:p>
          <a:endParaRPr lang="ru-RU" sz="2100"/>
        </a:p>
      </dgm:t>
    </dgm:pt>
    <dgm:pt modelId="{298BB7FA-D68E-4EBE-9A2A-5981ED74586D}" type="pres">
      <dgm:prSet presAssocID="{5861E8B5-F7BF-4E92-9B77-00F9453100AD}" presName="Name0" presStyleCnt="0">
        <dgm:presLayoutVars>
          <dgm:chMax val="7"/>
          <dgm:chPref val="7"/>
          <dgm:dir/>
        </dgm:presLayoutVars>
      </dgm:prSet>
      <dgm:spPr/>
    </dgm:pt>
    <dgm:pt modelId="{835F8E43-F81D-4C29-8BD8-6E5FBCC0A283}" type="pres">
      <dgm:prSet presAssocID="{5861E8B5-F7BF-4E92-9B77-00F9453100AD}" presName="Name1" presStyleCnt="0"/>
      <dgm:spPr/>
    </dgm:pt>
    <dgm:pt modelId="{F4E869B1-9F32-434B-B1C3-A92EA1D5B949}" type="pres">
      <dgm:prSet presAssocID="{5861E8B5-F7BF-4E92-9B77-00F9453100AD}" presName="cycle" presStyleCnt="0"/>
      <dgm:spPr/>
    </dgm:pt>
    <dgm:pt modelId="{0CDE4244-A6CE-454F-B5F5-033A917DDF9F}" type="pres">
      <dgm:prSet presAssocID="{5861E8B5-F7BF-4E92-9B77-00F9453100AD}" presName="srcNode" presStyleLbl="node1" presStyleIdx="0" presStyleCnt="5"/>
      <dgm:spPr/>
    </dgm:pt>
    <dgm:pt modelId="{BD5A272B-1480-46C4-AA5C-74F13C187521}" type="pres">
      <dgm:prSet presAssocID="{5861E8B5-F7BF-4E92-9B77-00F9453100AD}" presName="conn" presStyleLbl="parChTrans1D2" presStyleIdx="0" presStyleCnt="1"/>
      <dgm:spPr/>
    </dgm:pt>
    <dgm:pt modelId="{632B3EF4-F21C-4F95-9D61-4F9C9FF707B3}" type="pres">
      <dgm:prSet presAssocID="{5861E8B5-F7BF-4E92-9B77-00F9453100AD}" presName="extraNode" presStyleLbl="node1" presStyleIdx="0" presStyleCnt="5"/>
      <dgm:spPr/>
    </dgm:pt>
    <dgm:pt modelId="{355B98A3-5FDB-4F78-9709-E2373EB201B3}" type="pres">
      <dgm:prSet presAssocID="{5861E8B5-F7BF-4E92-9B77-00F9453100AD}" presName="dstNode" presStyleLbl="node1" presStyleIdx="0" presStyleCnt="5"/>
      <dgm:spPr/>
    </dgm:pt>
    <dgm:pt modelId="{0C8BF708-E098-43CD-A2E7-635817F8EE4B}" type="pres">
      <dgm:prSet presAssocID="{9B775F38-03B2-41A7-B986-4A6C9D69CF53}" presName="text_1" presStyleLbl="node1" presStyleIdx="0" presStyleCnt="5" custScaleY="134238">
        <dgm:presLayoutVars>
          <dgm:bulletEnabled val="1"/>
        </dgm:presLayoutVars>
      </dgm:prSet>
      <dgm:spPr/>
    </dgm:pt>
    <dgm:pt modelId="{130C4F2E-5416-4752-90C7-D7558914857D}" type="pres">
      <dgm:prSet presAssocID="{9B775F38-03B2-41A7-B986-4A6C9D69CF53}" presName="accent_1" presStyleCnt="0"/>
      <dgm:spPr/>
    </dgm:pt>
    <dgm:pt modelId="{2C1BA46D-E57A-4D72-AF44-FE1820CDD88C}" type="pres">
      <dgm:prSet presAssocID="{9B775F38-03B2-41A7-B986-4A6C9D69CF53}" presName="accentRepeatNode" presStyleLbl="solidFgAcc1" presStyleIdx="0" presStyleCnt="5"/>
      <dgm:spPr/>
    </dgm:pt>
    <dgm:pt modelId="{37104CC8-FD0E-4082-83F0-90FE62674AB5}" type="pres">
      <dgm:prSet presAssocID="{80E1C421-BA40-4F62-A7F1-D2B9A444D394}" presName="text_2" presStyleLbl="node1" presStyleIdx="1" presStyleCnt="5" custScaleY="120814">
        <dgm:presLayoutVars>
          <dgm:bulletEnabled val="1"/>
        </dgm:presLayoutVars>
      </dgm:prSet>
      <dgm:spPr/>
    </dgm:pt>
    <dgm:pt modelId="{8807E9AD-BC6F-4B47-B71B-CB6C8EAD6FC8}" type="pres">
      <dgm:prSet presAssocID="{80E1C421-BA40-4F62-A7F1-D2B9A444D394}" presName="accent_2" presStyleCnt="0"/>
      <dgm:spPr/>
    </dgm:pt>
    <dgm:pt modelId="{2AFAB872-9B34-4D7A-BABA-1E5A0DCCA778}" type="pres">
      <dgm:prSet presAssocID="{80E1C421-BA40-4F62-A7F1-D2B9A444D394}" presName="accentRepeatNode" presStyleLbl="solidFgAcc1" presStyleIdx="1" presStyleCnt="5"/>
      <dgm:spPr/>
    </dgm:pt>
    <dgm:pt modelId="{26D48226-6ED6-4741-872E-470BF1EF5152}" type="pres">
      <dgm:prSet presAssocID="{8692D769-B95B-47BC-A4B2-14B82F6BECA8}" presName="text_3" presStyleLbl="node1" presStyleIdx="2" presStyleCnt="5" custScaleY="125078">
        <dgm:presLayoutVars>
          <dgm:bulletEnabled val="1"/>
        </dgm:presLayoutVars>
      </dgm:prSet>
      <dgm:spPr/>
    </dgm:pt>
    <dgm:pt modelId="{94C4EA66-3B01-49B3-9E8C-1958609B91F3}" type="pres">
      <dgm:prSet presAssocID="{8692D769-B95B-47BC-A4B2-14B82F6BECA8}" presName="accent_3" presStyleCnt="0"/>
      <dgm:spPr/>
    </dgm:pt>
    <dgm:pt modelId="{DD75CE64-E0C5-4E39-9AD7-3B5468DF2EFD}" type="pres">
      <dgm:prSet presAssocID="{8692D769-B95B-47BC-A4B2-14B82F6BECA8}" presName="accentRepeatNode" presStyleLbl="solidFgAcc1" presStyleIdx="2" presStyleCnt="5"/>
      <dgm:spPr/>
    </dgm:pt>
    <dgm:pt modelId="{0C5191E5-7A19-463E-AFC4-55AEE2DB5A35}" type="pres">
      <dgm:prSet presAssocID="{CB1DC430-E878-4F42-8FB1-E92142E2B594}" presName="text_4" presStyleLbl="node1" presStyleIdx="3" presStyleCnt="5" custScaleY="121052" custLinFactNeighborX="756" custLinFactNeighborY="-1618">
        <dgm:presLayoutVars>
          <dgm:bulletEnabled val="1"/>
        </dgm:presLayoutVars>
      </dgm:prSet>
      <dgm:spPr/>
    </dgm:pt>
    <dgm:pt modelId="{4AF7D2B8-6DFF-498A-8154-3D721BF5180D}" type="pres">
      <dgm:prSet presAssocID="{CB1DC430-E878-4F42-8FB1-E92142E2B594}" presName="accent_4" presStyleCnt="0"/>
      <dgm:spPr/>
    </dgm:pt>
    <dgm:pt modelId="{89BEBB5E-04C0-43C8-B2DA-281C590C6E5B}" type="pres">
      <dgm:prSet presAssocID="{CB1DC430-E878-4F42-8FB1-E92142E2B594}" presName="accentRepeatNode" presStyleLbl="solidFgAcc1" presStyleIdx="3" presStyleCnt="5"/>
      <dgm:spPr/>
    </dgm:pt>
    <dgm:pt modelId="{0ECC0EF0-3187-49FF-9B20-433652EAA9AF}" type="pres">
      <dgm:prSet presAssocID="{31FC8E74-07D9-4E07-B29C-7CB7EFFF76D6}" presName="text_5" presStyleLbl="node1" presStyleIdx="4" presStyleCnt="5" custScaleX="101214" custScaleY="128552">
        <dgm:presLayoutVars>
          <dgm:bulletEnabled val="1"/>
        </dgm:presLayoutVars>
      </dgm:prSet>
      <dgm:spPr/>
    </dgm:pt>
    <dgm:pt modelId="{491CEC34-7D90-4DB7-83F4-D5BD262E50E6}" type="pres">
      <dgm:prSet presAssocID="{31FC8E74-07D9-4E07-B29C-7CB7EFFF76D6}" presName="accent_5" presStyleCnt="0"/>
      <dgm:spPr/>
    </dgm:pt>
    <dgm:pt modelId="{32D4DDB7-3C21-4BA2-81CE-068573EBB612}" type="pres">
      <dgm:prSet presAssocID="{31FC8E74-07D9-4E07-B29C-7CB7EFFF76D6}" presName="accentRepeatNode" presStyleLbl="solidFgAcc1" presStyleIdx="4" presStyleCnt="5"/>
      <dgm:spPr/>
    </dgm:pt>
  </dgm:ptLst>
  <dgm:cxnLst>
    <dgm:cxn modelId="{28A29115-0643-4758-A46A-633C4BDE53B1}" type="presOf" srcId="{9B775F38-03B2-41A7-B986-4A6C9D69CF53}" destId="{0C8BF708-E098-43CD-A2E7-635817F8EE4B}" srcOrd="0" destOrd="0" presId="urn:microsoft.com/office/officeart/2008/layout/VerticalCurvedList"/>
    <dgm:cxn modelId="{01484C23-6150-45E5-A4F5-7DD8F277DB69}" type="presOf" srcId="{31FC8E74-07D9-4E07-B29C-7CB7EFFF76D6}" destId="{0ECC0EF0-3187-49FF-9B20-433652EAA9AF}" srcOrd="0" destOrd="0" presId="urn:microsoft.com/office/officeart/2008/layout/VerticalCurvedList"/>
    <dgm:cxn modelId="{5C6C2828-541E-4A8B-88E6-8E249AC60088}" srcId="{5861E8B5-F7BF-4E92-9B77-00F9453100AD}" destId="{31FC8E74-07D9-4E07-B29C-7CB7EFFF76D6}" srcOrd="4" destOrd="0" parTransId="{B50E8388-5E9D-4CDC-B110-2714C3D19546}" sibTransId="{3CA542C6-FBAD-43AE-85B3-3EC67B6B841A}"/>
    <dgm:cxn modelId="{244ECE60-BF94-4D9C-AB0E-7F5F86711E23}" type="presOf" srcId="{8692D769-B95B-47BC-A4B2-14B82F6BECA8}" destId="{26D48226-6ED6-4741-872E-470BF1EF5152}" srcOrd="0" destOrd="0" presId="urn:microsoft.com/office/officeart/2008/layout/VerticalCurvedList"/>
    <dgm:cxn modelId="{8959E848-4842-4988-849C-66747FFD010D}" srcId="{5861E8B5-F7BF-4E92-9B77-00F9453100AD}" destId="{80E1C421-BA40-4F62-A7F1-D2B9A444D394}" srcOrd="1" destOrd="0" parTransId="{4AA52990-5757-4FC0-A2BC-1C31EF423194}" sibTransId="{D20F498E-6ACE-4790-9E4E-18E682081E99}"/>
    <dgm:cxn modelId="{B5BB0272-8CBA-43BA-B035-0B94A58B3C4C}" type="presOf" srcId="{5861E8B5-F7BF-4E92-9B77-00F9453100AD}" destId="{298BB7FA-D68E-4EBE-9A2A-5981ED74586D}" srcOrd="0" destOrd="0" presId="urn:microsoft.com/office/officeart/2008/layout/VerticalCurvedList"/>
    <dgm:cxn modelId="{01E72759-08F2-45BE-8074-E9E17B0611DA}" srcId="{5861E8B5-F7BF-4E92-9B77-00F9453100AD}" destId="{9B775F38-03B2-41A7-B986-4A6C9D69CF53}" srcOrd="0" destOrd="0" parTransId="{D534A4DE-BFEE-432E-B30F-A10D3790D5D1}" sibTransId="{2753F3E9-B92C-44B2-B8B0-199ACBE593F9}"/>
    <dgm:cxn modelId="{7B3DD27C-F774-4893-9503-5139D55A22E8}" type="presOf" srcId="{80E1C421-BA40-4F62-A7F1-D2B9A444D394}" destId="{37104CC8-FD0E-4082-83F0-90FE62674AB5}" srcOrd="0" destOrd="0" presId="urn:microsoft.com/office/officeart/2008/layout/VerticalCurvedList"/>
    <dgm:cxn modelId="{C312457D-B880-48AB-B9D5-31850C963E3D}" srcId="{5861E8B5-F7BF-4E92-9B77-00F9453100AD}" destId="{CB1DC430-E878-4F42-8FB1-E92142E2B594}" srcOrd="3" destOrd="0" parTransId="{12EECD6D-4B5E-4BCE-A076-01839819E710}" sibTransId="{4F3E7C0A-3EBE-46D6-850A-2A92514CA7BC}"/>
    <dgm:cxn modelId="{CE6A1C9F-4BD3-41B3-97BC-E057268C3414}" srcId="{5861E8B5-F7BF-4E92-9B77-00F9453100AD}" destId="{8692D769-B95B-47BC-A4B2-14B82F6BECA8}" srcOrd="2" destOrd="0" parTransId="{7C95D152-4018-410A-9C33-D63258550714}" sibTransId="{D156682E-FC9C-4AC7-BAE2-A380A1CB7BA1}"/>
    <dgm:cxn modelId="{3E720EAB-FA08-471F-85FA-17872D7E58D1}" type="presOf" srcId="{2753F3E9-B92C-44B2-B8B0-199ACBE593F9}" destId="{BD5A272B-1480-46C4-AA5C-74F13C187521}" srcOrd="0" destOrd="0" presId="urn:microsoft.com/office/officeart/2008/layout/VerticalCurvedList"/>
    <dgm:cxn modelId="{BC49E2CE-B603-4E7A-B151-2676F1546C59}" type="presOf" srcId="{CB1DC430-E878-4F42-8FB1-E92142E2B594}" destId="{0C5191E5-7A19-463E-AFC4-55AEE2DB5A35}" srcOrd="0" destOrd="0" presId="urn:microsoft.com/office/officeart/2008/layout/VerticalCurvedList"/>
    <dgm:cxn modelId="{91BC52E7-2FEE-4585-AC12-4984BF2118A6}" type="presParOf" srcId="{298BB7FA-D68E-4EBE-9A2A-5981ED74586D}" destId="{835F8E43-F81D-4C29-8BD8-6E5FBCC0A283}" srcOrd="0" destOrd="0" presId="urn:microsoft.com/office/officeart/2008/layout/VerticalCurvedList"/>
    <dgm:cxn modelId="{A9397805-4384-4546-916C-4DF5AEFE5889}" type="presParOf" srcId="{835F8E43-F81D-4C29-8BD8-6E5FBCC0A283}" destId="{F4E869B1-9F32-434B-B1C3-A92EA1D5B949}" srcOrd="0" destOrd="0" presId="urn:microsoft.com/office/officeart/2008/layout/VerticalCurvedList"/>
    <dgm:cxn modelId="{FF0DA525-3145-4A2E-9E5D-923AF1074569}" type="presParOf" srcId="{F4E869B1-9F32-434B-B1C3-A92EA1D5B949}" destId="{0CDE4244-A6CE-454F-B5F5-033A917DDF9F}" srcOrd="0" destOrd="0" presId="urn:microsoft.com/office/officeart/2008/layout/VerticalCurvedList"/>
    <dgm:cxn modelId="{00306038-92E6-41A9-8878-D70BB4C2C2A4}" type="presParOf" srcId="{F4E869B1-9F32-434B-B1C3-A92EA1D5B949}" destId="{BD5A272B-1480-46C4-AA5C-74F13C187521}" srcOrd="1" destOrd="0" presId="urn:microsoft.com/office/officeart/2008/layout/VerticalCurvedList"/>
    <dgm:cxn modelId="{E9FF7612-AC6B-44DC-A8C0-49637DE7BBB8}" type="presParOf" srcId="{F4E869B1-9F32-434B-B1C3-A92EA1D5B949}" destId="{632B3EF4-F21C-4F95-9D61-4F9C9FF707B3}" srcOrd="2" destOrd="0" presId="urn:microsoft.com/office/officeart/2008/layout/VerticalCurvedList"/>
    <dgm:cxn modelId="{2B383F42-1BE4-4144-B05D-C7EAD2638AF4}" type="presParOf" srcId="{F4E869B1-9F32-434B-B1C3-A92EA1D5B949}" destId="{355B98A3-5FDB-4F78-9709-E2373EB201B3}" srcOrd="3" destOrd="0" presId="urn:microsoft.com/office/officeart/2008/layout/VerticalCurvedList"/>
    <dgm:cxn modelId="{200890FA-4073-431A-B862-A16D417B878C}" type="presParOf" srcId="{835F8E43-F81D-4C29-8BD8-6E5FBCC0A283}" destId="{0C8BF708-E098-43CD-A2E7-635817F8EE4B}" srcOrd="1" destOrd="0" presId="urn:microsoft.com/office/officeart/2008/layout/VerticalCurvedList"/>
    <dgm:cxn modelId="{3B4C3592-980D-418A-B3C0-4C88A5762F73}" type="presParOf" srcId="{835F8E43-F81D-4C29-8BD8-6E5FBCC0A283}" destId="{130C4F2E-5416-4752-90C7-D7558914857D}" srcOrd="2" destOrd="0" presId="urn:microsoft.com/office/officeart/2008/layout/VerticalCurvedList"/>
    <dgm:cxn modelId="{77C43D75-AEBB-43D0-B357-D32A663A76E1}" type="presParOf" srcId="{130C4F2E-5416-4752-90C7-D7558914857D}" destId="{2C1BA46D-E57A-4D72-AF44-FE1820CDD88C}" srcOrd="0" destOrd="0" presId="urn:microsoft.com/office/officeart/2008/layout/VerticalCurvedList"/>
    <dgm:cxn modelId="{3F42A590-A05D-4D6A-95F0-02B72D20C16E}" type="presParOf" srcId="{835F8E43-F81D-4C29-8BD8-6E5FBCC0A283}" destId="{37104CC8-FD0E-4082-83F0-90FE62674AB5}" srcOrd="3" destOrd="0" presId="urn:microsoft.com/office/officeart/2008/layout/VerticalCurvedList"/>
    <dgm:cxn modelId="{8F5A01B1-73C8-4531-9A64-E0E6E1321B22}" type="presParOf" srcId="{835F8E43-F81D-4C29-8BD8-6E5FBCC0A283}" destId="{8807E9AD-BC6F-4B47-B71B-CB6C8EAD6FC8}" srcOrd="4" destOrd="0" presId="urn:microsoft.com/office/officeart/2008/layout/VerticalCurvedList"/>
    <dgm:cxn modelId="{DD1B5F10-6DCA-4D88-8E5D-0B548C297ED7}" type="presParOf" srcId="{8807E9AD-BC6F-4B47-B71B-CB6C8EAD6FC8}" destId="{2AFAB872-9B34-4D7A-BABA-1E5A0DCCA778}" srcOrd="0" destOrd="0" presId="urn:microsoft.com/office/officeart/2008/layout/VerticalCurvedList"/>
    <dgm:cxn modelId="{9F286A6C-54CC-4334-9742-C27181E124EC}" type="presParOf" srcId="{835F8E43-F81D-4C29-8BD8-6E5FBCC0A283}" destId="{26D48226-6ED6-4741-872E-470BF1EF5152}" srcOrd="5" destOrd="0" presId="urn:microsoft.com/office/officeart/2008/layout/VerticalCurvedList"/>
    <dgm:cxn modelId="{AF57E823-2A87-4E57-AE74-28564AD6D0E1}" type="presParOf" srcId="{835F8E43-F81D-4C29-8BD8-6E5FBCC0A283}" destId="{94C4EA66-3B01-49B3-9E8C-1958609B91F3}" srcOrd="6" destOrd="0" presId="urn:microsoft.com/office/officeart/2008/layout/VerticalCurvedList"/>
    <dgm:cxn modelId="{C6D94468-DD83-41B9-A7B1-E682220F23CD}" type="presParOf" srcId="{94C4EA66-3B01-49B3-9E8C-1958609B91F3}" destId="{DD75CE64-E0C5-4E39-9AD7-3B5468DF2EFD}" srcOrd="0" destOrd="0" presId="urn:microsoft.com/office/officeart/2008/layout/VerticalCurvedList"/>
    <dgm:cxn modelId="{AD5C0AE5-F164-4872-95A3-C30F5CAE2107}" type="presParOf" srcId="{835F8E43-F81D-4C29-8BD8-6E5FBCC0A283}" destId="{0C5191E5-7A19-463E-AFC4-55AEE2DB5A35}" srcOrd="7" destOrd="0" presId="urn:microsoft.com/office/officeart/2008/layout/VerticalCurvedList"/>
    <dgm:cxn modelId="{21F1D027-9411-4A39-8420-5A5F62BA29C1}" type="presParOf" srcId="{835F8E43-F81D-4C29-8BD8-6E5FBCC0A283}" destId="{4AF7D2B8-6DFF-498A-8154-3D721BF5180D}" srcOrd="8" destOrd="0" presId="urn:microsoft.com/office/officeart/2008/layout/VerticalCurvedList"/>
    <dgm:cxn modelId="{B2646727-76A8-4B1E-B71B-F4CF852A043D}" type="presParOf" srcId="{4AF7D2B8-6DFF-498A-8154-3D721BF5180D}" destId="{89BEBB5E-04C0-43C8-B2DA-281C590C6E5B}" srcOrd="0" destOrd="0" presId="urn:microsoft.com/office/officeart/2008/layout/VerticalCurvedList"/>
    <dgm:cxn modelId="{A2B19D2A-C983-40B2-9A86-267FEBBBCCA1}" type="presParOf" srcId="{835F8E43-F81D-4C29-8BD8-6E5FBCC0A283}" destId="{0ECC0EF0-3187-49FF-9B20-433652EAA9AF}" srcOrd="9" destOrd="0" presId="urn:microsoft.com/office/officeart/2008/layout/VerticalCurvedList"/>
    <dgm:cxn modelId="{F3FCCB00-368F-4E1F-88BD-D1DA0C13FE19}" type="presParOf" srcId="{835F8E43-F81D-4C29-8BD8-6E5FBCC0A283}" destId="{491CEC34-7D90-4DB7-83F4-D5BD262E50E6}" srcOrd="10" destOrd="0" presId="urn:microsoft.com/office/officeart/2008/layout/VerticalCurvedList"/>
    <dgm:cxn modelId="{1DE5880D-EEA7-4A18-999C-A89AA801DE55}" type="presParOf" srcId="{491CEC34-7D90-4DB7-83F4-D5BD262E50E6}" destId="{32D4DDB7-3C21-4BA2-81CE-068573EBB612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7F497B1-0746-41B1-A1C5-4B2400D403A6}" type="doc">
      <dgm:prSet loTypeId="urn:microsoft.com/office/officeart/2008/layout/PictureStrips" loCatId="list" qsTypeId="urn:microsoft.com/office/officeart/2005/8/quickstyle/simple1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9A653462-6FE9-419B-840D-8D3477597A11}">
      <dgm:prSet phldrT="[Текст]"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2400" i="1" dirty="0">
              <a:latin typeface="+mn-lt"/>
              <a:cs typeface="Times New Roman" panose="02020603050405020304" pitchFamily="18" charset="0"/>
            </a:rPr>
            <a:t>предотвращает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2400" i="1" dirty="0">
              <a:latin typeface="+mn-lt"/>
              <a:cs typeface="Times New Roman" panose="02020603050405020304" pitchFamily="18" charset="0"/>
            </a:rPr>
            <a:t>утомление</a:t>
          </a:r>
        </a:p>
      </dgm:t>
    </dgm:pt>
    <dgm:pt modelId="{C3561F3C-3CF8-475B-BC8B-ED7EFF06F5B3}" type="parTrans" cxnId="{8AB1EDC7-3404-4D03-B46E-CD0C509C4269}">
      <dgm:prSet/>
      <dgm:spPr/>
      <dgm:t>
        <a:bodyPr/>
        <a:lstStyle/>
        <a:p>
          <a:endParaRPr lang="ru-RU"/>
        </a:p>
      </dgm:t>
    </dgm:pt>
    <dgm:pt modelId="{4533E10B-BC4F-4980-BC45-1A9BF8859F0B}" type="sibTrans" cxnId="{8AB1EDC7-3404-4D03-B46E-CD0C509C4269}">
      <dgm:prSet/>
      <dgm:spPr/>
      <dgm:t>
        <a:bodyPr/>
        <a:lstStyle/>
        <a:p>
          <a:endParaRPr lang="ru-RU"/>
        </a:p>
      </dgm:t>
    </dgm:pt>
    <dgm:pt modelId="{773C14F4-20BA-4EAA-A8E2-5F66A1E2526B}">
      <dgm:prSet phldrT="[Текст]"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2400" i="1" dirty="0">
              <a:latin typeface="+mn-lt"/>
              <a:cs typeface="Times New Roman" panose="02020603050405020304" pitchFamily="18" charset="0"/>
            </a:rPr>
            <a:t>поддерживает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2400" i="1" dirty="0">
              <a:latin typeface="+mn-lt"/>
              <a:cs typeface="Times New Roman" panose="02020603050405020304" pitchFamily="18" charset="0"/>
            </a:rPr>
            <a:t>интерес к занятию</a:t>
          </a:r>
        </a:p>
      </dgm:t>
    </dgm:pt>
    <dgm:pt modelId="{9B3A7E3E-23AA-4507-B1FA-F6272E4BD456}" type="parTrans" cxnId="{63D5E6FF-C9E8-480E-8067-D6263D1682DE}">
      <dgm:prSet/>
      <dgm:spPr/>
      <dgm:t>
        <a:bodyPr/>
        <a:lstStyle/>
        <a:p>
          <a:endParaRPr lang="ru-RU"/>
        </a:p>
      </dgm:t>
    </dgm:pt>
    <dgm:pt modelId="{7096C4D3-E124-45BB-9AA4-2E8D9238E398}" type="sibTrans" cxnId="{63D5E6FF-C9E8-480E-8067-D6263D1682DE}">
      <dgm:prSet/>
      <dgm:spPr/>
      <dgm:t>
        <a:bodyPr/>
        <a:lstStyle/>
        <a:p>
          <a:endParaRPr lang="ru-RU"/>
        </a:p>
      </dgm:t>
    </dgm:pt>
    <dgm:pt modelId="{E9E4194D-8F2B-44E3-A7BD-BB1805459E56}">
      <dgm:prSet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2400" i="1" dirty="0"/>
            <a:t>повышает </a:t>
          </a: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2400" i="1" dirty="0"/>
            <a:t>эффективность логопедической работы </a:t>
          </a:r>
          <a:endParaRPr lang="ru-RU" sz="2000" i="1" dirty="0"/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ru-RU" sz="2000" i="1" dirty="0"/>
            <a:t> </a:t>
          </a:r>
          <a:endParaRPr lang="ru-RU" sz="2000" dirty="0"/>
        </a:p>
      </dgm:t>
    </dgm:pt>
    <dgm:pt modelId="{73D90C23-1E71-4FD5-B6CE-06DD889F5710}" type="parTrans" cxnId="{3E0DA50C-29C5-4FB6-8962-E484C75284FD}">
      <dgm:prSet/>
      <dgm:spPr/>
      <dgm:t>
        <a:bodyPr/>
        <a:lstStyle/>
        <a:p>
          <a:endParaRPr lang="ru-RU"/>
        </a:p>
      </dgm:t>
    </dgm:pt>
    <dgm:pt modelId="{81938F82-796E-40CF-84A3-96D8E3C4C68F}" type="sibTrans" cxnId="{3E0DA50C-29C5-4FB6-8962-E484C75284FD}">
      <dgm:prSet/>
      <dgm:spPr/>
      <dgm:t>
        <a:bodyPr/>
        <a:lstStyle/>
        <a:p>
          <a:endParaRPr lang="ru-RU"/>
        </a:p>
      </dgm:t>
    </dgm:pt>
    <dgm:pt modelId="{7214B0B1-219E-4C1F-BEC8-86FEC472AB27}">
      <dgm:prSet custT="1"/>
      <dgm:spPr/>
      <dgm:t>
        <a:bodyPr/>
        <a:lstStyle/>
        <a:p>
          <a:pPr algn="ctr"/>
          <a:r>
            <a:rPr lang="ru-RU" sz="2400" i="1" dirty="0"/>
            <a:t>поддерживает познавательную активность</a:t>
          </a:r>
          <a:endParaRPr lang="ru-RU" sz="2400" dirty="0"/>
        </a:p>
      </dgm:t>
    </dgm:pt>
    <dgm:pt modelId="{0C7B56E5-22D9-4015-83E9-C99254D7C91D}" type="parTrans" cxnId="{20D23FCE-58B8-4AAE-8AF7-0E03E352C3E2}">
      <dgm:prSet/>
      <dgm:spPr/>
      <dgm:t>
        <a:bodyPr/>
        <a:lstStyle/>
        <a:p>
          <a:endParaRPr lang="ru-RU"/>
        </a:p>
      </dgm:t>
    </dgm:pt>
    <dgm:pt modelId="{8FA55434-AFF6-4F00-B232-61C2DF560065}" type="sibTrans" cxnId="{20D23FCE-58B8-4AAE-8AF7-0E03E352C3E2}">
      <dgm:prSet/>
      <dgm:spPr/>
      <dgm:t>
        <a:bodyPr/>
        <a:lstStyle/>
        <a:p>
          <a:endParaRPr lang="ru-RU"/>
        </a:p>
      </dgm:t>
    </dgm:pt>
    <dgm:pt modelId="{21287734-FB19-4A87-9FC0-42270915766A}" type="pres">
      <dgm:prSet presAssocID="{E7F497B1-0746-41B1-A1C5-4B2400D403A6}" presName="Name0" presStyleCnt="0">
        <dgm:presLayoutVars>
          <dgm:dir/>
          <dgm:resizeHandles val="exact"/>
        </dgm:presLayoutVars>
      </dgm:prSet>
      <dgm:spPr/>
    </dgm:pt>
    <dgm:pt modelId="{B73BE9BC-6C25-4CE1-9F2A-78240F465DAF}" type="pres">
      <dgm:prSet presAssocID="{9A653462-6FE9-419B-840D-8D3477597A11}" presName="composite" presStyleCnt="0"/>
      <dgm:spPr/>
    </dgm:pt>
    <dgm:pt modelId="{819442BD-767C-47CF-998A-6966511B9F81}" type="pres">
      <dgm:prSet presAssocID="{9A653462-6FE9-419B-840D-8D3477597A11}" presName="rect1" presStyleLbl="trAlignAcc1" presStyleIdx="0" presStyleCnt="4">
        <dgm:presLayoutVars>
          <dgm:bulletEnabled val="1"/>
        </dgm:presLayoutVars>
      </dgm:prSet>
      <dgm:spPr/>
    </dgm:pt>
    <dgm:pt modelId="{C201B545-20E2-4961-9DBB-00B2D610F720}" type="pres">
      <dgm:prSet presAssocID="{9A653462-6FE9-419B-840D-8D3477597A11}" presName="rect2" presStyleLbl="fgImgPlace1" presStyleIdx="0" presStyleCnt="4" custScaleY="74429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</dgm:spPr>
    </dgm:pt>
    <dgm:pt modelId="{BE723E8E-2632-423D-9308-1171DAD86A1E}" type="pres">
      <dgm:prSet presAssocID="{4533E10B-BC4F-4980-BC45-1A9BF8859F0B}" presName="sibTrans" presStyleCnt="0"/>
      <dgm:spPr/>
    </dgm:pt>
    <dgm:pt modelId="{A53282B1-9480-476A-A0A7-1B0112149107}" type="pres">
      <dgm:prSet presAssocID="{773C14F4-20BA-4EAA-A8E2-5F66A1E2526B}" presName="composite" presStyleCnt="0"/>
      <dgm:spPr/>
    </dgm:pt>
    <dgm:pt modelId="{B4656800-CF2B-4C8F-984E-172CB511054C}" type="pres">
      <dgm:prSet presAssocID="{773C14F4-20BA-4EAA-A8E2-5F66A1E2526B}" presName="rect1" presStyleLbl="trAlignAcc1" presStyleIdx="1" presStyleCnt="4">
        <dgm:presLayoutVars>
          <dgm:bulletEnabled val="1"/>
        </dgm:presLayoutVars>
      </dgm:prSet>
      <dgm:spPr/>
    </dgm:pt>
    <dgm:pt modelId="{34CC0638-16EE-4235-AE38-97B544AEE22F}" type="pres">
      <dgm:prSet presAssocID="{773C14F4-20BA-4EAA-A8E2-5F66A1E2526B}" presName="rect2" presStyleLbl="fgImgPlace1" presStyleIdx="1" presStyleCnt="4" custScaleX="120347" custScaleY="79569" custLinFactNeighborX="-1854" custLinFactNeighborY="549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</dgm:spPr>
    </dgm:pt>
    <dgm:pt modelId="{88E2A682-45FC-439C-9945-84F01274F2A9}" type="pres">
      <dgm:prSet presAssocID="{7096C4D3-E124-45BB-9AA4-2E8D9238E398}" presName="sibTrans" presStyleCnt="0"/>
      <dgm:spPr/>
    </dgm:pt>
    <dgm:pt modelId="{D70B9F1D-0A9D-401C-A064-463A4359A877}" type="pres">
      <dgm:prSet presAssocID="{7214B0B1-219E-4C1F-BEC8-86FEC472AB27}" presName="composite" presStyleCnt="0"/>
      <dgm:spPr/>
    </dgm:pt>
    <dgm:pt modelId="{A7B40CF6-8B51-40FA-8D89-2B36F1499436}" type="pres">
      <dgm:prSet presAssocID="{7214B0B1-219E-4C1F-BEC8-86FEC472AB27}" presName="rect1" presStyleLbl="trAlignAcc1" presStyleIdx="2" presStyleCnt="4">
        <dgm:presLayoutVars>
          <dgm:bulletEnabled val="1"/>
        </dgm:presLayoutVars>
      </dgm:prSet>
      <dgm:spPr/>
    </dgm:pt>
    <dgm:pt modelId="{66AAEA5F-2507-4F6D-ADE9-99A5D9822F44}" type="pres">
      <dgm:prSet presAssocID="{7214B0B1-219E-4C1F-BEC8-86FEC472AB27}" presName="rect2" presStyleLbl="fgImgPlace1" presStyleIdx="2" presStyleCnt="4" custScaleY="73932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</dgm:spPr>
    </dgm:pt>
    <dgm:pt modelId="{FB70EA5F-6FB1-487D-B47B-2913BE7F70FE}" type="pres">
      <dgm:prSet presAssocID="{8FA55434-AFF6-4F00-B232-61C2DF560065}" presName="sibTrans" presStyleCnt="0"/>
      <dgm:spPr/>
    </dgm:pt>
    <dgm:pt modelId="{7C970FB7-A966-45C2-8F9C-ECCB4F15AA97}" type="pres">
      <dgm:prSet presAssocID="{E9E4194D-8F2B-44E3-A7BD-BB1805459E56}" presName="composite" presStyleCnt="0"/>
      <dgm:spPr/>
    </dgm:pt>
    <dgm:pt modelId="{BCE7FFA2-C362-4FDE-9899-4E803C40B5BF}" type="pres">
      <dgm:prSet presAssocID="{E9E4194D-8F2B-44E3-A7BD-BB1805459E56}" presName="rect1" presStyleLbl="trAlignAcc1" presStyleIdx="3" presStyleCnt="4">
        <dgm:presLayoutVars>
          <dgm:bulletEnabled val="1"/>
        </dgm:presLayoutVars>
      </dgm:prSet>
      <dgm:spPr/>
    </dgm:pt>
    <dgm:pt modelId="{029703F5-4D55-47FB-86AE-66494A7119EF}" type="pres">
      <dgm:prSet presAssocID="{E9E4194D-8F2B-44E3-A7BD-BB1805459E56}" presName="rect2" presStyleLbl="fgImgPlace1" presStyleIdx="3" presStyleCnt="4" custScaleY="79125" custLinFactNeighborX="-1854" custLinFactNeighborY="1565"/>
      <dgm:spPr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</dgm:spPr>
    </dgm:pt>
  </dgm:ptLst>
  <dgm:cxnLst>
    <dgm:cxn modelId="{3E0DA50C-29C5-4FB6-8962-E484C75284FD}" srcId="{E7F497B1-0746-41B1-A1C5-4B2400D403A6}" destId="{E9E4194D-8F2B-44E3-A7BD-BB1805459E56}" srcOrd="3" destOrd="0" parTransId="{73D90C23-1E71-4FD5-B6CE-06DD889F5710}" sibTransId="{81938F82-796E-40CF-84A3-96D8E3C4C68F}"/>
    <dgm:cxn modelId="{102E762F-2549-42FA-92D2-DF84D8DFBE6B}" type="presOf" srcId="{773C14F4-20BA-4EAA-A8E2-5F66A1E2526B}" destId="{B4656800-CF2B-4C8F-984E-172CB511054C}" srcOrd="0" destOrd="0" presId="urn:microsoft.com/office/officeart/2008/layout/PictureStrips"/>
    <dgm:cxn modelId="{9F42A534-1EE4-4426-AC4C-B1E96A4E2804}" type="presOf" srcId="{E9E4194D-8F2B-44E3-A7BD-BB1805459E56}" destId="{BCE7FFA2-C362-4FDE-9899-4E803C40B5BF}" srcOrd="0" destOrd="0" presId="urn:microsoft.com/office/officeart/2008/layout/PictureStrips"/>
    <dgm:cxn modelId="{1012727A-66CE-47A4-890A-54951957590D}" type="presOf" srcId="{7214B0B1-219E-4C1F-BEC8-86FEC472AB27}" destId="{A7B40CF6-8B51-40FA-8D89-2B36F1499436}" srcOrd="0" destOrd="0" presId="urn:microsoft.com/office/officeart/2008/layout/PictureStrips"/>
    <dgm:cxn modelId="{F5A4D4AC-C61F-4FA3-AE43-486E12A9757A}" type="presOf" srcId="{9A653462-6FE9-419B-840D-8D3477597A11}" destId="{819442BD-767C-47CF-998A-6966511B9F81}" srcOrd="0" destOrd="0" presId="urn:microsoft.com/office/officeart/2008/layout/PictureStrips"/>
    <dgm:cxn modelId="{8AB1EDC7-3404-4D03-B46E-CD0C509C4269}" srcId="{E7F497B1-0746-41B1-A1C5-4B2400D403A6}" destId="{9A653462-6FE9-419B-840D-8D3477597A11}" srcOrd="0" destOrd="0" parTransId="{C3561F3C-3CF8-475B-BC8B-ED7EFF06F5B3}" sibTransId="{4533E10B-BC4F-4980-BC45-1A9BF8859F0B}"/>
    <dgm:cxn modelId="{20D23FCE-58B8-4AAE-8AF7-0E03E352C3E2}" srcId="{E7F497B1-0746-41B1-A1C5-4B2400D403A6}" destId="{7214B0B1-219E-4C1F-BEC8-86FEC472AB27}" srcOrd="2" destOrd="0" parTransId="{0C7B56E5-22D9-4015-83E9-C99254D7C91D}" sibTransId="{8FA55434-AFF6-4F00-B232-61C2DF560065}"/>
    <dgm:cxn modelId="{B90B22F1-C5EE-42CC-9FFA-D9ABF67F3C28}" type="presOf" srcId="{E7F497B1-0746-41B1-A1C5-4B2400D403A6}" destId="{21287734-FB19-4A87-9FC0-42270915766A}" srcOrd="0" destOrd="0" presId="urn:microsoft.com/office/officeart/2008/layout/PictureStrips"/>
    <dgm:cxn modelId="{63D5E6FF-C9E8-480E-8067-D6263D1682DE}" srcId="{E7F497B1-0746-41B1-A1C5-4B2400D403A6}" destId="{773C14F4-20BA-4EAA-A8E2-5F66A1E2526B}" srcOrd="1" destOrd="0" parTransId="{9B3A7E3E-23AA-4507-B1FA-F6272E4BD456}" sibTransId="{7096C4D3-E124-45BB-9AA4-2E8D9238E398}"/>
    <dgm:cxn modelId="{ABE1FF97-BF9A-4B2F-8AEA-8007A58081D2}" type="presParOf" srcId="{21287734-FB19-4A87-9FC0-42270915766A}" destId="{B73BE9BC-6C25-4CE1-9F2A-78240F465DAF}" srcOrd="0" destOrd="0" presId="urn:microsoft.com/office/officeart/2008/layout/PictureStrips"/>
    <dgm:cxn modelId="{53A6B44C-E5D3-4FAB-8811-E4F9FF22220A}" type="presParOf" srcId="{B73BE9BC-6C25-4CE1-9F2A-78240F465DAF}" destId="{819442BD-767C-47CF-998A-6966511B9F81}" srcOrd="0" destOrd="0" presId="urn:microsoft.com/office/officeart/2008/layout/PictureStrips"/>
    <dgm:cxn modelId="{4CAA6C74-23BC-439E-BF39-86E41FE159E4}" type="presParOf" srcId="{B73BE9BC-6C25-4CE1-9F2A-78240F465DAF}" destId="{C201B545-20E2-4961-9DBB-00B2D610F720}" srcOrd="1" destOrd="0" presId="urn:microsoft.com/office/officeart/2008/layout/PictureStrips"/>
    <dgm:cxn modelId="{5716A390-F005-4717-BAED-A22FD0B05D01}" type="presParOf" srcId="{21287734-FB19-4A87-9FC0-42270915766A}" destId="{BE723E8E-2632-423D-9308-1171DAD86A1E}" srcOrd="1" destOrd="0" presId="urn:microsoft.com/office/officeart/2008/layout/PictureStrips"/>
    <dgm:cxn modelId="{29BE8BEC-7782-4912-A29E-F298C0CA514F}" type="presParOf" srcId="{21287734-FB19-4A87-9FC0-42270915766A}" destId="{A53282B1-9480-476A-A0A7-1B0112149107}" srcOrd="2" destOrd="0" presId="urn:microsoft.com/office/officeart/2008/layout/PictureStrips"/>
    <dgm:cxn modelId="{9A081183-37BB-49A2-A48E-E81BD719E736}" type="presParOf" srcId="{A53282B1-9480-476A-A0A7-1B0112149107}" destId="{B4656800-CF2B-4C8F-984E-172CB511054C}" srcOrd="0" destOrd="0" presId="urn:microsoft.com/office/officeart/2008/layout/PictureStrips"/>
    <dgm:cxn modelId="{FFF78BC0-AD1A-434A-B17E-C2A8858AF38E}" type="presParOf" srcId="{A53282B1-9480-476A-A0A7-1B0112149107}" destId="{34CC0638-16EE-4235-AE38-97B544AEE22F}" srcOrd="1" destOrd="0" presId="urn:microsoft.com/office/officeart/2008/layout/PictureStrips"/>
    <dgm:cxn modelId="{6777D420-A313-4EE0-A73B-A1B6C41854D6}" type="presParOf" srcId="{21287734-FB19-4A87-9FC0-42270915766A}" destId="{88E2A682-45FC-439C-9945-84F01274F2A9}" srcOrd="3" destOrd="0" presId="urn:microsoft.com/office/officeart/2008/layout/PictureStrips"/>
    <dgm:cxn modelId="{784D3F58-6834-4E85-AC57-E65A766AB5A4}" type="presParOf" srcId="{21287734-FB19-4A87-9FC0-42270915766A}" destId="{D70B9F1D-0A9D-401C-A064-463A4359A877}" srcOrd="4" destOrd="0" presId="urn:microsoft.com/office/officeart/2008/layout/PictureStrips"/>
    <dgm:cxn modelId="{574B89AC-5D9A-4313-B9E9-76807075139F}" type="presParOf" srcId="{D70B9F1D-0A9D-401C-A064-463A4359A877}" destId="{A7B40CF6-8B51-40FA-8D89-2B36F1499436}" srcOrd="0" destOrd="0" presId="urn:microsoft.com/office/officeart/2008/layout/PictureStrips"/>
    <dgm:cxn modelId="{E4D8C734-B33D-49BD-B69B-90B951DC83F8}" type="presParOf" srcId="{D70B9F1D-0A9D-401C-A064-463A4359A877}" destId="{66AAEA5F-2507-4F6D-ADE9-99A5D9822F44}" srcOrd="1" destOrd="0" presId="urn:microsoft.com/office/officeart/2008/layout/PictureStrips"/>
    <dgm:cxn modelId="{80FAA875-2261-4947-ADC5-212AC7594908}" type="presParOf" srcId="{21287734-FB19-4A87-9FC0-42270915766A}" destId="{FB70EA5F-6FB1-487D-B47B-2913BE7F70FE}" srcOrd="5" destOrd="0" presId="urn:microsoft.com/office/officeart/2008/layout/PictureStrips"/>
    <dgm:cxn modelId="{7D89459E-A68A-41CB-B22D-5FDE5A3F692F}" type="presParOf" srcId="{21287734-FB19-4A87-9FC0-42270915766A}" destId="{7C970FB7-A966-45C2-8F9C-ECCB4F15AA97}" srcOrd="6" destOrd="0" presId="urn:microsoft.com/office/officeart/2008/layout/PictureStrips"/>
    <dgm:cxn modelId="{310BE6F0-D6D9-468D-90A6-AA290E8201C0}" type="presParOf" srcId="{7C970FB7-A966-45C2-8F9C-ECCB4F15AA97}" destId="{BCE7FFA2-C362-4FDE-9899-4E803C40B5BF}" srcOrd="0" destOrd="0" presId="urn:microsoft.com/office/officeart/2008/layout/PictureStrips"/>
    <dgm:cxn modelId="{F83704CD-ED02-4804-9563-61B07F39761D}" type="presParOf" srcId="{7C970FB7-A966-45C2-8F9C-ECCB4F15AA97}" destId="{029703F5-4D55-47FB-86AE-66494A7119EF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94A0E04D-3F76-49DE-83CA-90656768377B}" type="doc">
      <dgm:prSet loTypeId="urn:microsoft.com/office/officeart/2005/8/layout/radial1" loCatId="cycle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D67E336C-8D02-42FC-9F82-37E29214BECF}">
      <dgm:prSet phldrT="[Текст]" custT="1"/>
      <dgm:spPr>
        <a:solidFill>
          <a:srgbClr val="A50021"/>
        </a:solidFill>
      </dgm:spPr>
      <dgm:t>
        <a:bodyPr/>
        <a:lstStyle/>
        <a:p>
          <a:r>
            <a:rPr lang="ru-RU" sz="2400" b="1" i="0" dirty="0">
              <a:latin typeface="Times New Roman" panose="02020603050405020304" pitchFamily="18" charset="0"/>
              <a:cs typeface="Times New Roman" panose="02020603050405020304" pitchFamily="18" charset="0"/>
            </a:rPr>
            <a:t>Преимущества презентаций</a:t>
          </a:r>
        </a:p>
      </dgm:t>
    </dgm:pt>
    <dgm:pt modelId="{E57FCA47-20EE-412E-BDDF-8A1AC4B4128B}" type="parTrans" cxnId="{5BEE3D04-D1A8-44A2-B195-A166B2438902}">
      <dgm:prSet/>
      <dgm:spPr/>
      <dgm:t>
        <a:bodyPr/>
        <a:lstStyle/>
        <a:p>
          <a:endParaRPr lang="ru-RU"/>
        </a:p>
      </dgm:t>
    </dgm:pt>
    <dgm:pt modelId="{A3BC6978-AFBA-4ADD-8398-E474902BDFB8}" type="sibTrans" cxnId="{5BEE3D04-D1A8-44A2-B195-A166B2438902}">
      <dgm:prSet/>
      <dgm:spPr/>
      <dgm:t>
        <a:bodyPr/>
        <a:lstStyle/>
        <a:p>
          <a:endParaRPr lang="ru-RU"/>
        </a:p>
      </dgm:t>
    </dgm:pt>
    <dgm:pt modelId="{D7B67D81-EB95-45F3-B4A3-5505A419B0F9}">
      <dgm:prSet phldrT="[Текст]" custT="1"/>
      <dgm:spPr/>
      <dgm:t>
        <a:bodyPr/>
        <a:lstStyle/>
        <a:p>
          <a:r>
            <a:rPr lang="ru-RU" sz="16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Информационная ёмкость</a:t>
          </a:r>
        </a:p>
      </dgm:t>
    </dgm:pt>
    <dgm:pt modelId="{ABB333EB-728A-424F-953E-F67311577246}" type="parTrans" cxnId="{1680302D-3F99-494A-AA97-0DA44B9D0DEB}">
      <dgm:prSet/>
      <dgm:spPr/>
      <dgm:t>
        <a:bodyPr/>
        <a:lstStyle/>
        <a:p>
          <a:endParaRPr lang="ru-RU" b="1"/>
        </a:p>
      </dgm:t>
    </dgm:pt>
    <dgm:pt modelId="{C8CF928C-94F1-4496-8AB3-8CB377C3ADC5}" type="sibTrans" cxnId="{1680302D-3F99-494A-AA97-0DA44B9D0DEB}">
      <dgm:prSet/>
      <dgm:spPr/>
      <dgm:t>
        <a:bodyPr/>
        <a:lstStyle/>
        <a:p>
          <a:endParaRPr lang="ru-RU"/>
        </a:p>
      </dgm:t>
    </dgm:pt>
    <dgm:pt modelId="{05A520CF-B524-4A87-B6D7-6A4072570653}">
      <dgm:prSet phldrT="[Текст]"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8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Компактность</a:t>
          </a:r>
        </a:p>
      </dgm:t>
    </dgm:pt>
    <dgm:pt modelId="{8FF22E20-ABDE-4944-8A45-1FBC4B4786BA}" type="parTrans" cxnId="{2751AD79-96AA-4E5A-A70B-214C2D1F2C3A}">
      <dgm:prSet/>
      <dgm:spPr/>
      <dgm:t>
        <a:bodyPr/>
        <a:lstStyle/>
        <a:p>
          <a:endParaRPr lang="ru-RU"/>
        </a:p>
      </dgm:t>
    </dgm:pt>
    <dgm:pt modelId="{E13AC1A9-D9B4-4C3B-8658-51861C69523F}" type="sibTrans" cxnId="{2751AD79-96AA-4E5A-A70B-214C2D1F2C3A}">
      <dgm:prSet/>
      <dgm:spPr/>
      <dgm:t>
        <a:bodyPr/>
        <a:lstStyle/>
        <a:p>
          <a:endParaRPr lang="ru-RU"/>
        </a:p>
      </dgm:t>
    </dgm:pt>
    <dgm:pt modelId="{81AD67A9-8494-4FB7-9D57-7A7DE75E147D}">
      <dgm:prSet phldrT="[Текст]" custT="1"/>
      <dgm:spPr/>
      <dgm:t>
        <a:bodyPr/>
        <a:lstStyle/>
        <a:p>
          <a:r>
            <a:rPr lang="ru-RU" sz="18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Наглядность</a:t>
          </a:r>
        </a:p>
      </dgm:t>
    </dgm:pt>
    <dgm:pt modelId="{6EF3C908-2A60-4AFC-BAF0-31AECF7C9D7E}" type="parTrans" cxnId="{38E39BB0-C345-4C28-932D-AF55B331CE1C}">
      <dgm:prSet/>
      <dgm:spPr/>
      <dgm:t>
        <a:bodyPr/>
        <a:lstStyle/>
        <a:p>
          <a:endParaRPr lang="ru-RU"/>
        </a:p>
      </dgm:t>
    </dgm:pt>
    <dgm:pt modelId="{468B5606-7099-4B17-9680-807CE903A586}" type="sibTrans" cxnId="{38E39BB0-C345-4C28-932D-AF55B331CE1C}">
      <dgm:prSet/>
      <dgm:spPr/>
      <dgm:t>
        <a:bodyPr/>
        <a:lstStyle/>
        <a:p>
          <a:endParaRPr lang="ru-RU"/>
        </a:p>
      </dgm:t>
    </dgm:pt>
    <dgm:pt modelId="{F00B4A87-DBBD-4B49-92A0-1E618ED6F44E}">
      <dgm:prSet phldrT="[Текст]" custT="1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Доступность</a:t>
          </a:r>
        </a:p>
      </dgm:t>
    </dgm:pt>
    <dgm:pt modelId="{49AFAA1A-A64A-4015-8B49-D1BD89665C14}" type="parTrans" cxnId="{EA6848DA-D12C-44EB-A3B3-007AFF907CAF}">
      <dgm:prSet/>
      <dgm:spPr/>
      <dgm:t>
        <a:bodyPr/>
        <a:lstStyle/>
        <a:p>
          <a:endParaRPr lang="ru-RU"/>
        </a:p>
      </dgm:t>
    </dgm:pt>
    <dgm:pt modelId="{2B181950-6C6B-4444-BFC6-046034FFA035}" type="sibTrans" cxnId="{EA6848DA-D12C-44EB-A3B3-007AFF907CAF}">
      <dgm:prSet/>
      <dgm:spPr/>
      <dgm:t>
        <a:bodyPr/>
        <a:lstStyle/>
        <a:p>
          <a:endParaRPr lang="ru-RU"/>
        </a:p>
      </dgm:t>
    </dgm:pt>
    <dgm:pt modelId="{B96C4CF8-AFF5-497C-AA29-10F67FF11752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r>
            <a:rPr lang="ru-RU" sz="18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Привлекательность</a:t>
          </a:r>
        </a:p>
      </dgm:t>
    </dgm:pt>
    <dgm:pt modelId="{7C7C8730-2840-401C-854C-9A46AA297E67}" type="parTrans" cxnId="{6519A39B-F794-40FD-A585-73CADF9D334C}">
      <dgm:prSet/>
      <dgm:spPr/>
      <dgm:t>
        <a:bodyPr/>
        <a:lstStyle/>
        <a:p>
          <a:endParaRPr lang="ru-RU"/>
        </a:p>
      </dgm:t>
    </dgm:pt>
    <dgm:pt modelId="{6FDD1C00-1737-4C13-83B2-A8BA92D20EA5}" type="sibTrans" cxnId="{6519A39B-F794-40FD-A585-73CADF9D334C}">
      <dgm:prSet/>
      <dgm:spPr/>
      <dgm:t>
        <a:bodyPr/>
        <a:lstStyle/>
        <a:p>
          <a:endParaRPr lang="ru-RU"/>
        </a:p>
      </dgm:t>
    </dgm:pt>
    <dgm:pt modelId="{DAA55F96-51ED-48CB-A615-328D1F0540D0}">
      <dgm:prSet custT="1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ru-RU" sz="18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Мобильность</a:t>
          </a:r>
        </a:p>
      </dgm:t>
    </dgm:pt>
    <dgm:pt modelId="{72257FD6-C483-4BA4-B82C-50633E27C32A}" type="parTrans" cxnId="{6DDDF846-A369-41B1-86B9-85E8DEF3BB2F}">
      <dgm:prSet/>
      <dgm:spPr/>
      <dgm:t>
        <a:bodyPr/>
        <a:lstStyle/>
        <a:p>
          <a:endParaRPr lang="ru-RU"/>
        </a:p>
      </dgm:t>
    </dgm:pt>
    <dgm:pt modelId="{355B420A-E411-4049-A7D5-9BC48D410758}" type="sibTrans" cxnId="{6DDDF846-A369-41B1-86B9-85E8DEF3BB2F}">
      <dgm:prSet/>
      <dgm:spPr/>
      <dgm:t>
        <a:bodyPr/>
        <a:lstStyle/>
        <a:p>
          <a:endParaRPr lang="ru-RU"/>
        </a:p>
      </dgm:t>
    </dgm:pt>
    <dgm:pt modelId="{173C0DC5-DADA-4572-9526-193ED9B4F229}">
      <dgm:prSet custT="1"/>
      <dgm:spPr>
        <a:solidFill>
          <a:schemeClr val="accent6">
            <a:lumMod val="50000"/>
          </a:schemeClr>
        </a:solidFill>
      </dgm:spPr>
      <dgm:t>
        <a:bodyPr/>
        <a:lstStyle/>
        <a:p>
          <a:r>
            <a:rPr lang="ru-RU" sz="1800" b="1" i="1" dirty="0">
              <a:latin typeface="Times New Roman" panose="02020603050405020304" pitchFamily="18" charset="0"/>
              <a:cs typeface="Times New Roman" panose="02020603050405020304" pitchFamily="18" charset="0"/>
            </a:rPr>
            <a:t>Многофункциональность</a:t>
          </a:r>
        </a:p>
      </dgm:t>
    </dgm:pt>
    <dgm:pt modelId="{684BA56F-279A-47C2-B12A-3189FB8B27C2}" type="parTrans" cxnId="{B19A8F8D-5FCA-4262-8D53-6343A10F0B6D}">
      <dgm:prSet/>
      <dgm:spPr/>
      <dgm:t>
        <a:bodyPr/>
        <a:lstStyle/>
        <a:p>
          <a:endParaRPr lang="ru-RU"/>
        </a:p>
      </dgm:t>
    </dgm:pt>
    <dgm:pt modelId="{2A408800-232A-43F9-90EF-FE82ADE1F542}" type="sibTrans" cxnId="{B19A8F8D-5FCA-4262-8D53-6343A10F0B6D}">
      <dgm:prSet/>
      <dgm:spPr/>
      <dgm:t>
        <a:bodyPr/>
        <a:lstStyle/>
        <a:p>
          <a:endParaRPr lang="ru-RU"/>
        </a:p>
      </dgm:t>
    </dgm:pt>
    <dgm:pt modelId="{9BDB05C0-8F57-4842-98A4-DAB7F64D738B}" type="pres">
      <dgm:prSet presAssocID="{94A0E04D-3F76-49DE-83CA-90656768377B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7F20D780-7D57-4CCF-A11D-E6C6458737F5}" type="pres">
      <dgm:prSet presAssocID="{D67E336C-8D02-42FC-9F82-37E29214BECF}" presName="centerShape" presStyleLbl="node0" presStyleIdx="0" presStyleCnt="1" custScaleX="209481" custLinFactNeighborX="188" custLinFactNeighborY="-325"/>
      <dgm:spPr/>
    </dgm:pt>
    <dgm:pt modelId="{9D58C3CC-A553-4D89-B837-660EE5AED916}" type="pres">
      <dgm:prSet presAssocID="{ABB333EB-728A-424F-953E-F67311577246}" presName="Name9" presStyleLbl="parChTrans1D2" presStyleIdx="0" presStyleCnt="7"/>
      <dgm:spPr/>
    </dgm:pt>
    <dgm:pt modelId="{8813F7CE-4208-41E7-823E-CD3C1788719C}" type="pres">
      <dgm:prSet presAssocID="{ABB333EB-728A-424F-953E-F67311577246}" presName="connTx" presStyleLbl="parChTrans1D2" presStyleIdx="0" presStyleCnt="7"/>
      <dgm:spPr/>
    </dgm:pt>
    <dgm:pt modelId="{113584F0-185B-4417-ABB0-D82C3B4D491F}" type="pres">
      <dgm:prSet presAssocID="{D7B67D81-EB95-45F3-B4A3-5505A419B0F9}" presName="node" presStyleLbl="node1" presStyleIdx="0" presStyleCnt="7" custScaleX="165591" custRadScaleRad="100003" custRadScaleInc="1889">
        <dgm:presLayoutVars>
          <dgm:bulletEnabled val="1"/>
        </dgm:presLayoutVars>
      </dgm:prSet>
      <dgm:spPr/>
    </dgm:pt>
    <dgm:pt modelId="{2F77F046-90C1-4EE2-8A1E-7A43FF12C9B9}" type="pres">
      <dgm:prSet presAssocID="{8FF22E20-ABDE-4944-8A45-1FBC4B4786BA}" presName="Name9" presStyleLbl="parChTrans1D2" presStyleIdx="1" presStyleCnt="7"/>
      <dgm:spPr/>
    </dgm:pt>
    <dgm:pt modelId="{BFA60A17-EBCD-4588-81A5-BA86845EAC1B}" type="pres">
      <dgm:prSet presAssocID="{8FF22E20-ABDE-4944-8A45-1FBC4B4786BA}" presName="connTx" presStyleLbl="parChTrans1D2" presStyleIdx="1" presStyleCnt="7"/>
      <dgm:spPr/>
    </dgm:pt>
    <dgm:pt modelId="{D6891C9D-048D-4EAA-9256-CFCC8FDBDC52}" type="pres">
      <dgm:prSet presAssocID="{05A520CF-B524-4A87-B6D7-6A4072570653}" presName="node" presStyleLbl="node1" presStyleIdx="1" presStyleCnt="7" custScaleX="157344" custRadScaleRad="117726" custRadScaleInc="23943">
        <dgm:presLayoutVars>
          <dgm:bulletEnabled val="1"/>
        </dgm:presLayoutVars>
      </dgm:prSet>
      <dgm:spPr/>
    </dgm:pt>
    <dgm:pt modelId="{5B2D80F0-462B-4FCD-A7B7-B7D9931D1E59}" type="pres">
      <dgm:prSet presAssocID="{72257FD6-C483-4BA4-B82C-50633E27C32A}" presName="Name9" presStyleLbl="parChTrans1D2" presStyleIdx="2" presStyleCnt="7"/>
      <dgm:spPr/>
    </dgm:pt>
    <dgm:pt modelId="{17E08079-7E01-46A3-937F-C28C6356FE3A}" type="pres">
      <dgm:prSet presAssocID="{72257FD6-C483-4BA4-B82C-50633E27C32A}" presName="connTx" presStyleLbl="parChTrans1D2" presStyleIdx="2" presStyleCnt="7"/>
      <dgm:spPr/>
    </dgm:pt>
    <dgm:pt modelId="{0037879F-233F-4CAA-811B-E78AE40C68AE}" type="pres">
      <dgm:prSet presAssocID="{DAA55F96-51ED-48CB-A615-328D1F0540D0}" presName="node" presStyleLbl="node1" presStyleIdx="2" presStyleCnt="7" custScaleX="154672" custRadScaleRad="128026" custRadScaleInc="-16839">
        <dgm:presLayoutVars>
          <dgm:bulletEnabled val="1"/>
        </dgm:presLayoutVars>
      </dgm:prSet>
      <dgm:spPr/>
    </dgm:pt>
    <dgm:pt modelId="{11520C21-2A54-4F9C-8554-55A9A80D3A8A}" type="pres">
      <dgm:prSet presAssocID="{684BA56F-279A-47C2-B12A-3189FB8B27C2}" presName="Name9" presStyleLbl="parChTrans1D2" presStyleIdx="3" presStyleCnt="7"/>
      <dgm:spPr/>
    </dgm:pt>
    <dgm:pt modelId="{D66B0C15-D32B-4444-9197-CD41BF8CFD24}" type="pres">
      <dgm:prSet presAssocID="{684BA56F-279A-47C2-B12A-3189FB8B27C2}" presName="connTx" presStyleLbl="parChTrans1D2" presStyleIdx="3" presStyleCnt="7"/>
      <dgm:spPr/>
    </dgm:pt>
    <dgm:pt modelId="{1F078059-A629-4A88-A4E9-98F5F67F6600}" type="pres">
      <dgm:prSet presAssocID="{173C0DC5-DADA-4572-9526-193ED9B4F229}" presName="node" presStyleLbl="node1" presStyleIdx="3" presStyleCnt="7" custScaleX="146719" custScaleY="95460" custRadScaleRad="112231" custRadScaleInc="-37570">
        <dgm:presLayoutVars>
          <dgm:bulletEnabled val="1"/>
        </dgm:presLayoutVars>
      </dgm:prSet>
      <dgm:spPr/>
    </dgm:pt>
    <dgm:pt modelId="{5938226A-26D1-40C2-B590-7F894BF9A587}" type="pres">
      <dgm:prSet presAssocID="{7C7C8730-2840-401C-854C-9A46AA297E67}" presName="Name9" presStyleLbl="parChTrans1D2" presStyleIdx="4" presStyleCnt="7"/>
      <dgm:spPr/>
    </dgm:pt>
    <dgm:pt modelId="{E8C1FC7D-CC44-4487-8AA2-3925DA63500C}" type="pres">
      <dgm:prSet presAssocID="{7C7C8730-2840-401C-854C-9A46AA297E67}" presName="connTx" presStyleLbl="parChTrans1D2" presStyleIdx="4" presStyleCnt="7"/>
      <dgm:spPr/>
    </dgm:pt>
    <dgm:pt modelId="{0465676A-31AE-4567-8F74-35B977E73E2D}" type="pres">
      <dgm:prSet presAssocID="{B96C4CF8-AFF5-497C-AA29-10F67FF11752}" presName="node" presStyleLbl="node1" presStyleIdx="4" presStyleCnt="7" custScaleX="147704" custRadScaleRad="104777" custRadScaleInc="22488">
        <dgm:presLayoutVars>
          <dgm:bulletEnabled val="1"/>
        </dgm:presLayoutVars>
      </dgm:prSet>
      <dgm:spPr/>
    </dgm:pt>
    <dgm:pt modelId="{B899902D-53CF-4BA2-A857-2DDA4BF3629A}" type="pres">
      <dgm:prSet presAssocID="{6EF3C908-2A60-4AFC-BAF0-31AECF7C9D7E}" presName="Name9" presStyleLbl="parChTrans1D2" presStyleIdx="5" presStyleCnt="7"/>
      <dgm:spPr/>
    </dgm:pt>
    <dgm:pt modelId="{538B0D9A-2E3D-4D33-AE88-E969C37715A4}" type="pres">
      <dgm:prSet presAssocID="{6EF3C908-2A60-4AFC-BAF0-31AECF7C9D7E}" presName="connTx" presStyleLbl="parChTrans1D2" presStyleIdx="5" presStyleCnt="7"/>
      <dgm:spPr/>
    </dgm:pt>
    <dgm:pt modelId="{010D5436-5587-494A-B6DA-40F08B28CD0D}" type="pres">
      <dgm:prSet presAssocID="{81AD67A9-8494-4FB7-9D57-7A7DE75E147D}" presName="node" presStyleLbl="node1" presStyleIdx="5" presStyleCnt="7" custScaleX="149658" custRadScaleRad="135751" custRadScaleInc="20843">
        <dgm:presLayoutVars>
          <dgm:bulletEnabled val="1"/>
        </dgm:presLayoutVars>
      </dgm:prSet>
      <dgm:spPr/>
    </dgm:pt>
    <dgm:pt modelId="{36F6F1A3-E958-46BF-893D-9CC7BBAE1781}" type="pres">
      <dgm:prSet presAssocID="{49AFAA1A-A64A-4015-8B49-D1BD89665C14}" presName="Name9" presStyleLbl="parChTrans1D2" presStyleIdx="6" presStyleCnt="7"/>
      <dgm:spPr/>
    </dgm:pt>
    <dgm:pt modelId="{480E53BC-5B4F-4C7A-BDAC-BD6AF94446CF}" type="pres">
      <dgm:prSet presAssocID="{49AFAA1A-A64A-4015-8B49-D1BD89665C14}" presName="connTx" presStyleLbl="parChTrans1D2" presStyleIdx="6" presStyleCnt="7"/>
      <dgm:spPr/>
    </dgm:pt>
    <dgm:pt modelId="{DDA3EF41-3D98-49B3-8ACD-128E1D375C19}" type="pres">
      <dgm:prSet presAssocID="{F00B4A87-DBBD-4B49-92A0-1E618ED6F44E}" presName="node" presStyleLbl="node1" presStyleIdx="6" presStyleCnt="7" custScaleX="156689" custRadScaleRad="118803" custRadScaleInc="-26077">
        <dgm:presLayoutVars>
          <dgm:bulletEnabled val="1"/>
        </dgm:presLayoutVars>
      </dgm:prSet>
      <dgm:spPr/>
    </dgm:pt>
  </dgm:ptLst>
  <dgm:cxnLst>
    <dgm:cxn modelId="{5BEE3D04-D1A8-44A2-B195-A166B2438902}" srcId="{94A0E04D-3F76-49DE-83CA-90656768377B}" destId="{D67E336C-8D02-42FC-9F82-37E29214BECF}" srcOrd="0" destOrd="0" parTransId="{E57FCA47-20EE-412E-BDDF-8A1AC4B4128B}" sibTransId="{A3BC6978-AFBA-4ADD-8398-E474902BDFB8}"/>
    <dgm:cxn modelId="{9B63AB10-1BFD-410D-8192-314351F05922}" type="presOf" srcId="{94A0E04D-3F76-49DE-83CA-90656768377B}" destId="{9BDB05C0-8F57-4842-98A4-DAB7F64D738B}" srcOrd="0" destOrd="0" presId="urn:microsoft.com/office/officeart/2005/8/layout/radial1"/>
    <dgm:cxn modelId="{A0648511-A44B-422E-BD91-9C087AC2BF38}" type="presOf" srcId="{F00B4A87-DBBD-4B49-92A0-1E618ED6F44E}" destId="{DDA3EF41-3D98-49B3-8ACD-128E1D375C19}" srcOrd="0" destOrd="0" presId="urn:microsoft.com/office/officeart/2005/8/layout/radial1"/>
    <dgm:cxn modelId="{A99DC11E-E598-450A-B517-2618E0F66DFB}" type="presOf" srcId="{DAA55F96-51ED-48CB-A615-328D1F0540D0}" destId="{0037879F-233F-4CAA-811B-E78AE40C68AE}" srcOrd="0" destOrd="0" presId="urn:microsoft.com/office/officeart/2005/8/layout/radial1"/>
    <dgm:cxn modelId="{871BA31F-6114-48C7-8978-906235E801CA}" type="presOf" srcId="{81AD67A9-8494-4FB7-9D57-7A7DE75E147D}" destId="{010D5436-5587-494A-B6DA-40F08B28CD0D}" srcOrd="0" destOrd="0" presId="urn:microsoft.com/office/officeart/2005/8/layout/radial1"/>
    <dgm:cxn modelId="{FAE3C221-D2B3-4C8A-B2D0-D52999532711}" type="presOf" srcId="{7C7C8730-2840-401C-854C-9A46AA297E67}" destId="{5938226A-26D1-40C2-B590-7F894BF9A587}" srcOrd="0" destOrd="0" presId="urn:microsoft.com/office/officeart/2005/8/layout/radial1"/>
    <dgm:cxn modelId="{1680302D-3F99-494A-AA97-0DA44B9D0DEB}" srcId="{D67E336C-8D02-42FC-9F82-37E29214BECF}" destId="{D7B67D81-EB95-45F3-B4A3-5505A419B0F9}" srcOrd="0" destOrd="0" parTransId="{ABB333EB-728A-424F-953E-F67311577246}" sibTransId="{C8CF928C-94F1-4496-8AB3-8CB377C3ADC5}"/>
    <dgm:cxn modelId="{F0D24735-5225-4CE5-92C9-08AD480B37AF}" type="presOf" srcId="{D7B67D81-EB95-45F3-B4A3-5505A419B0F9}" destId="{113584F0-185B-4417-ABB0-D82C3B4D491F}" srcOrd="0" destOrd="0" presId="urn:microsoft.com/office/officeart/2005/8/layout/radial1"/>
    <dgm:cxn modelId="{850F9C39-A89E-4ADF-9E2F-B90082A3D5DB}" type="presOf" srcId="{7C7C8730-2840-401C-854C-9A46AA297E67}" destId="{E8C1FC7D-CC44-4487-8AA2-3925DA63500C}" srcOrd="1" destOrd="0" presId="urn:microsoft.com/office/officeart/2005/8/layout/radial1"/>
    <dgm:cxn modelId="{6DDDF846-A369-41B1-86B9-85E8DEF3BB2F}" srcId="{D67E336C-8D02-42FC-9F82-37E29214BECF}" destId="{DAA55F96-51ED-48CB-A615-328D1F0540D0}" srcOrd="2" destOrd="0" parTransId="{72257FD6-C483-4BA4-B82C-50633E27C32A}" sibTransId="{355B420A-E411-4049-A7D5-9BC48D410758}"/>
    <dgm:cxn modelId="{3C17074E-FED9-41A8-99BE-6FF63F75D68E}" type="presOf" srcId="{684BA56F-279A-47C2-B12A-3189FB8B27C2}" destId="{11520C21-2A54-4F9C-8554-55A9A80D3A8A}" srcOrd="0" destOrd="0" presId="urn:microsoft.com/office/officeart/2005/8/layout/radial1"/>
    <dgm:cxn modelId="{547D866F-A6C0-4AA2-A504-D48E48423735}" type="presOf" srcId="{6EF3C908-2A60-4AFC-BAF0-31AECF7C9D7E}" destId="{538B0D9A-2E3D-4D33-AE88-E969C37715A4}" srcOrd="1" destOrd="0" presId="urn:microsoft.com/office/officeart/2005/8/layout/radial1"/>
    <dgm:cxn modelId="{E148A553-6800-4AC0-B6A0-D1BACA055311}" type="presOf" srcId="{684BA56F-279A-47C2-B12A-3189FB8B27C2}" destId="{D66B0C15-D32B-4444-9197-CD41BF8CFD24}" srcOrd="1" destOrd="0" presId="urn:microsoft.com/office/officeart/2005/8/layout/radial1"/>
    <dgm:cxn modelId="{17D54575-4C00-4B0A-A964-D4C3C321559F}" type="presOf" srcId="{72257FD6-C483-4BA4-B82C-50633E27C32A}" destId="{17E08079-7E01-46A3-937F-C28C6356FE3A}" srcOrd="1" destOrd="0" presId="urn:microsoft.com/office/officeart/2005/8/layout/radial1"/>
    <dgm:cxn modelId="{11D51C56-6676-49DE-82DB-588DA1D46A0D}" type="presOf" srcId="{6EF3C908-2A60-4AFC-BAF0-31AECF7C9D7E}" destId="{B899902D-53CF-4BA2-A857-2DDA4BF3629A}" srcOrd="0" destOrd="0" presId="urn:microsoft.com/office/officeart/2005/8/layout/radial1"/>
    <dgm:cxn modelId="{5DAE4B77-4069-40CA-8AEB-0F437DD92E11}" type="presOf" srcId="{ABB333EB-728A-424F-953E-F67311577246}" destId="{9D58C3CC-A553-4D89-B837-660EE5AED916}" srcOrd="0" destOrd="0" presId="urn:microsoft.com/office/officeart/2005/8/layout/radial1"/>
    <dgm:cxn modelId="{2751AD79-96AA-4E5A-A70B-214C2D1F2C3A}" srcId="{D67E336C-8D02-42FC-9F82-37E29214BECF}" destId="{05A520CF-B524-4A87-B6D7-6A4072570653}" srcOrd="1" destOrd="0" parTransId="{8FF22E20-ABDE-4944-8A45-1FBC4B4786BA}" sibTransId="{E13AC1A9-D9B4-4C3B-8658-51861C69523F}"/>
    <dgm:cxn modelId="{118BDE85-80B8-4C32-86F4-319700FC646C}" type="presOf" srcId="{72257FD6-C483-4BA4-B82C-50633E27C32A}" destId="{5B2D80F0-462B-4FCD-A7B7-B7D9931D1E59}" srcOrd="0" destOrd="0" presId="urn:microsoft.com/office/officeart/2005/8/layout/radial1"/>
    <dgm:cxn modelId="{B19A8F8D-5FCA-4262-8D53-6343A10F0B6D}" srcId="{D67E336C-8D02-42FC-9F82-37E29214BECF}" destId="{173C0DC5-DADA-4572-9526-193ED9B4F229}" srcOrd="3" destOrd="0" parTransId="{684BA56F-279A-47C2-B12A-3189FB8B27C2}" sibTransId="{2A408800-232A-43F9-90EF-FE82ADE1F542}"/>
    <dgm:cxn modelId="{C2FFED96-2A1F-4EFB-BEBC-25BF84EB4DF9}" type="presOf" srcId="{49AFAA1A-A64A-4015-8B49-D1BD89665C14}" destId="{480E53BC-5B4F-4C7A-BDAC-BD6AF94446CF}" srcOrd="1" destOrd="0" presId="urn:microsoft.com/office/officeart/2005/8/layout/radial1"/>
    <dgm:cxn modelId="{6519A39B-F794-40FD-A585-73CADF9D334C}" srcId="{D67E336C-8D02-42FC-9F82-37E29214BECF}" destId="{B96C4CF8-AFF5-497C-AA29-10F67FF11752}" srcOrd="4" destOrd="0" parTransId="{7C7C8730-2840-401C-854C-9A46AA297E67}" sibTransId="{6FDD1C00-1737-4C13-83B2-A8BA92D20EA5}"/>
    <dgm:cxn modelId="{D0D291A6-2E0D-40DC-9282-08906F567E92}" type="presOf" srcId="{8FF22E20-ABDE-4944-8A45-1FBC4B4786BA}" destId="{2F77F046-90C1-4EE2-8A1E-7A43FF12C9B9}" srcOrd="0" destOrd="0" presId="urn:microsoft.com/office/officeart/2005/8/layout/radial1"/>
    <dgm:cxn modelId="{6FEA5FAA-5F8C-40B6-A8A7-6935648410EC}" type="presOf" srcId="{173C0DC5-DADA-4572-9526-193ED9B4F229}" destId="{1F078059-A629-4A88-A4E9-98F5F67F6600}" srcOrd="0" destOrd="0" presId="urn:microsoft.com/office/officeart/2005/8/layout/radial1"/>
    <dgm:cxn modelId="{38E39BB0-C345-4C28-932D-AF55B331CE1C}" srcId="{D67E336C-8D02-42FC-9F82-37E29214BECF}" destId="{81AD67A9-8494-4FB7-9D57-7A7DE75E147D}" srcOrd="5" destOrd="0" parTransId="{6EF3C908-2A60-4AFC-BAF0-31AECF7C9D7E}" sibTransId="{468B5606-7099-4B17-9680-807CE903A586}"/>
    <dgm:cxn modelId="{46BF58B1-D73F-4ADF-82DF-6A5BA48AD2BD}" type="presOf" srcId="{8FF22E20-ABDE-4944-8A45-1FBC4B4786BA}" destId="{BFA60A17-EBCD-4588-81A5-BA86845EAC1B}" srcOrd="1" destOrd="0" presId="urn:microsoft.com/office/officeart/2005/8/layout/radial1"/>
    <dgm:cxn modelId="{5759FABE-5490-41F9-A24C-F23FD3F44320}" type="presOf" srcId="{D67E336C-8D02-42FC-9F82-37E29214BECF}" destId="{7F20D780-7D57-4CCF-A11D-E6C6458737F5}" srcOrd="0" destOrd="0" presId="urn:microsoft.com/office/officeart/2005/8/layout/radial1"/>
    <dgm:cxn modelId="{EAB889C9-E404-464B-A041-5C558A7B7D2E}" type="presOf" srcId="{05A520CF-B524-4A87-B6D7-6A4072570653}" destId="{D6891C9D-048D-4EAA-9256-CFCC8FDBDC52}" srcOrd="0" destOrd="0" presId="urn:microsoft.com/office/officeart/2005/8/layout/radial1"/>
    <dgm:cxn modelId="{49EF43CE-10D2-4BCB-89CD-446253A0F30C}" type="presOf" srcId="{49AFAA1A-A64A-4015-8B49-D1BD89665C14}" destId="{36F6F1A3-E958-46BF-893D-9CC7BBAE1781}" srcOrd="0" destOrd="0" presId="urn:microsoft.com/office/officeart/2005/8/layout/radial1"/>
    <dgm:cxn modelId="{EA6848DA-D12C-44EB-A3B3-007AFF907CAF}" srcId="{D67E336C-8D02-42FC-9F82-37E29214BECF}" destId="{F00B4A87-DBBD-4B49-92A0-1E618ED6F44E}" srcOrd="6" destOrd="0" parTransId="{49AFAA1A-A64A-4015-8B49-D1BD89665C14}" sibTransId="{2B181950-6C6B-4444-BFC6-046034FFA035}"/>
    <dgm:cxn modelId="{391353EC-4B6F-4D0A-A4DD-D92FAA7ED829}" type="presOf" srcId="{ABB333EB-728A-424F-953E-F67311577246}" destId="{8813F7CE-4208-41E7-823E-CD3C1788719C}" srcOrd="1" destOrd="0" presId="urn:microsoft.com/office/officeart/2005/8/layout/radial1"/>
    <dgm:cxn modelId="{1E307EF6-8189-4B59-951D-D7B21682ED81}" type="presOf" srcId="{B96C4CF8-AFF5-497C-AA29-10F67FF11752}" destId="{0465676A-31AE-4567-8F74-35B977E73E2D}" srcOrd="0" destOrd="0" presId="urn:microsoft.com/office/officeart/2005/8/layout/radial1"/>
    <dgm:cxn modelId="{A26B86E1-4F42-44B2-8F82-25B370FC8E46}" type="presParOf" srcId="{9BDB05C0-8F57-4842-98A4-DAB7F64D738B}" destId="{7F20D780-7D57-4CCF-A11D-E6C6458737F5}" srcOrd="0" destOrd="0" presId="urn:microsoft.com/office/officeart/2005/8/layout/radial1"/>
    <dgm:cxn modelId="{075D793B-BBBD-4CF9-B30C-48328B21F5EE}" type="presParOf" srcId="{9BDB05C0-8F57-4842-98A4-DAB7F64D738B}" destId="{9D58C3CC-A553-4D89-B837-660EE5AED916}" srcOrd="1" destOrd="0" presId="urn:microsoft.com/office/officeart/2005/8/layout/radial1"/>
    <dgm:cxn modelId="{73284BB9-A6C7-401E-B19D-14E3693A4A68}" type="presParOf" srcId="{9D58C3CC-A553-4D89-B837-660EE5AED916}" destId="{8813F7CE-4208-41E7-823E-CD3C1788719C}" srcOrd="0" destOrd="0" presId="urn:microsoft.com/office/officeart/2005/8/layout/radial1"/>
    <dgm:cxn modelId="{E571E9D9-144F-4B4C-874F-281024C552D1}" type="presParOf" srcId="{9BDB05C0-8F57-4842-98A4-DAB7F64D738B}" destId="{113584F0-185B-4417-ABB0-D82C3B4D491F}" srcOrd="2" destOrd="0" presId="urn:microsoft.com/office/officeart/2005/8/layout/radial1"/>
    <dgm:cxn modelId="{CA60EC10-719D-417A-8C60-DF7F57424FE1}" type="presParOf" srcId="{9BDB05C0-8F57-4842-98A4-DAB7F64D738B}" destId="{2F77F046-90C1-4EE2-8A1E-7A43FF12C9B9}" srcOrd="3" destOrd="0" presId="urn:microsoft.com/office/officeart/2005/8/layout/radial1"/>
    <dgm:cxn modelId="{AD0B73B5-C817-4CE3-A839-819EC3F1444E}" type="presParOf" srcId="{2F77F046-90C1-4EE2-8A1E-7A43FF12C9B9}" destId="{BFA60A17-EBCD-4588-81A5-BA86845EAC1B}" srcOrd="0" destOrd="0" presId="urn:microsoft.com/office/officeart/2005/8/layout/radial1"/>
    <dgm:cxn modelId="{6ECE4B12-383F-4844-B8A6-C9CD15B0631A}" type="presParOf" srcId="{9BDB05C0-8F57-4842-98A4-DAB7F64D738B}" destId="{D6891C9D-048D-4EAA-9256-CFCC8FDBDC52}" srcOrd="4" destOrd="0" presId="urn:microsoft.com/office/officeart/2005/8/layout/radial1"/>
    <dgm:cxn modelId="{3119E833-43CA-4753-BD30-913B0891BEA2}" type="presParOf" srcId="{9BDB05C0-8F57-4842-98A4-DAB7F64D738B}" destId="{5B2D80F0-462B-4FCD-A7B7-B7D9931D1E59}" srcOrd="5" destOrd="0" presId="urn:microsoft.com/office/officeart/2005/8/layout/radial1"/>
    <dgm:cxn modelId="{A6913CF2-7DE9-4011-A3B0-CA48F8839DE6}" type="presParOf" srcId="{5B2D80F0-462B-4FCD-A7B7-B7D9931D1E59}" destId="{17E08079-7E01-46A3-937F-C28C6356FE3A}" srcOrd="0" destOrd="0" presId="urn:microsoft.com/office/officeart/2005/8/layout/radial1"/>
    <dgm:cxn modelId="{B3C3575B-3E65-4CB1-BC05-C336E1056480}" type="presParOf" srcId="{9BDB05C0-8F57-4842-98A4-DAB7F64D738B}" destId="{0037879F-233F-4CAA-811B-E78AE40C68AE}" srcOrd="6" destOrd="0" presId="urn:microsoft.com/office/officeart/2005/8/layout/radial1"/>
    <dgm:cxn modelId="{3C6E6C50-B74B-4815-9640-F2EA3F026783}" type="presParOf" srcId="{9BDB05C0-8F57-4842-98A4-DAB7F64D738B}" destId="{11520C21-2A54-4F9C-8554-55A9A80D3A8A}" srcOrd="7" destOrd="0" presId="urn:microsoft.com/office/officeart/2005/8/layout/radial1"/>
    <dgm:cxn modelId="{2AA719D9-9E5C-47CF-B70B-3900D90A8E86}" type="presParOf" srcId="{11520C21-2A54-4F9C-8554-55A9A80D3A8A}" destId="{D66B0C15-D32B-4444-9197-CD41BF8CFD24}" srcOrd="0" destOrd="0" presId="urn:microsoft.com/office/officeart/2005/8/layout/radial1"/>
    <dgm:cxn modelId="{18F360C0-D1F3-4F71-9454-1F7F8F3CD367}" type="presParOf" srcId="{9BDB05C0-8F57-4842-98A4-DAB7F64D738B}" destId="{1F078059-A629-4A88-A4E9-98F5F67F6600}" srcOrd="8" destOrd="0" presId="urn:microsoft.com/office/officeart/2005/8/layout/radial1"/>
    <dgm:cxn modelId="{00A24F50-3283-4C78-A24C-48D92CA3953A}" type="presParOf" srcId="{9BDB05C0-8F57-4842-98A4-DAB7F64D738B}" destId="{5938226A-26D1-40C2-B590-7F894BF9A587}" srcOrd="9" destOrd="0" presId="urn:microsoft.com/office/officeart/2005/8/layout/radial1"/>
    <dgm:cxn modelId="{488E21E4-2EFC-47C6-9F7A-7B057A1B9210}" type="presParOf" srcId="{5938226A-26D1-40C2-B590-7F894BF9A587}" destId="{E8C1FC7D-CC44-4487-8AA2-3925DA63500C}" srcOrd="0" destOrd="0" presId="urn:microsoft.com/office/officeart/2005/8/layout/radial1"/>
    <dgm:cxn modelId="{DC7B41F4-5739-4AD4-92B9-D31FE380510E}" type="presParOf" srcId="{9BDB05C0-8F57-4842-98A4-DAB7F64D738B}" destId="{0465676A-31AE-4567-8F74-35B977E73E2D}" srcOrd="10" destOrd="0" presId="urn:microsoft.com/office/officeart/2005/8/layout/radial1"/>
    <dgm:cxn modelId="{99716092-AFC1-4E36-A2AB-B19935842B8D}" type="presParOf" srcId="{9BDB05C0-8F57-4842-98A4-DAB7F64D738B}" destId="{B899902D-53CF-4BA2-A857-2DDA4BF3629A}" srcOrd="11" destOrd="0" presId="urn:microsoft.com/office/officeart/2005/8/layout/radial1"/>
    <dgm:cxn modelId="{CE00709D-8596-4C05-8981-0719DDE9BC8A}" type="presParOf" srcId="{B899902D-53CF-4BA2-A857-2DDA4BF3629A}" destId="{538B0D9A-2E3D-4D33-AE88-E969C37715A4}" srcOrd="0" destOrd="0" presId="urn:microsoft.com/office/officeart/2005/8/layout/radial1"/>
    <dgm:cxn modelId="{9976E220-F082-4A9C-9E51-4F9AAC3A05DB}" type="presParOf" srcId="{9BDB05C0-8F57-4842-98A4-DAB7F64D738B}" destId="{010D5436-5587-494A-B6DA-40F08B28CD0D}" srcOrd="12" destOrd="0" presId="urn:microsoft.com/office/officeart/2005/8/layout/radial1"/>
    <dgm:cxn modelId="{B13C00F5-DA3A-46EC-9B6D-55B355D516AF}" type="presParOf" srcId="{9BDB05C0-8F57-4842-98A4-DAB7F64D738B}" destId="{36F6F1A3-E958-46BF-893D-9CC7BBAE1781}" srcOrd="13" destOrd="0" presId="urn:microsoft.com/office/officeart/2005/8/layout/radial1"/>
    <dgm:cxn modelId="{E4BFE0F2-C0C2-45B7-9603-869F5119D5AF}" type="presParOf" srcId="{36F6F1A3-E958-46BF-893D-9CC7BBAE1781}" destId="{480E53BC-5B4F-4C7A-BDAC-BD6AF94446CF}" srcOrd="0" destOrd="0" presId="urn:microsoft.com/office/officeart/2005/8/layout/radial1"/>
    <dgm:cxn modelId="{1E4BAB4A-AAEB-446A-A875-37A49FE43E88}" type="presParOf" srcId="{9BDB05C0-8F57-4842-98A4-DAB7F64D738B}" destId="{DDA3EF41-3D98-49B3-8ACD-128E1D375C19}" srcOrd="14" destOrd="0" presId="urn:microsoft.com/office/officeart/2005/8/layout/radial1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9C628F8-6DBC-4A6F-ACD6-0F419597225F}" type="doc">
      <dgm:prSet loTypeId="urn:microsoft.com/office/officeart/2005/8/layout/radial6" loCatId="cycle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34CEECF4-E106-436B-B636-2FA89D7C6DB9}">
      <dgm:prSet phldrT="[Текст]" custT="1"/>
      <dgm:spPr/>
      <dgm:t>
        <a:bodyPr/>
        <a:lstStyle/>
        <a:p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Компьютерные программы</a:t>
          </a:r>
        </a:p>
      </dgm:t>
    </dgm:pt>
    <dgm:pt modelId="{F6DBBAEB-EDA3-46B0-BE38-E44EB40E7415}" type="parTrans" cxnId="{11B17217-AC1F-4466-8ECE-82CCFA717D2A}">
      <dgm:prSet/>
      <dgm:spPr/>
      <dgm:t>
        <a:bodyPr/>
        <a:lstStyle/>
        <a:p>
          <a:endParaRPr lang="ru-RU"/>
        </a:p>
      </dgm:t>
    </dgm:pt>
    <dgm:pt modelId="{9781351A-05D0-4C77-B325-2A49727A87B9}" type="sibTrans" cxnId="{11B17217-AC1F-4466-8ECE-82CCFA717D2A}">
      <dgm:prSet/>
      <dgm:spPr/>
      <dgm:t>
        <a:bodyPr/>
        <a:lstStyle/>
        <a:p>
          <a:endParaRPr lang="ru-RU"/>
        </a:p>
      </dgm:t>
    </dgm:pt>
    <dgm:pt modelId="{7EBFA42D-6EAC-47FF-967A-8DF4CABF2845}">
      <dgm:prSet phldrT="[Текст]"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Word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87BF46-54C7-4B65-AB57-747E73C558E4}" type="parTrans" cxnId="{F58C7AD8-36F4-4731-97ED-3E261771378D}">
      <dgm:prSet/>
      <dgm:spPr/>
      <dgm:t>
        <a:bodyPr/>
        <a:lstStyle/>
        <a:p>
          <a:endParaRPr lang="ru-RU"/>
        </a:p>
      </dgm:t>
    </dgm:pt>
    <dgm:pt modelId="{33152772-1B66-41D2-ACD3-E5198CB4DF00}" type="sibTrans" cxnId="{F58C7AD8-36F4-4731-97ED-3E261771378D}">
      <dgm:prSet/>
      <dgm:spPr/>
      <dgm:t>
        <a:bodyPr/>
        <a:lstStyle/>
        <a:p>
          <a:endParaRPr lang="ru-RU"/>
        </a:p>
      </dgm:t>
    </dgm:pt>
    <dgm:pt modelId="{A964250E-930E-4277-AEFA-3FCE22BAE883}">
      <dgm:prSet phldrT="[Текст]"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Power Point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C74128-0325-475A-AB53-4EC4CF01A7C8}" type="parTrans" cxnId="{1A0F5219-6B5B-4F15-8675-92BD6D30A4C8}">
      <dgm:prSet/>
      <dgm:spPr/>
      <dgm:t>
        <a:bodyPr/>
        <a:lstStyle/>
        <a:p>
          <a:endParaRPr lang="ru-RU"/>
        </a:p>
      </dgm:t>
    </dgm:pt>
    <dgm:pt modelId="{049B5051-D101-4347-8AEE-12CD2ECF217C}" type="sibTrans" cxnId="{1A0F5219-6B5B-4F15-8675-92BD6D30A4C8}">
      <dgm:prSet/>
      <dgm:spPr/>
      <dgm:t>
        <a:bodyPr/>
        <a:lstStyle/>
        <a:p>
          <a:endParaRPr lang="ru-RU"/>
        </a:p>
      </dgm:t>
    </dgm:pt>
    <dgm:pt modelId="{44D1C973-9F94-478E-A358-96C9922ADB0C}">
      <dgm:prSet phldrT="[Текст]"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Movie Maker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1D6E46D-9821-4867-BCD7-9E551BD67226}" type="parTrans" cxnId="{06080196-D583-4022-A18E-EFC5261EE2CD}">
      <dgm:prSet/>
      <dgm:spPr/>
      <dgm:t>
        <a:bodyPr/>
        <a:lstStyle/>
        <a:p>
          <a:endParaRPr lang="ru-RU"/>
        </a:p>
      </dgm:t>
    </dgm:pt>
    <dgm:pt modelId="{774391A4-F8F6-4239-8E62-FBA46FAE42B2}" type="sibTrans" cxnId="{06080196-D583-4022-A18E-EFC5261EE2CD}">
      <dgm:prSet/>
      <dgm:spPr/>
      <dgm:t>
        <a:bodyPr/>
        <a:lstStyle/>
        <a:p>
          <a:endParaRPr lang="ru-RU"/>
        </a:p>
      </dgm:t>
    </dgm:pt>
    <dgm:pt modelId="{4EF1435D-6345-41D0-AEB9-6E659F0BB2F4}">
      <dgm:prSet phldrT="[Текст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Photoshop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91B8C5-E71C-483E-81C8-4C4F39644251}" type="parTrans" cxnId="{116C7794-EF91-482A-80EB-2556E3B0258D}">
      <dgm:prSet/>
      <dgm:spPr/>
      <dgm:t>
        <a:bodyPr/>
        <a:lstStyle/>
        <a:p>
          <a:endParaRPr lang="ru-RU"/>
        </a:p>
      </dgm:t>
    </dgm:pt>
    <dgm:pt modelId="{9E3F79A7-0C11-4A07-B81C-40790E83B631}" type="sibTrans" cxnId="{116C7794-EF91-482A-80EB-2556E3B0258D}">
      <dgm:prSet/>
      <dgm:spPr/>
      <dgm:t>
        <a:bodyPr/>
        <a:lstStyle/>
        <a:p>
          <a:endParaRPr lang="ru-RU"/>
        </a:p>
      </dgm:t>
    </dgm:pt>
    <dgm:pt modelId="{BFA97760-2C8D-4DA2-97CE-B1CE44C8C466}" type="pres">
      <dgm:prSet presAssocID="{79C628F8-6DBC-4A6F-ACD6-0F419597225F}" presName="Name0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69C5C0C5-28A0-40D7-A628-DCBF30F37595}" type="pres">
      <dgm:prSet presAssocID="{34CEECF4-E106-436B-B636-2FA89D7C6DB9}" presName="centerShape" presStyleLbl="node0" presStyleIdx="0" presStyleCnt="1" custScaleX="134969"/>
      <dgm:spPr/>
    </dgm:pt>
    <dgm:pt modelId="{F96F18AC-EA22-4356-99CB-80C5F44C46AB}" type="pres">
      <dgm:prSet presAssocID="{7EBFA42D-6EAC-47FF-967A-8DF4CABF2845}" presName="node" presStyleLbl="node1" presStyleIdx="0" presStyleCnt="4">
        <dgm:presLayoutVars>
          <dgm:bulletEnabled val="1"/>
        </dgm:presLayoutVars>
      </dgm:prSet>
      <dgm:spPr/>
    </dgm:pt>
    <dgm:pt modelId="{27DECFEB-F5AD-4979-9D62-AAE618830046}" type="pres">
      <dgm:prSet presAssocID="{7EBFA42D-6EAC-47FF-967A-8DF4CABF2845}" presName="dummy" presStyleCnt="0"/>
      <dgm:spPr/>
    </dgm:pt>
    <dgm:pt modelId="{7EF8609F-031F-4BBE-ADD4-5EE210D68070}" type="pres">
      <dgm:prSet presAssocID="{33152772-1B66-41D2-ACD3-E5198CB4DF00}" presName="sibTrans" presStyleLbl="sibTrans2D1" presStyleIdx="0" presStyleCnt="4"/>
      <dgm:spPr/>
    </dgm:pt>
    <dgm:pt modelId="{34FDADD0-9D40-48FA-8BF5-E4EC18CA1973}" type="pres">
      <dgm:prSet presAssocID="{A964250E-930E-4277-AEFA-3FCE22BAE883}" presName="node" presStyleLbl="node1" presStyleIdx="1" presStyleCnt="4">
        <dgm:presLayoutVars>
          <dgm:bulletEnabled val="1"/>
        </dgm:presLayoutVars>
      </dgm:prSet>
      <dgm:spPr/>
    </dgm:pt>
    <dgm:pt modelId="{3A053423-33B4-46C5-A4CB-C9D195BDFCD7}" type="pres">
      <dgm:prSet presAssocID="{A964250E-930E-4277-AEFA-3FCE22BAE883}" presName="dummy" presStyleCnt="0"/>
      <dgm:spPr/>
    </dgm:pt>
    <dgm:pt modelId="{EA8AC222-4A70-4D80-B334-87DCE9F41576}" type="pres">
      <dgm:prSet presAssocID="{049B5051-D101-4347-8AEE-12CD2ECF217C}" presName="sibTrans" presStyleLbl="sibTrans2D1" presStyleIdx="1" presStyleCnt="4"/>
      <dgm:spPr/>
    </dgm:pt>
    <dgm:pt modelId="{9E1DF0FB-00B4-444D-B27E-19AB305A1132}" type="pres">
      <dgm:prSet presAssocID="{44D1C973-9F94-478E-A358-96C9922ADB0C}" presName="node" presStyleLbl="node1" presStyleIdx="2" presStyleCnt="4">
        <dgm:presLayoutVars>
          <dgm:bulletEnabled val="1"/>
        </dgm:presLayoutVars>
      </dgm:prSet>
      <dgm:spPr/>
    </dgm:pt>
    <dgm:pt modelId="{400A7D95-2220-4F46-8674-0B7F3670E6C0}" type="pres">
      <dgm:prSet presAssocID="{44D1C973-9F94-478E-A358-96C9922ADB0C}" presName="dummy" presStyleCnt="0"/>
      <dgm:spPr/>
    </dgm:pt>
    <dgm:pt modelId="{B6B6F499-3C43-4190-BB86-0175B37DC2A9}" type="pres">
      <dgm:prSet presAssocID="{774391A4-F8F6-4239-8E62-FBA46FAE42B2}" presName="sibTrans" presStyleLbl="sibTrans2D1" presStyleIdx="2" presStyleCnt="4"/>
      <dgm:spPr/>
    </dgm:pt>
    <dgm:pt modelId="{9BF8B0E9-1236-47A4-9D79-13D70283F603}" type="pres">
      <dgm:prSet presAssocID="{4EF1435D-6345-41D0-AEB9-6E659F0BB2F4}" presName="node" presStyleLbl="node1" presStyleIdx="3" presStyleCnt="4">
        <dgm:presLayoutVars>
          <dgm:bulletEnabled val="1"/>
        </dgm:presLayoutVars>
      </dgm:prSet>
      <dgm:spPr/>
    </dgm:pt>
    <dgm:pt modelId="{E00AC4C7-0092-498B-BDAF-9F6F648D61A3}" type="pres">
      <dgm:prSet presAssocID="{4EF1435D-6345-41D0-AEB9-6E659F0BB2F4}" presName="dummy" presStyleCnt="0"/>
      <dgm:spPr/>
    </dgm:pt>
    <dgm:pt modelId="{FDCE75AC-3A16-41B3-A8C1-CED8ABCE1327}" type="pres">
      <dgm:prSet presAssocID="{9E3F79A7-0C11-4A07-B81C-40790E83B631}" presName="sibTrans" presStyleLbl="sibTrans2D1" presStyleIdx="3" presStyleCnt="4"/>
      <dgm:spPr/>
    </dgm:pt>
  </dgm:ptLst>
  <dgm:cxnLst>
    <dgm:cxn modelId="{11B17217-AC1F-4466-8ECE-82CCFA717D2A}" srcId="{79C628F8-6DBC-4A6F-ACD6-0F419597225F}" destId="{34CEECF4-E106-436B-B636-2FA89D7C6DB9}" srcOrd="0" destOrd="0" parTransId="{F6DBBAEB-EDA3-46B0-BE38-E44EB40E7415}" sibTransId="{9781351A-05D0-4C77-B325-2A49727A87B9}"/>
    <dgm:cxn modelId="{1A0F5219-6B5B-4F15-8675-92BD6D30A4C8}" srcId="{34CEECF4-E106-436B-B636-2FA89D7C6DB9}" destId="{A964250E-930E-4277-AEFA-3FCE22BAE883}" srcOrd="1" destOrd="0" parTransId="{CCC74128-0325-475A-AB53-4EC4CF01A7C8}" sibTransId="{049B5051-D101-4347-8AEE-12CD2ECF217C}"/>
    <dgm:cxn modelId="{BB04441F-2A49-4FC4-9106-CA542588063F}" type="presOf" srcId="{33152772-1B66-41D2-ACD3-E5198CB4DF00}" destId="{7EF8609F-031F-4BBE-ADD4-5EE210D68070}" srcOrd="0" destOrd="0" presId="urn:microsoft.com/office/officeart/2005/8/layout/radial6"/>
    <dgm:cxn modelId="{5AEB292D-2C58-437E-A2EC-519AA007AB69}" type="presOf" srcId="{7EBFA42D-6EAC-47FF-967A-8DF4CABF2845}" destId="{F96F18AC-EA22-4356-99CB-80C5F44C46AB}" srcOrd="0" destOrd="0" presId="urn:microsoft.com/office/officeart/2005/8/layout/radial6"/>
    <dgm:cxn modelId="{E299B73F-0293-4E1B-AD62-F5F5C45F997F}" type="presOf" srcId="{A964250E-930E-4277-AEFA-3FCE22BAE883}" destId="{34FDADD0-9D40-48FA-8BF5-E4EC18CA1973}" srcOrd="0" destOrd="0" presId="urn:microsoft.com/office/officeart/2005/8/layout/radial6"/>
    <dgm:cxn modelId="{8F3BBC5E-82EF-4940-85ED-4E8172D3E903}" type="presOf" srcId="{9E3F79A7-0C11-4A07-B81C-40790E83B631}" destId="{FDCE75AC-3A16-41B3-A8C1-CED8ABCE1327}" srcOrd="0" destOrd="0" presId="urn:microsoft.com/office/officeart/2005/8/layout/radial6"/>
    <dgm:cxn modelId="{F1196542-C875-49DE-829F-8321F20F54C1}" type="presOf" srcId="{44D1C973-9F94-478E-A358-96C9922ADB0C}" destId="{9E1DF0FB-00B4-444D-B27E-19AB305A1132}" srcOrd="0" destOrd="0" presId="urn:microsoft.com/office/officeart/2005/8/layout/radial6"/>
    <dgm:cxn modelId="{8400A06A-D4D6-422C-A6DB-2D7453229122}" type="presOf" srcId="{774391A4-F8F6-4239-8E62-FBA46FAE42B2}" destId="{B6B6F499-3C43-4190-BB86-0175B37DC2A9}" srcOrd="0" destOrd="0" presId="urn:microsoft.com/office/officeart/2005/8/layout/radial6"/>
    <dgm:cxn modelId="{116C7794-EF91-482A-80EB-2556E3B0258D}" srcId="{34CEECF4-E106-436B-B636-2FA89D7C6DB9}" destId="{4EF1435D-6345-41D0-AEB9-6E659F0BB2F4}" srcOrd="3" destOrd="0" parTransId="{F091B8C5-E71C-483E-81C8-4C4F39644251}" sibTransId="{9E3F79A7-0C11-4A07-B81C-40790E83B631}"/>
    <dgm:cxn modelId="{06080196-D583-4022-A18E-EFC5261EE2CD}" srcId="{34CEECF4-E106-436B-B636-2FA89D7C6DB9}" destId="{44D1C973-9F94-478E-A358-96C9922ADB0C}" srcOrd="2" destOrd="0" parTransId="{41D6E46D-9821-4867-BCD7-9E551BD67226}" sibTransId="{774391A4-F8F6-4239-8E62-FBA46FAE42B2}"/>
    <dgm:cxn modelId="{FD36339A-2A7E-44DC-8EB6-08FADC5F3516}" type="presOf" srcId="{049B5051-D101-4347-8AEE-12CD2ECF217C}" destId="{EA8AC222-4A70-4D80-B334-87DCE9F41576}" srcOrd="0" destOrd="0" presId="urn:microsoft.com/office/officeart/2005/8/layout/radial6"/>
    <dgm:cxn modelId="{0055C5B6-FE48-4442-B6AA-76EDA7D1D6BE}" type="presOf" srcId="{79C628F8-6DBC-4A6F-ACD6-0F419597225F}" destId="{BFA97760-2C8D-4DA2-97CE-B1CE44C8C466}" srcOrd="0" destOrd="0" presId="urn:microsoft.com/office/officeart/2005/8/layout/radial6"/>
    <dgm:cxn modelId="{386290BE-123B-4F9B-AC3B-361DBEC02843}" type="presOf" srcId="{34CEECF4-E106-436B-B636-2FA89D7C6DB9}" destId="{69C5C0C5-28A0-40D7-A628-DCBF30F37595}" srcOrd="0" destOrd="0" presId="urn:microsoft.com/office/officeart/2005/8/layout/radial6"/>
    <dgm:cxn modelId="{DD08C1D5-468D-4983-A0D0-DF23AB8C40F1}" type="presOf" srcId="{4EF1435D-6345-41D0-AEB9-6E659F0BB2F4}" destId="{9BF8B0E9-1236-47A4-9D79-13D70283F603}" srcOrd="0" destOrd="0" presId="urn:microsoft.com/office/officeart/2005/8/layout/radial6"/>
    <dgm:cxn modelId="{F58C7AD8-36F4-4731-97ED-3E261771378D}" srcId="{34CEECF4-E106-436B-B636-2FA89D7C6DB9}" destId="{7EBFA42D-6EAC-47FF-967A-8DF4CABF2845}" srcOrd="0" destOrd="0" parTransId="{AF87BF46-54C7-4B65-AB57-747E73C558E4}" sibTransId="{33152772-1B66-41D2-ACD3-E5198CB4DF00}"/>
    <dgm:cxn modelId="{E4EEC003-DAE1-484A-9954-31B15C9E5368}" type="presParOf" srcId="{BFA97760-2C8D-4DA2-97CE-B1CE44C8C466}" destId="{69C5C0C5-28A0-40D7-A628-DCBF30F37595}" srcOrd="0" destOrd="0" presId="urn:microsoft.com/office/officeart/2005/8/layout/radial6"/>
    <dgm:cxn modelId="{8ABD4FFC-EAAF-49A0-80E7-662B2E9C9BD9}" type="presParOf" srcId="{BFA97760-2C8D-4DA2-97CE-B1CE44C8C466}" destId="{F96F18AC-EA22-4356-99CB-80C5F44C46AB}" srcOrd="1" destOrd="0" presId="urn:microsoft.com/office/officeart/2005/8/layout/radial6"/>
    <dgm:cxn modelId="{A63419D3-63EB-420B-B893-D333E519F664}" type="presParOf" srcId="{BFA97760-2C8D-4DA2-97CE-B1CE44C8C466}" destId="{27DECFEB-F5AD-4979-9D62-AAE618830046}" srcOrd="2" destOrd="0" presId="urn:microsoft.com/office/officeart/2005/8/layout/radial6"/>
    <dgm:cxn modelId="{A5C2AE5D-E0EB-449A-AA93-50484C3FC977}" type="presParOf" srcId="{BFA97760-2C8D-4DA2-97CE-B1CE44C8C466}" destId="{7EF8609F-031F-4BBE-ADD4-5EE210D68070}" srcOrd="3" destOrd="0" presId="urn:microsoft.com/office/officeart/2005/8/layout/radial6"/>
    <dgm:cxn modelId="{83DAEC92-D6BE-4BE2-B9B8-8BC5DC743C1C}" type="presParOf" srcId="{BFA97760-2C8D-4DA2-97CE-B1CE44C8C466}" destId="{34FDADD0-9D40-48FA-8BF5-E4EC18CA1973}" srcOrd="4" destOrd="0" presId="urn:microsoft.com/office/officeart/2005/8/layout/radial6"/>
    <dgm:cxn modelId="{165FBBF7-3729-4C23-BD57-2DF5C0BA656B}" type="presParOf" srcId="{BFA97760-2C8D-4DA2-97CE-B1CE44C8C466}" destId="{3A053423-33B4-46C5-A4CB-C9D195BDFCD7}" srcOrd="5" destOrd="0" presId="urn:microsoft.com/office/officeart/2005/8/layout/radial6"/>
    <dgm:cxn modelId="{41B5B0FC-CB3A-4A69-A7AF-B015D5719A95}" type="presParOf" srcId="{BFA97760-2C8D-4DA2-97CE-B1CE44C8C466}" destId="{EA8AC222-4A70-4D80-B334-87DCE9F41576}" srcOrd="6" destOrd="0" presId="urn:microsoft.com/office/officeart/2005/8/layout/radial6"/>
    <dgm:cxn modelId="{23BC620A-4F21-49E6-B128-56BF84777C62}" type="presParOf" srcId="{BFA97760-2C8D-4DA2-97CE-B1CE44C8C466}" destId="{9E1DF0FB-00B4-444D-B27E-19AB305A1132}" srcOrd="7" destOrd="0" presId="urn:microsoft.com/office/officeart/2005/8/layout/radial6"/>
    <dgm:cxn modelId="{CC1FBF4A-3FD4-4129-8BBA-F332795005F9}" type="presParOf" srcId="{BFA97760-2C8D-4DA2-97CE-B1CE44C8C466}" destId="{400A7D95-2220-4F46-8674-0B7F3670E6C0}" srcOrd="8" destOrd="0" presId="urn:microsoft.com/office/officeart/2005/8/layout/radial6"/>
    <dgm:cxn modelId="{AA14AACE-BCBC-48A6-A7CA-5EE4399ECA16}" type="presParOf" srcId="{BFA97760-2C8D-4DA2-97CE-B1CE44C8C466}" destId="{B6B6F499-3C43-4190-BB86-0175B37DC2A9}" srcOrd="9" destOrd="0" presId="urn:microsoft.com/office/officeart/2005/8/layout/radial6"/>
    <dgm:cxn modelId="{FC6DE044-4EA1-4B33-A71D-CEF7A9FF5303}" type="presParOf" srcId="{BFA97760-2C8D-4DA2-97CE-B1CE44C8C466}" destId="{9BF8B0E9-1236-47A4-9D79-13D70283F603}" srcOrd="10" destOrd="0" presId="urn:microsoft.com/office/officeart/2005/8/layout/radial6"/>
    <dgm:cxn modelId="{E379A415-5E8B-4DA4-B47E-23DFF6452E34}" type="presParOf" srcId="{BFA97760-2C8D-4DA2-97CE-B1CE44C8C466}" destId="{E00AC4C7-0092-498B-BDAF-9F6F648D61A3}" srcOrd="11" destOrd="0" presId="urn:microsoft.com/office/officeart/2005/8/layout/radial6"/>
    <dgm:cxn modelId="{EE151C4A-05EE-46C0-A485-BCB6BC1BBB99}" type="presParOf" srcId="{BFA97760-2C8D-4DA2-97CE-B1CE44C8C466}" destId="{FDCE75AC-3A16-41B3-A8C1-CED8ABCE1327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C615E52-39F1-4961-89C5-B8E81FA73313}" type="doc">
      <dgm:prSet loTypeId="urn:microsoft.com/office/officeart/2005/8/layout/vList3" loCatId="list" qsTypeId="urn:microsoft.com/office/officeart/2005/8/quickstyle/3d3" qsCatId="3D" csTypeId="urn:microsoft.com/office/officeart/2005/8/colors/colorful3" csCatId="colorful" phldr="1"/>
      <dgm:spPr/>
    </dgm:pt>
    <dgm:pt modelId="{4BA8D00E-9E75-4A65-8EF1-C1CA9FDE117F}">
      <dgm:prSet phldrT="[Текст]" custT="1"/>
      <dgm:spPr>
        <a:solidFill>
          <a:schemeClr val="accent6">
            <a:lumMod val="60000"/>
            <a:lumOff val="40000"/>
          </a:schemeClr>
        </a:solidFill>
      </dgm:spPr>
      <dgm:t>
        <a:bodyPr/>
        <a:lstStyle/>
        <a:p>
          <a:r>
            <a: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Работа с детьми</a:t>
          </a:r>
        </a:p>
      </dgm:t>
    </dgm:pt>
    <dgm:pt modelId="{C8450238-A019-4695-865A-F70F58FF1A34}" type="parTrans" cxnId="{6F86FF4E-2F54-450F-88F7-F72E8C800EFA}">
      <dgm:prSet/>
      <dgm:spPr/>
      <dgm:t>
        <a:bodyPr/>
        <a:lstStyle/>
        <a:p>
          <a:endParaRPr lang="ru-RU"/>
        </a:p>
      </dgm:t>
    </dgm:pt>
    <dgm:pt modelId="{BF750B97-4F1B-472C-89B1-58F00C02A438}" type="sibTrans" cxnId="{6F86FF4E-2F54-450F-88F7-F72E8C800EFA}">
      <dgm:prSet/>
      <dgm:spPr/>
      <dgm:t>
        <a:bodyPr/>
        <a:lstStyle/>
        <a:p>
          <a:endParaRPr lang="ru-RU"/>
        </a:p>
      </dgm:t>
    </dgm:pt>
    <dgm:pt modelId="{80F68525-4C23-4DF5-9662-385131D546F1}">
      <dgm:prSet phldrT="[Текст]" custT="1"/>
      <dgm:spPr>
        <a:solidFill>
          <a:srgbClr val="84C290"/>
        </a:solidFill>
      </dgm:spPr>
      <dgm:t>
        <a:bodyPr/>
        <a:lstStyle/>
        <a:p>
          <a:r>
            <a:rPr lang="ru-RU" sz="3200" b="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Оформление и ведение документации</a:t>
          </a:r>
        </a:p>
      </dgm:t>
    </dgm:pt>
    <dgm:pt modelId="{4B54D448-17FC-4F9E-A65C-92538E745F0A}" type="parTrans" cxnId="{14326749-7216-4B54-99F5-0C7C2CF690DB}">
      <dgm:prSet/>
      <dgm:spPr/>
      <dgm:t>
        <a:bodyPr/>
        <a:lstStyle/>
        <a:p>
          <a:endParaRPr lang="ru-RU"/>
        </a:p>
      </dgm:t>
    </dgm:pt>
    <dgm:pt modelId="{38C2DA2D-BFD6-4994-A0E8-6459D55FEFA4}" type="sibTrans" cxnId="{14326749-7216-4B54-99F5-0C7C2CF690DB}">
      <dgm:prSet/>
      <dgm:spPr/>
      <dgm:t>
        <a:bodyPr/>
        <a:lstStyle/>
        <a:p>
          <a:endParaRPr lang="ru-RU"/>
        </a:p>
      </dgm:t>
    </dgm:pt>
    <dgm:pt modelId="{F437BAC2-9F69-4268-9F08-846237A9E67F}">
      <dgm:prSet phldrT="[Текст]" custT="1"/>
      <dgm:spPr>
        <a:solidFill>
          <a:srgbClr val="52AC4E"/>
        </a:solidFill>
      </dgm:spPr>
      <dgm:t>
        <a:bodyPr/>
        <a:lstStyle/>
        <a:p>
          <a:r>
            <a: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Взаимодействие с родителями и воспитателями</a:t>
          </a:r>
        </a:p>
      </dgm:t>
    </dgm:pt>
    <dgm:pt modelId="{33A19214-103E-48D2-8C7A-47F212EEB556}" type="parTrans" cxnId="{968B4493-94CC-465A-87C7-9C23C1154623}">
      <dgm:prSet/>
      <dgm:spPr/>
      <dgm:t>
        <a:bodyPr/>
        <a:lstStyle/>
        <a:p>
          <a:endParaRPr lang="ru-RU"/>
        </a:p>
      </dgm:t>
    </dgm:pt>
    <dgm:pt modelId="{FEC4B711-524E-4F09-94D1-1CD6FF5C9724}" type="sibTrans" cxnId="{968B4493-94CC-465A-87C7-9C23C1154623}">
      <dgm:prSet/>
      <dgm:spPr/>
      <dgm:t>
        <a:bodyPr/>
        <a:lstStyle/>
        <a:p>
          <a:endParaRPr lang="ru-RU"/>
        </a:p>
      </dgm:t>
    </dgm:pt>
    <dgm:pt modelId="{23DB8AF4-67F4-46E8-992C-223D61912189}" type="pres">
      <dgm:prSet presAssocID="{8C615E52-39F1-4961-89C5-B8E81FA73313}" presName="linearFlow" presStyleCnt="0">
        <dgm:presLayoutVars>
          <dgm:dir/>
          <dgm:resizeHandles val="exact"/>
        </dgm:presLayoutVars>
      </dgm:prSet>
      <dgm:spPr/>
    </dgm:pt>
    <dgm:pt modelId="{BC10D500-2148-40E4-A7EE-6B70F8F517A5}" type="pres">
      <dgm:prSet presAssocID="{4BA8D00E-9E75-4A65-8EF1-C1CA9FDE117F}" presName="composite" presStyleCnt="0"/>
      <dgm:spPr/>
    </dgm:pt>
    <dgm:pt modelId="{B5C58502-F15C-4F27-9FA8-4D4A724FF4F7}" type="pres">
      <dgm:prSet presAssocID="{4BA8D00E-9E75-4A65-8EF1-C1CA9FDE117F}" presName="imgShp" presStyleLbl="fgImgPlace1" presStyleIdx="0" presStyleCnt="3"/>
      <dgm:spPr>
        <a:solidFill>
          <a:schemeClr val="accent4">
            <a:lumMod val="60000"/>
            <a:lumOff val="40000"/>
          </a:schemeClr>
        </a:solidFill>
        <a:ln>
          <a:solidFill>
            <a:schemeClr val="accent1">
              <a:lumMod val="60000"/>
              <a:lumOff val="40000"/>
            </a:schemeClr>
          </a:solidFill>
        </a:ln>
      </dgm:spPr>
    </dgm:pt>
    <dgm:pt modelId="{693B6591-36BE-4EAC-A560-FC797A24CCE5}" type="pres">
      <dgm:prSet presAssocID="{4BA8D00E-9E75-4A65-8EF1-C1CA9FDE117F}" presName="txShp" presStyleLbl="node1" presStyleIdx="0" presStyleCnt="3">
        <dgm:presLayoutVars>
          <dgm:bulletEnabled val="1"/>
        </dgm:presLayoutVars>
      </dgm:prSet>
      <dgm:spPr/>
    </dgm:pt>
    <dgm:pt modelId="{41261BDE-B209-41CD-A224-4FA0501D2FA9}" type="pres">
      <dgm:prSet presAssocID="{BF750B97-4F1B-472C-89B1-58F00C02A438}" presName="spacing" presStyleCnt="0"/>
      <dgm:spPr/>
    </dgm:pt>
    <dgm:pt modelId="{C8E446AC-15F2-4F66-B1EF-BB577E34A1D6}" type="pres">
      <dgm:prSet presAssocID="{80F68525-4C23-4DF5-9662-385131D546F1}" presName="composite" presStyleCnt="0"/>
      <dgm:spPr/>
    </dgm:pt>
    <dgm:pt modelId="{D732CF48-BE9D-463A-9CD6-FDC8BD66B11B}" type="pres">
      <dgm:prSet presAssocID="{80F68525-4C23-4DF5-9662-385131D546F1}" presName="imgShp" presStyleLbl="fgImgPlace1" presStyleIdx="1" presStyleCnt="3"/>
      <dgm:spPr>
        <a:solidFill>
          <a:srgbClr val="FFCC29"/>
        </a:solidFill>
      </dgm:spPr>
    </dgm:pt>
    <dgm:pt modelId="{EEDC4FB1-D762-4F2E-9F7D-B35193FC18B8}" type="pres">
      <dgm:prSet presAssocID="{80F68525-4C23-4DF5-9662-385131D546F1}" presName="txShp" presStyleLbl="node1" presStyleIdx="1" presStyleCnt="3">
        <dgm:presLayoutVars>
          <dgm:bulletEnabled val="1"/>
        </dgm:presLayoutVars>
      </dgm:prSet>
      <dgm:spPr/>
    </dgm:pt>
    <dgm:pt modelId="{018B8993-E035-4E52-AA91-21A5810F1C58}" type="pres">
      <dgm:prSet presAssocID="{38C2DA2D-BFD6-4994-A0E8-6459D55FEFA4}" presName="spacing" presStyleCnt="0"/>
      <dgm:spPr/>
    </dgm:pt>
    <dgm:pt modelId="{DC12AEB6-2E28-4E0B-9CC2-3E353E3D39F2}" type="pres">
      <dgm:prSet presAssocID="{F437BAC2-9F69-4268-9F08-846237A9E67F}" presName="composite" presStyleCnt="0"/>
      <dgm:spPr/>
    </dgm:pt>
    <dgm:pt modelId="{BA2C58D1-6366-498D-9696-970C060A7A38}" type="pres">
      <dgm:prSet presAssocID="{F437BAC2-9F69-4268-9F08-846237A9E67F}" presName="imgShp" presStyleLbl="fgImgPlace1" presStyleIdx="2" presStyleCnt="3"/>
      <dgm:spPr>
        <a:solidFill>
          <a:srgbClr val="FFC409"/>
        </a:solidFill>
      </dgm:spPr>
    </dgm:pt>
    <dgm:pt modelId="{5553839C-2EB8-492D-A336-90CDF3FD9130}" type="pres">
      <dgm:prSet presAssocID="{F437BAC2-9F69-4268-9F08-846237A9E67F}" presName="txShp" presStyleLbl="node1" presStyleIdx="2" presStyleCnt="3" custScaleX="101296">
        <dgm:presLayoutVars>
          <dgm:bulletEnabled val="1"/>
        </dgm:presLayoutVars>
      </dgm:prSet>
      <dgm:spPr/>
    </dgm:pt>
  </dgm:ptLst>
  <dgm:cxnLst>
    <dgm:cxn modelId="{6CC9A81A-0AAE-4A32-8C81-5937483999CF}" type="presOf" srcId="{80F68525-4C23-4DF5-9662-385131D546F1}" destId="{EEDC4FB1-D762-4F2E-9F7D-B35193FC18B8}" srcOrd="0" destOrd="0" presId="urn:microsoft.com/office/officeart/2005/8/layout/vList3"/>
    <dgm:cxn modelId="{E896A31E-A579-4D85-B362-C184260C5BA2}" type="presOf" srcId="{4BA8D00E-9E75-4A65-8EF1-C1CA9FDE117F}" destId="{693B6591-36BE-4EAC-A560-FC797A24CCE5}" srcOrd="0" destOrd="0" presId="urn:microsoft.com/office/officeart/2005/8/layout/vList3"/>
    <dgm:cxn modelId="{14326749-7216-4B54-99F5-0C7C2CF690DB}" srcId="{8C615E52-39F1-4961-89C5-B8E81FA73313}" destId="{80F68525-4C23-4DF5-9662-385131D546F1}" srcOrd="1" destOrd="0" parTransId="{4B54D448-17FC-4F9E-A65C-92538E745F0A}" sibTransId="{38C2DA2D-BFD6-4994-A0E8-6459D55FEFA4}"/>
    <dgm:cxn modelId="{6F86FF4E-2F54-450F-88F7-F72E8C800EFA}" srcId="{8C615E52-39F1-4961-89C5-B8E81FA73313}" destId="{4BA8D00E-9E75-4A65-8EF1-C1CA9FDE117F}" srcOrd="0" destOrd="0" parTransId="{C8450238-A019-4695-865A-F70F58FF1A34}" sibTransId="{BF750B97-4F1B-472C-89B1-58F00C02A438}"/>
    <dgm:cxn modelId="{7508207B-3D59-4DD1-93A0-E561E2A45BFB}" type="presOf" srcId="{8C615E52-39F1-4961-89C5-B8E81FA73313}" destId="{23DB8AF4-67F4-46E8-992C-223D61912189}" srcOrd="0" destOrd="0" presId="urn:microsoft.com/office/officeart/2005/8/layout/vList3"/>
    <dgm:cxn modelId="{968B4493-94CC-465A-87C7-9C23C1154623}" srcId="{8C615E52-39F1-4961-89C5-B8E81FA73313}" destId="{F437BAC2-9F69-4268-9F08-846237A9E67F}" srcOrd="2" destOrd="0" parTransId="{33A19214-103E-48D2-8C7A-47F212EEB556}" sibTransId="{FEC4B711-524E-4F09-94D1-1CD6FF5C9724}"/>
    <dgm:cxn modelId="{11A1ECD0-3DCE-48EA-9862-EA11F0288C71}" type="presOf" srcId="{F437BAC2-9F69-4268-9F08-846237A9E67F}" destId="{5553839C-2EB8-492D-A336-90CDF3FD9130}" srcOrd="0" destOrd="0" presId="urn:microsoft.com/office/officeart/2005/8/layout/vList3"/>
    <dgm:cxn modelId="{D7D65DEE-B5C9-4330-ACDE-AE46AD7B4ABB}" type="presParOf" srcId="{23DB8AF4-67F4-46E8-992C-223D61912189}" destId="{BC10D500-2148-40E4-A7EE-6B70F8F517A5}" srcOrd="0" destOrd="0" presId="urn:microsoft.com/office/officeart/2005/8/layout/vList3"/>
    <dgm:cxn modelId="{B57A1648-235F-41D7-8F56-369F937AE19F}" type="presParOf" srcId="{BC10D500-2148-40E4-A7EE-6B70F8F517A5}" destId="{B5C58502-F15C-4F27-9FA8-4D4A724FF4F7}" srcOrd="0" destOrd="0" presId="urn:microsoft.com/office/officeart/2005/8/layout/vList3"/>
    <dgm:cxn modelId="{CD437173-6E9F-4CBB-9823-7EFA9DEC925D}" type="presParOf" srcId="{BC10D500-2148-40E4-A7EE-6B70F8F517A5}" destId="{693B6591-36BE-4EAC-A560-FC797A24CCE5}" srcOrd="1" destOrd="0" presId="urn:microsoft.com/office/officeart/2005/8/layout/vList3"/>
    <dgm:cxn modelId="{C1E14E35-BF71-4ACE-BDEB-F08F8987B74C}" type="presParOf" srcId="{23DB8AF4-67F4-46E8-992C-223D61912189}" destId="{41261BDE-B209-41CD-A224-4FA0501D2FA9}" srcOrd="1" destOrd="0" presId="urn:microsoft.com/office/officeart/2005/8/layout/vList3"/>
    <dgm:cxn modelId="{F1D0BDCD-B97A-4F37-9837-5AC069C15A0E}" type="presParOf" srcId="{23DB8AF4-67F4-46E8-992C-223D61912189}" destId="{C8E446AC-15F2-4F66-B1EF-BB577E34A1D6}" srcOrd="2" destOrd="0" presId="urn:microsoft.com/office/officeart/2005/8/layout/vList3"/>
    <dgm:cxn modelId="{10BA41DD-B252-4EFF-A518-6D1DD7BDA938}" type="presParOf" srcId="{C8E446AC-15F2-4F66-B1EF-BB577E34A1D6}" destId="{D732CF48-BE9D-463A-9CD6-FDC8BD66B11B}" srcOrd="0" destOrd="0" presId="urn:microsoft.com/office/officeart/2005/8/layout/vList3"/>
    <dgm:cxn modelId="{9845FFD4-0B4E-488B-9030-8BC6BE1F453F}" type="presParOf" srcId="{C8E446AC-15F2-4F66-B1EF-BB577E34A1D6}" destId="{EEDC4FB1-D762-4F2E-9F7D-B35193FC18B8}" srcOrd="1" destOrd="0" presId="urn:microsoft.com/office/officeart/2005/8/layout/vList3"/>
    <dgm:cxn modelId="{CE4A739D-C566-4822-8F34-FF9F15FECA0F}" type="presParOf" srcId="{23DB8AF4-67F4-46E8-992C-223D61912189}" destId="{018B8993-E035-4E52-AA91-21A5810F1C58}" srcOrd="3" destOrd="0" presId="urn:microsoft.com/office/officeart/2005/8/layout/vList3"/>
    <dgm:cxn modelId="{7C17D401-EFBE-4A9E-BC96-467DD5A5D9FC}" type="presParOf" srcId="{23DB8AF4-67F4-46E8-992C-223D61912189}" destId="{DC12AEB6-2E28-4E0B-9CC2-3E353E3D39F2}" srcOrd="4" destOrd="0" presId="urn:microsoft.com/office/officeart/2005/8/layout/vList3"/>
    <dgm:cxn modelId="{08F1778F-41CB-483B-9A1B-F7489F62BBFD}" type="presParOf" srcId="{DC12AEB6-2E28-4E0B-9CC2-3E353E3D39F2}" destId="{BA2C58D1-6366-498D-9696-970C060A7A38}" srcOrd="0" destOrd="0" presId="urn:microsoft.com/office/officeart/2005/8/layout/vList3"/>
    <dgm:cxn modelId="{A1A66604-D9D7-4296-B6C9-2DC193FB2A93}" type="presParOf" srcId="{DC12AEB6-2E28-4E0B-9CC2-3E353E3D39F2}" destId="{5553839C-2EB8-492D-A336-90CDF3FD913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42972249-33E5-401F-91FC-DAB5F36C53FE}" type="doc">
      <dgm:prSet loTypeId="urn:microsoft.com/office/officeart/2005/8/layout/chevron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1B382636-8D85-4AEA-B33B-5C7780614D8F}">
      <dgm:prSet phldrT="[Текст]" phldr="1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endParaRPr lang="ru-RU" dirty="0"/>
        </a:p>
      </dgm:t>
    </dgm:pt>
    <dgm:pt modelId="{C584293A-7A59-46EA-BBB9-2DF034BEDB40}" type="parTrans" cxnId="{740984B1-B3FB-4900-BCA9-A29FA1DFA0C8}">
      <dgm:prSet/>
      <dgm:spPr/>
      <dgm:t>
        <a:bodyPr/>
        <a:lstStyle/>
        <a:p>
          <a:endParaRPr lang="ru-RU"/>
        </a:p>
      </dgm:t>
    </dgm:pt>
    <dgm:pt modelId="{143090FE-BA18-4322-80F1-A02C0079F1A3}" type="sibTrans" cxnId="{740984B1-B3FB-4900-BCA9-A29FA1DFA0C8}">
      <dgm:prSet/>
      <dgm:spPr/>
      <dgm:t>
        <a:bodyPr/>
        <a:lstStyle/>
        <a:p>
          <a:endParaRPr lang="ru-RU"/>
        </a:p>
      </dgm:t>
    </dgm:pt>
    <dgm:pt modelId="{C5FAA5B6-264B-4945-AF42-E83D58DA72AB}">
      <dgm:prSet phldrT="[Текст]" custT="1"/>
      <dgm:spPr/>
      <dgm:t>
        <a:bodyPr/>
        <a:lstStyle/>
        <a:p>
          <a:r>
            <a:rPr lang="ru-RU" sz="2400" b="1" i="0" dirty="0">
              <a:solidFill>
                <a:srgbClr val="A500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Продолжительность занятия на компьютере – 3-5 минут</a:t>
          </a:r>
          <a:endParaRPr lang="ru-RU" sz="2400" b="1" dirty="0">
            <a:solidFill>
              <a:srgbClr val="A5002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DC61C6C-AD3F-4081-AC4B-09BD2183568A}" type="parTrans" cxnId="{93F1D298-3585-48E8-946C-C0D4B924A2B3}">
      <dgm:prSet/>
      <dgm:spPr/>
      <dgm:t>
        <a:bodyPr/>
        <a:lstStyle/>
        <a:p>
          <a:endParaRPr lang="ru-RU"/>
        </a:p>
      </dgm:t>
    </dgm:pt>
    <dgm:pt modelId="{3A8229A5-B226-4248-8629-5E9E5D78DF4F}" type="sibTrans" cxnId="{93F1D298-3585-48E8-946C-C0D4B924A2B3}">
      <dgm:prSet/>
      <dgm:spPr/>
      <dgm:t>
        <a:bodyPr/>
        <a:lstStyle/>
        <a:p>
          <a:endParaRPr lang="ru-RU"/>
        </a:p>
      </dgm:t>
    </dgm:pt>
    <dgm:pt modelId="{544CB71E-F625-4A16-AD5E-7EF754DCD6B1}">
      <dgm:prSet phldrT="[Текст]" custT="1"/>
      <dgm:spPr/>
      <dgm:t>
        <a:bodyPr/>
        <a:lstStyle/>
        <a:p>
          <a:r>
            <a:rPr lang="ru-RU" sz="2400" b="1" i="0" dirty="0">
              <a:solidFill>
                <a:srgbClr val="A500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Периодичность - 2 раза в неделю</a:t>
          </a:r>
          <a:endParaRPr lang="ru-RU" sz="2400" b="1" dirty="0">
            <a:solidFill>
              <a:srgbClr val="A5002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32EE0A-66D5-442C-97D8-8CBB5292B4EB}" type="parTrans" cxnId="{44B914E8-CC14-4FA5-9C29-7CA5626B5294}">
      <dgm:prSet/>
      <dgm:spPr/>
      <dgm:t>
        <a:bodyPr/>
        <a:lstStyle/>
        <a:p>
          <a:endParaRPr lang="ru-RU"/>
        </a:p>
      </dgm:t>
    </dgm:pt>
    <dgm:pt modelId="{0227E732-968F-4309-AB12-3C208E783C97}" type="sibTrans" cxnId="{44B914E8-CC14-4FA5-9C29-7CA5626B5294}">
      <dgm:prSet/>
      <dgm:spPr/>
      <dgm:t>
        <a:bodyPr/>
        <a:lstStyle/>
        <a:p>
          <a:endParaRPr lang="ru-RU"/>
        </a:p>
      </dgm:t>
    </dgm:pt>
    <dgm:pt modelId="{3454820E-53BA-4F5F-9393-16173DF2A5E9}">
      <dgm:prSet phldrT="[Текст]" phldr="1"/>
      <dgm:spPr/>
      <dgm:t>
        <a:bodyPr/>
        <a:lstStyle/>
        <a:p>
          <a:endParaRPr lang="ru-RU" dirty="0"/>
        </a:p>
      </dgm:t>
    </dgm:pt>
    <dgm:pt modelId="{0BB6E098-CF75-4DE3-98AE-B29541FA2E55}" type="parTrans" cxnId="{05CA8717-9A95-46C6-8379-761E9D9AC9BA}">
      <dgm:prSet/>
      <dgm:spPr/>
      <dgm:t>
        <a:bodyPr/>
        <a:lstStyle/>
        <a:p>
          <a:endParaRPr lang="ru-RU"/>
        </a:p>
      </dgm:t>
    </dgm:pt>
    <dgm:pt modelId="{7A0C475F-59D4-48FE-8A52-07D8068B3EFD}" type="sibTrans" cxnId="{05CA8717-9A95-46C6-8379-761E9D9AC9BA}">
      <dgm:prSet/>
      <dgm:spPr/>
      <dgm:t>
        <a:bodyPr/>
        <a:lstStyle/>
        <a:p>
          <a:endParaRPr lang="ru-RU"/>
        </a:p>
      </dgm:t>
    </dgm:pt>
    <dgm:pt modelId="{E90A0F67-B7D7-491F-9FD8-5E5CED020681}">
      <dgm:prSet phldrT="[Текст]" custT="1"/>
      <dgm:spPr/>
      <dgm:t>
        <a:bodyPr/>
        <a:lstStyle/>
        <a:p>
          <a:r>
            <a:rPr lang="ru-RU" sz="2400" b="1" i="0" dirty="0">
              <a:solidFill>
                <a:srgbClr val="A500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Игра может быть включена, как часть занятия (на основном или заключительном этапе)</a:t>
          </a:r>
          <a:endParaRPr lang="ru-RU" sz="2400" b="1" dirty="0">
            <a:solidFill>
              <a:srgbClr val="A5002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626A7A-0404-402F-AE6C-74FDEC34316A}" type="parTrans" cxnId="{415824D9-98A8-4B38-BB34-6E223C902DA2}">
      <dgm:prSet/>
      <dgm:spPr/>
      <dgm:t>
        <a:bodyPr/>
        <a:lstStyle/>
        <a:p>
          <a:endParaRPr lang="ru-RU"/>
        </a:p>
      </dgm:t>
    </dgm:pt>
    <dgm:pt modelId="{9650FECC-547C-44EF-9EE7-7B978BC7813C}" type="sibTrans" cxnId="{415824D9-98A8-4B38-BB34-6E223C902DA2}">
      <dgm:prSet/>
      <dgm:spPr/>
      <dgm:t>
        <a:bodyPr/>
        <a:lstStyle/>
        <a:p>
          <a:endParaRPr lang="ru-RU"/>
        </a:p>
      </dgm:t>
    </dgm:pt>
    <dgm:pt modelId="{A7E1BFC4-7986-48E3-B4F4-9AC7B4ACCF82}">
      <dgm:prSet phldrT="[Текст]" phldr="1"/>
      <dgm:spPr/>
      <dgm:t>
        <a:bodyPr/>
        <a:lstStyle/>
        <a:p>
          <a:endParaRPr lang="ru-RU"/>
        </a:p>
      </dgm:t>
    </dgm:pt>
    <dgm:pt modelId="{6EA327B3-8D1F-47FF-80ED-0CF01F3D9FEC}" type="parTrans" cxnId="{A8641738-8A4C-435A-8784-0BF8118C5E05}">
      <dgm:prSet/>
      <dgm:spPr/>
      <dgm:t>
        <a:bodyPr/>
        <a:lstStyle/>
        <a:p>
          <a:endParaRPr lang="ru-RU"/>
        </a:p>
      </dgm:t>
    </dgm:pt>
    <dgm:pt modelId="{1A0710B4-AF28-46A4-8845-D90CC048C29A}" type="sibTrans" cxnId="{A8641738-8A4C-435A-8784-0BF8118C5E05}">
      <dgm:prSet/>
      <dgm:spPr/>
      <dgm:t>
        <a:bodyPr/>
        <a:lstStyle/>
        <a:p>
          <a:endParaRPr lang="ru-RU"/>
        </a:p>
      </dgm:t>
    </dgm:pt>
    <dgm:pt modelId="{9A940EDC-D3D8-4998-89ED-D0102D1814BC}">
      <dgm:prSet phldrT="[Текст]" custT="1"/>
      <dgm:spPr/>
      <dgm:t>
        <a:bodyPr/>
        <a:lstStyle/>
        <a:p>
          <a:r>
            <a:rPr lang="ru-RU" sz="2400" b="1" i="0" dirty="0">
              <a:solidFill>
                <a:srgbClr val="A500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Индивидуальное дозирование нагрузки при зрительных нарушениях</a:t>
          </a:r>
          <a:endParaRPr lang="ru-RU" sz="2400" b="1" dirty="0">
            <a:solidFill>
              <a:srgbClr val="A5002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E346EFA-8973-4EBA-B3B6-77595AF3E70C}" type="parTrans" cxnId="{19D4F869-3A18-4882-A7D7-5321F70957BA}">
      <dgm:prSet/>
      <dgm:spPr/>
      <dgm:t>
        <a:bodyPr/>
        <a:lstStyle/>
        <a:p>
          <a:endParaRPr lang="ru-RU"/>
        </a:p>
      </dgm:t>
    </dgm:pt>
    <dgm:pt modelId="{7699B9AC-9D5E-464E-A0F3-131398BD0847}" type="sibTrans" cxnId="{19D4F869-3A18-4882-A7D7-5321F70957BA}">
      <dgm:prSet/>
      <dgm:spPr/>
      <dgm:t>
        <a:bodyPr/>
        <a:lstStyle/>
        <a:p>
          <a:endParaRPr lang="ru-RU"/>
        </a:p>
      </dgm:t>
    </dgm:pt>
    <dgm:pt modelId="{B2F614F1-A5A8-4257-884B-67209D3850EF}">
      <dgm:prSet phldrT="[Текст]" custT="1"/>
      <dgm:spPr/>
      <dgm:t>
        <a:bodyPr/>
        <a:lstStyle/>
        <a:p>
          <a:r>
            <a:rPr lang="ru-RU" sz="2400" b="1" i="0" dirty="0">
              <a:solidFill>
                <a:srgbClr val="A500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Противопоказания - эпилепсия</a:t>
          </a:r>
          <a:endParaRPr lang="ru-RU" sz="2400" b="1" dirty="0">
            <a:solidFill>
              <a:srgbClr val="A5002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FC8F54-980E-4667-9611-ADC2FC8F196B}" type="parTrans" cxnId="{D2C82193-E921-42CA-837A-83D46BDF8662}">
      <dgm:prSet/>
      <dgm:spPr/>
      <dgm:t>
        <a:bodyPr/>
        <a:lstStyle/>
        <a:p>
          <a:endParaRPr lang="ru-RU"/>
        </a:p>
      </dgm:t>
    </dgm:pt>
    <dgm:pt modelId="{A2744799-BD20-4739-A94C-C8FE0A876816}" type="sibTrans" cxnId="{D2C82193-E921-42CA-837A-83D46BDF8662}">
      <dgm:prSet/>
      <dgm:spPr/>
      <dgm:t>
        <a:bodyPr/>
        <a:lstStyle/>
        <a:p>
          <a:endParaRPr lang="ru-RU"/>
        </a:p>
      </dgm:t>
    </dgm:pt>
    <dgm:pt modelId="{01D6A264-982E-4D74-AA3D-17D94E414B9B}" type="pres">
      <dgm:prSet presAssocID="{42972249-33E5-401F-91FC-DAB5F36C53FE}" presName="linearFlow" presStyleCnt="0">
        <dgm:presLayoutVars>
          <dgm:dir/>
          <dgm:animLvl val="lvl"/>
          <dgm:resizeHandles val="exact"/>
        </dgm:presLayoutVars>
      </dgm:prSet>
      <dgm:spPr/>
    </dgm:pt>
    <dgm:pt modelId="{67E1DFA2-E935-4882-AB0C-A06D64F6B764}" type="pres">
      <dgm:prSet presAssocID="{1B382636-8D85-4AEA-B33B-5C7780614D8F}" presName="composite" presStyleCnt="0"/>
      <dgm:spPr/>
    </dgm:pt>
    <dgm:pt modelId="{92888E98-6F02-4A52-BDDF-0062F8E51A2D}" type="pres">
      <dgm:prSet presAssocID="{1B382636-8D85-4AEA-B33B-5C7780614D8F}" presName="parentText" presStyleLbl="alignNode1" presStyleIdx="0" presStyleCnt="3">
        <dgm:presLayoutVars>
          <dgm:chMax val="1"/>
          <dgm:bulletEnabled val="1"/>
        </dgm:presLayoutVars>
      </dgm:prSet>
      <dgm:spPr/>
    </dgm:pt>
    <dgm:pt modelId="{528551E4-CDCA-4F0A-A2AC-65A5A753B32A}" type="pres">
      <dgm:prSet presAssocID="{1B382636-8D85-4AEA-B33B-5C7780614D8F}" presName="descendantText" presStyleLbl="alignAcc1" presStyleIdx="0" presStyleCnt="3">
        <dgm:presLayoutVars>
          <dgm:bulletEnabled val="1"/>
        </dgm:presLayoutVars>
      </dgm:prSet>
      <dgm:spPr/>
    </dgm:pt>
    <dgm:pt modelId="{C67E7D93-9164-4990-B285-C8BA90E00D4F}" type="pres">
      <dgm:prSet presAssocID="{143090FE-BA18-4322-80F1-A02C0079F1A3}" presName="sp" presStyleCnt="0"/>
      <dgm:spPr/>
    </dgm:pt>
    <dgm:pt modelId="{0E46289F-E9A0-443A-A2C4-D77616C56F4C}" type="pres">
      <dgm:prSet presAssocID="{3454820E-53BA-4F5F-9393-16173DF2A5E9}" presName="composite" presStyleCnt="0"/>
      <dgm:spPr/>
    </dgm:pt>
    <dgm:pt modelId="{7F21BB71-8592-4D83-96AD-09A9C18AD086}" type="pres">
      <dgm:prSet presAssocID="{3454820E-53BA-4F5F-9393-16173DF2A5E9}" presName="parentText" presStyleLbl="alignNode1" presStyleIdx="1" presStyleCnt="3">
        <dgm:presLayoutVars>
          <dgm:chMax val="1"/>
          <dgm:bulletEnabled val="1"/>
        </dgm:presLayoutVars>
      </dgm:prSet>
      <dgm:spPr/>
    </dgm:pt>
    <dgm:pt modelId="{10A4E343-8424-490F-8F37-69FD66A11448}" type="pres">
      <dgm:prSet presAssocID="{3454820E-53BA-4F5F-9393-16173DF2A5E9}" presName="descendantText" presStyleLbl="alignAcc1" presStyleIdx="1" presStyleCnt="3" custLinFactNeighborX="237" custLinFactNeighborY="-687">
        <dgm:presLayoutVars>
          <dgm:bulletEnabled val="1"/>
        </dgm:presLayoutVars>
      </dgm:prSet>
      <dgm:spPr/>
    </dgm:pt>
    <dgm:pt modelId="{F9EC9177-5BE0-4973-8759-FEF309EBB799}" type="pres">
      <dgm:prSet presAssocID="{7A0C475F-59D4-48FE-8A52-07D8068B3EFD}" presName="sp" presStyleCnt="0"/>
      <dgm:spPr/>
    </dgm:pt>
    <dgm:pt modelId="{54F58C46-A844-4916-8154-6FBF6BF67C2A}" type="pres">
      <dgm:prSet presAssocID="{A7E1BFC4-7986-48E3-B4F4-9AC7B4ACCF82}" presName="composite" presStyleCnt="0"/>
      <dgm:spPr/>
    </dgm:pt>
    <dgm:pt modelId="{9E064E8A-F85E-4904-B137-CBD38A02C669}" type="pres">
      <dgm:prSet presAssocID="{A7E1BFC4-7986-48E3-B4F4-9AC7B4ACCF82}" presName="parentText" presStyleLbl="alignNode1" presStyleIdx="2" presStyleCnt="3">
        <dgm:presLayoutVars>
          <dgm:chMax val="1"/>
          <dgm:bulletEnabled val="1"/>
        </dgm:presLayoutVars>
      </dgm:prSet>
      <dgm:spPr/>
    </dgm:pt>
    <dgm:pt modelId="{603F4441-04C7-44B7-A9AF-7FB8D2967FEC}" type="pres">
      <dgm:prSet presAssocID="{A7E1BFC4-7986-48E3-B4F4-9AC7B4ACCF82}" presName="descendantText" presStyleLbl="alignAcc1" presStyleIdx="2" presStyleCnt="3">
        <dgm:presLayoutVars>
          <dgm:bulletEnabled val="1"/>
        </dgm:presLayoutVars>
      </dgm:prSet>
      <dgm:spPr/>
    </dgm:pt>
  </dgm:ptLst>
  <dgm:cxnLst>
    <dgm:cxn modelId="{05CA8717-9A95-46C6-8379-761E9D9AC9BA}" srcId="{42972249-33E5-401F-91FC-DAB5F36C53FE}" destId="{3454820E-53BA-4F5F-9393-16173DF2A5E9}" srcOrd="1" destOrd="0" parTransId="{0BB6E098-CF75-4DE3-98AE-B29541FA2E55}" sibTransId="{7A0C475F-59D4-48FE-8A52-07D8068B3EFD}"/>
    <dgm:cxn modelId="{FC6CF921-C2AB-4406-8582-CB15B28C7FA1}" type="presOf" srcId="{544CB71E-F625-4A16-AD5E-7EF754DCD6B1}" destId="{528551E4-CDCA-4F0A-A2AC-65A5A753B32A}" srcOrd="0" destOrd="1" presId="urn:microsoft.com/office/officeart/2005/8/layout/chevron2"/>
    <dgm:cxn modelId="{6D6BB437-8220-4D69-A6BC-6467D56E6680}" type="presOf" srcId="{C5FAA5B6-264B-4945-AF42-E83D58DA72AB}" destId="{528551E4-CDCA-4F0A-A2AC-65A5A753B32A}" srcOrd="0" destOrd="0" presId="urn:microsoft.com/office/officeart/2005/8/layout/chevron2"/>
    <dgm:cxn modelId="{A8641738-8A4C-435A-8784-0BF8118C5E05}" srcId="{42972249-33E5-401F-91FC-DAB5F36C53FE}" destId="{A7E1BFC4-7986-48E3-B4F4-9AC7B4ACCF82}" srcOrd="2" destOrd="0" parTransId="{6EA327B3-8D1F-47FF-80ED-0CF01F3D9FEC}" sibTransId="{1A0710B4-AF28-46A4-8845-D90CC048C29A}"/>
    <dgm:cxn modelId="{9D2B2C69-64E7-49E9-BD60-1E247D7FED4A}" type="presOf" srcId="{B2F614F1-A5A8-4257-884B-67209D3850EF}" destId="{603F4441-04C7-44B7-A9AF-7FB8D2967FEC}" srcOrd="0" destOrd="1" presId="urn:microsoft.com/office/officeart/2005/8/layout/chevron2"/>
    <dgm:cxn modelId="{19D4F869-3A18-4882-A7D7-5321F70957BA}" srcId="{A7E1BFC4-7986-48E3-B4F4-9AC7B4ACCF82}" destId="{9A940EDC-D3D8-4998-89ED-D0102D1814BC}" srcOrd="0" destOrd="0" parTransId="{9E346EFA-8973-4EBA-B3B6-77595AF3E70C}" sibTransId="{7699B9AC-9D5E-464E-A0F3-131398BD0847}"/>
    <dgm:cxn modelId="{DAFEDB55-5663-40B3-8264-5200A8B6AD1E}" type="presOf" srcId="{42972249-33E5-401F-91FC-DAB5F36C53FE}" destId="{01D6A264-982E-4D74-AA3D-17D94E414B9B}" srcOrd="0" destOrd="0" presId="urn:microsoft.com/office/officeart/2005/8/layout/chevron2"/>
    <dgm:cxn modelId="{E98D3A8A-BCC7-43DC-B7A6-49F56C01EAF2}" type="presOf" srcId="{E90A0F67-B7D7-491F-9FD8-5E5CED020681}" destId="{10A4E343-8424-490F-8F37-69FD66A11448}" srcOrd="0" destOrd="0" presId="urn:microsoft.com/office/officeart/2005/8/layout/chevron2"/>
    <dgm:cxn modelId="{D2C82193-E921-42CA-837A-83D46BDF8662}" srcId="{A7E1BFC4-7986-48E3-B4F4-9AC7B4ACCF82}" destId="{B2F614F1-A5A8-4257-884B-67209D3850EF}" srcOrd="1" destOrd="0" parTransId="{72FC8F54-980E-4667-9611-ADC2FC8F196B}" sibTransId="{A2744799-BD20-4739-A94C-C8FE0A876816}"/>
    <dgm:cxn modelId="{93F1D298-3585-48E8-946C-C0D4B924A2B3}" srcId="{1B382636-8D85-4AEA-B33B-5C7780614D8F}" destId="{C5FAA5B6-264B-4945-AF42-E83D58DA72AB}" srcOrd="0" destOrd="0" parTransId="{5DC61C6C-AD3F-4081-AC4B-09BD2183568A}" sibTransId="{3A8229A5-B226-4248-8629-5E9E5D78DF4F}"/>
    <dgm:cxn modelId="{DDDD88B0-3077-4DA0-A58A-5803724C56C0}" type="presOf" srcId="{3454820E-53BA-4F5F-9393-16173DF2A5E9}" destId="{7F21BB71-8592-4D83-96AD-09A9C18AD086}" srcOrd="0" destOrd="0" presId="urn:microsoft.com/office/officeart/2005/8/layout/chevron2"/>
    <dgm:cxn modelId="{740984B1-B3FB-4900-BCA9-A29FA1DFA0C8}" srcId="{42972249-33E5-401F-91FC-DAB5F36C53FE}" destId="{1B382636-8D85-4AEA-B33B-5C7780614D8F}" srcOrd="0" destOrd="0" parTransId="{C584293A-7A59-46EA-BBB9-2DF034BEDB40}" sibTransId="{143090FE-BA18-4322-80F1-A02C0079F1A3}"/>
    <dgm:cxn modelId="{F497A3BA-EBAD-45D3-9EB8-9AD2E8305CF7}" type="presOf" srcId="{9A940EDC-D3D8-4998-89ED-D0102D1814BC}" destId="{603F4441-04C7-44B7-A9AF-7FB8D2967FEC}" srcOrd="0" destOrd="0" presId="urn:microsoft.com/office/officeart/2005/8/layout/chevron2"/>
    <dgm:cxn modelId="{415824D9-98A8-4B38-BB34-6E223C902DA2}" srcId="{3454820E-53BA-4F5F-9393-16173DF2A5E9}" destId="{E90A0F67-B7D7-491F-9FD8-5E5CED020681}" srcOrd="0" destOrd="0" parTransId="{81626A7A-0404-402F-AE6C-74FDEC34316A}" sibTransId="{9650FECC-547C-44EF-9EE7-7B978BC7813C}"/>
    <dgm:cxn modelId="{44B914E8-CC14-4FA5-9C29-7CA5626B5294}" srcId="{1B382636-8D85-4AEA-B33B-5C7780614D8F}" destId="{544CB71E-F625-4A16-AD5E-7EF754DCD6B1}" srcOrd="1" destOrd="0" parTransId="{5332EE0A-66D5-442C-97D8-8CBB5292B4EB}" sibTransId="{0227E732-968F-4309-AB12-3C208E783C97}"/>
    <dgm:cxn modelId="{520C07ED-E429-4C07-86CC-02D82FB7AE92}" type="presOf" srcId="{1B382636-8D85-4AEA-B33B-5C7780614D8F}" destId="{92888E98-6F02-4A52-BDDF-0062F8E51A2D}" srcOrd="0" destOrd="0" presId="urn:microsoft.com/office/officeart/2005/8/layout/chevron2"/>
    <dgm:cxn modelId="{8D9896FB-3125-47C8-AB3E-A1C09288A90D}" type="presOf" srcId="{A7E1BFC4-7986-48E3-B4F4-9AC7B4ACCF82}" destId="{9E064E8A-F85E-4904-B137-CBD38A02C669}" srcOrd="0" destOrd="0" presId="urn:microsoft.com/office/officeart/2005/8/layout/chevron2"/>
    <dgm:cxn modelId="{79C171FD-3BC8-486F-8F81-E4217E566E2B}" type="presParOf" srcId="{01D6A264-982E-4D74-AA3D-17D94E414B9B}" destId="{67E1DFA2-E935-4882-AB0C-A06D64F6B764}" srcOrd="0" destOrd="0" presId="urn:microsoft.com/office/officeart/2005/8/layout/chevron2"/>
    <dgm:cxn modelId="{2D94304B-D678-45BF-8489-09F6FDB21E17}" type="presParOf" srcId="{67E1DFA2-E935-4882-AB0C-A06D64F6B764}" destId="{92888E98-6F02-4A52-BDDF-0062F8E51A2D}" srcOrd="0" destOrd="0" presId="urn:microsoft.com/office/officeart/2005/8/layout/chevron2"/>
    <dgm:cxn modelId="{706BA322-F63C-41C9-B5CA-609C2FF74108}" type="presParOf" srcId="{67E1DFA2-E935-4882-AB0C-A06D64F6B764}" destId="{528551E4-CDCA-4F0A-A2AC-65A5A753B32A}" srcOrd="1" destOrd="0" presId="urn:microsoft.com/office/officeart/2005/8/layout/chevron2"/>
    <dgm:cxn modelId="{9A50B9AE-73C7-4632-BFBC-26D29CB76A38}" type="presParOf" srcId="{01D6A264-982E-4D74-AA3D-17D94E414B9B}" destId="{C67E7D93-9164-4990-B285-C8BA90E00D4F}" srcOrd="1" destOrd="0" presId="urn:microsoft.com/office/officeart/2005/8/layout/chevron2"/>
    <dgm:cxn modelId="{4DC6FF87-5804-472D-81B3-AF93D3CDF3BA}" type="presParOf" srcId="{01D6A264-982E-4D74-AA3D-17D94E414B9B}" destId="{0E46289F-E9A0-443A-A2C4-D77616C56F4C}" srcOrd="2" destOrd="0" presId="urn:microsoft.com/office/officeart/2005/8/layout/chevron2"/>
    <dgm:cxn modelId="{8667F511-C09F-482C-AEEB-08420F979CFF}" type="presParOf" srcId="{0E46289F-E9A0-443A-A2C4-D77616C56F4C}" destId="{7F21BB71-8592-4D83-96AD-09A9C18AD086}" srcOrd="0" destOrd="0" presId="urn:microsoft.com/office/officeart/2005/8/layout/chevron2"/>
    <dgm:cxn modelId="{87AD6A3F-100A-4A5C-A604-2A6B4872BA0A}" type="presParOf" srcId="{0E46289F-E9A0-443A-A2C4-D77616C56F4C}" destId="{10A4E343-8424-490F-8F37-69FD66A11448}" srcOrd="1" destOrd="0" presId="urn:microsoft.com/office/officeart/2005/8/layout/chevron2"/>
    <dgm:cxn modelId="{F37D54D7-F0F4-4B1B-9841-B69CF1AA04BA}" type="presParOf" srcId="{01D6A264-982E-4D74-AA3D-17D94E414B9B}" destId="{F9EC9177-5BE0-4973-8759-FEF309EBB799}" srcOrd="3" destOrd="0" presId="urn:microsoft.com/office/officeart/2005/8/layout/chevron2"/>
    <dgm:cxn modelId="{26A551EE-6E1A-4141-84ED-74B2DF1EEA90}" type="presParOf" srcId="{01D6A264-982E-4D74-AA3D-17D94E414B9B}" destId="{54F58C46-A844-4916-8154-6FBF6BF67C2A}" srcOrd="4" destOrd="0" presId="urn:microsoft.com/office/officeart/2005/8/layout/chevron2"/>
    <dgm:cxn modelId="{C8736944-9AD0-4D75-877F-FD8BAE565F0A}" type="presParOf" srcId="{54F58C46-A844-4916-8154-6FBF6BF67C2A}" destId="{9E064E8A-F85E-4904-B137-CBD38A02C669}" srcOrd="0" destOrd="0" presId="urn:microsoft.com/office/officeart/2005/8/layout/chevron2"/>
    <dgm:cxn modelId="{58F4C162-FE3E-4F8F-B106-B063638C1572}" type="presParOf" srcId="{54F58C46-A844-4916-8154-6FBF6BF67C2A}" destId="{603F4441-04C7-44B7-A9AF-7FB8D2967FE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E4F0B11-959C-49BC-A7F7-BAE1893FA348}" type="doc">
      <dgm:prSet loTypeId="urn:microsoft.com/office/officeart/2008/layout/HorizontalMultiLevelHierarchy" loCatId="hierarchy" qsTypeId="urn:microsoft.com/office/officeart/2005/8/quickstyle/3d2" qsCatId="3D" csTypeId="urn:microsoft.com/office/officeart/2005/8/colors/accent2_4" csCatId="accent2" phldr="1"/>
      <dgm:spPr/>
      <dgm:t>
        <a:bodyPr/>
        <a:lstStyle/>
        <a:p>
          <a:endParaRPr lang="ru-RU"/>
        </a:p>
      </dgm:t>
    </dgm:pt>
    <dgm:pt modelId="{12B95A9E-3A23-4822-8400-DEDA2D8FF068}">
      <dgm:prSet phldrT="[Текст]"/>
      <dgm:spPr>
        <a:solidFill>
          <a:srgbClr val="39BB2F"/>
        </a:solidFill>
        <a:ln>
          <a:solidFill>
            <a:schemeClr val="accent1"/>
          </a:solidFill>
        </a:ln>
      </dgm:spPr>
      <dgm:t>
        <a:bodyPr/>
        <a:lstStyle/>
        <a:p>
          <a:r>
            <a: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Виды игр</a:t>
          </a:r>
        </a:p>
      </dgm:t>
    </dgm:pt>
    <dgm:pt modelId="{70A56F25-FD2B-4A0A-A9A9-92F530AD3A5C}" type="parTrans" cxnId="{8A5249F5-480A-458F-B47B-CC3FF36A4249}">
      <dgm:prSet/>
      <dgm:spPr/>
      <dgm:t>
        <a:bodyPr/>
        <a:lstStyle/>
        <a:p>
          <a:endParaRPr lang="ru-RU"/>
        </a:p>
      </dgm:t>
    </dgm:pt>
    <dgm:pt modelId="{FCC9030F-CCCC-4FFC-A796-F82C9DEE9A7A}" type="sibTrans" cxnId="{8A5249F5-480A-458F-B47B-CC3FF36A4249}">
      <dgm:prSet/>
      <dgm:spPr/>
      <dgm:t>
        <a:bodyPr/>
        <a:lstStyle/>
        <a:p>
          <a:endParaRPr lang="ru-RU"/>
        </a:p>
      </dgm:t>
    </dgm:pt>
    <dgm:pt modelId="{A471EC67-2CCF-4141-BF31-53A0B60C3655}">
      <dgm:prSet phldrT="[Текст]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r>
            <a: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 развитие речевого дыхания</a:t>
          </a:r>
        </a:p>
      </dgm:t>
    </dgm:pt>
    <dgm:pt modelId="{16AAA3B7-397F-4E50-8A8A-7F310EFBD6B5}" type="parTrans" cxnId="{FCA62EA6-59EE-4FC8-84FA-5F39E2CB636A}">
      <dgm:prSet/>
      <dgm:spPr/>
      <dgm:t>
        <a:bodyPr/>
        <a:lstStyle/>
        <a:p>
          <a:endParaRPr lang="ru-RU">
            <a:solidFill>
              <a:srgbClr val="002060"/>
            </a:solidFill>
          </a:endParaRPr>
        </a:p>
      </dgm:t>
    </dgm:pt>
    <dgm:pt modelId="{C96F4A49-CE54-4DFA-865C-9E8661211FA2}" type="sibTrans" cxnId="{FCA62EA6-59EE-4FC8-84FA-5F39E2CB636A}">
      <dgm:prSet/>
      <dgm:spPr/>
      <dgm:t>
        <a:bodyPr/>
        <a:lstStyle/>
        <a:p>
          <a:endParaRPr lang="ru-RU"/>
        </a:p>
      </dgm:t>
    </dgm:pt>
    <dgm:pt modelId="{CFB81597-C12D-4806-8D75-D614EF0F558E}">
      <dgm:prSet phldrT="[Текст]"/>
      <dgm:spPr>
        <a:solidFill>
          <a:srgbClr val="84DF7D"/>
        </a:solidFill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 нормализацию просодических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характеристик речи</a:t>
          </a:r>
        </a:p>
      </dgm:t>
    </dgm:pt>
    <dgm:pt modelId="{7D62D729-5846-45F4-8CA4-A49605FFC91A}" type="parTrans" cxnId="{15D5E85F-27F9-49AD-A3A7-6FBCAA4CAABF}">
      <dgm:prSet/>
      <dgm:spPr/>
      <dgm:t>
        <a:bodyPr/>
        <a:lstStyle/>
        <a:p>
          <a:endParaRPr lang="ru-RU"/>
        </a:p>
      </dgm:t>
    </dgm:pt>
    <dgm:pt modelId="{43F308BD-59B8-4A88-BBA9-CCF8F78E89C1}" type="sibTrans" cxnId="{15D5E85F-27F9-49AD-A3A7-6FBCAA4CAABF}">
      <dgm:prSet/>
      <dgm:spPr/>
      <dgm:t>
        <a:bodyPr/>
        <a:lstStyle/>
        <a:p>
          <a:endParaRPr lang="ru-RU"/>
        </a:p>
      </dgm:t>
    </dgm:pt>
    <dgm:pt modelId="{119CF20B-D151-4C17-A454-60B112AEA506}">
      <dgm:prSet phldrT="[Текст]"/>
      <dgm:spPr>
        <a:solidFill>
          <a:srgbClr val="68D75F"/>
        </a:solidFill>
      </dgm:spPr>
      <dgm:t>
        <a:bodyPr/>
        <a:lstStyle/>
        <a:p>
          <a:r>
            <a: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 дифференциацию звуков, развитие фонематического слуха</a:t>
          </a:r>
        </a:p>
      </dgm:t>
    </dgm:pt>
    <dgm:pt modelId="{245904EC-1A77-4146-86EC-86CA39F04DD5}" type="parTrans" cxnId="{1282A2CC-9D3A-40FF-AC6E-19DF381AE831}">
      <dgm:prSet/>
      <dgm:spPr/>
      <dgm:t>
        <a:bodyPr/>
        <a:lstStyle/>
        <a:p>
          <a:endParaRPr lang="ru-RU"/>
        </a:p>
      </dgm:t>
    </dgm:pt>
    <dgm:pt modelId="{A18CFE27-CB36-4DA7-8A38-A60B93D33C77}" type="sibTrans" cxnId="{1282A2CC-9D3A-40FF-AC6E-19DF381AE831}">
      <dgm:prSet/>
      <dgm:spPr/>
      <dgm:t>
        <a:bodyPr/>
        <a:lstStyle/>
        <a:p>
          <a:endParaRPr lang="ru-RU"/>
        </a:p>
      </dgm:t>
    </dgm:pt>
    <dgm:pt modelId="{AC866AA9-21E6-47CF-B5CC-4883E25D0281}">
      <dgm:prSet/>
      <dgm:spPr>
        <a:solidFill>
          <a:srgbClr val="C3E1B1"/>
        </a:solidFill>
      </dgm:spPr>
      <dgm:t>
        <a:bodyPr/>
        <a:lstStyle/>
        <a:p>
          <a:r>
            <a: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 автоматизацию поставленных звуков</a:t>
          </a:r>
        </a:p>
      </dgm:t>
    </dgm:pt>
    <dgm:pt modelId="{9179B0A3-E7B8-4FAC-8428-2BDD4F3D1A09}" type="parTrans" cxnId="{3FE0F6CA-BF58-4675-B9BF-BBA58677F616}">
      <dgm:prSet/>
      <dgm:spPr/>
      <dgm:t>
        <a:bodyPr/>
        <a:lstStyle/>
        <a:p>
          <a:endParaRPr lang="ru-RU"/>
        </a:p>
      </dgm:t>
    </dgm:pt>
    <dgm:pt modelId="{BD2B9F6B-A551-4BD2-9983-8B7A76E0865A}" type="sibTrans" cxnId="{3FE0F6CA-BF58-4675-B9BF-BBA58677F616}">
      <dgm:prSet/>
      <dgm:spPr/>
      <dgm:t>
        <a:bodyPr/>
        <a:lstStyle/>
        <a:p>
          <a:endParaRPr lang="ru-RU"/>
        </a:p>
      </dgm:t>
    </dgm:pt>
    <dgm:pt modelId="{685DF609-DD74-4335-B95A-D188DC3070A7}">
      <dgm:prSet/>
      <dgm:spPr>
        <a:solidFill>
          <a:srgbClr val="4BCF41"/>
        </a:solidFill>
        <a:ln>
          <a:solidFill>
            <a:schemeClr val="accent1"/>
          </a:solidFill>
        </a:ln>
      </dgm:spPr>
      <dgm:t>
        <a:bodyPr/>
        <a:lstStyle/>
        <a:p>
          <a:pPr>
            <a:lnSpc>
              <a:spcPct val="100000"/>
            </a:lnSpc>
            <a:spcAft>
              <a:spcPts val="0"/>
            </a:spcAft>
          </a:pPr>
          <a:r>
            <a: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 усвоение лексических тем, </a:t>
          </a:r>
        </a:p>
        <a:p>
          <a:pPr>
            <a:lnSpc>
              <a:spcPct val="100000"/>
            </a:lnSpc>
            <a:spcAft>
              <a:spcPts val="0"/>
            </a:spcAft>
          </a:pPr>
          <a:r>
            <a: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развитие связной речи</a:t>
          </a:r>
        </a:p>
      </dgm:t>
    </dgm:pt>
    <dgm:pt modelId="{7F4D922D-DC22-4FBF-BD4E-147F000CC2E6}" type="parTrans" cxnId="{A78B1793-F163-4ECE-8D58-DBEABD9E533A}">
      <dgm:prSet/>
      <dgm:spPr/>
      <dgm:t>
        <a:bodyPr/>
        <a:lstStyle/>
        <a:p>
          <a:endParaRPr lang="ru-RU"/>
        </a:p>
      </dgm:t>
    </dgm:pt>
    <dgm:pt modelId="{873A4CC8-BFBA-489B-8917-AFC82F4E3499}" type="sibTrans" cxnId="{A78B1793-F163-4ECE-8D58-DBEABD9E533A}">
      <dgm:prSet/>
      <dgm:spPr/>
      <dgm:t>
        <a:bodyPr/>
        <a:lstStyle/>
        <a:p>
          <a:endParaRPr lang="ru-RU"/>
        </a:p>
      </dgm:t>
    </dgm:pt>
    <dgm:pt modelId="{7ED17F79-95D5-4D11-8BE3-5ECF85F168C9}" type="pres">
      <dgm:prSet presAssocID="{BE4F0B11-959C-49BC-A7F7-BAE1893FA348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01BA7FEA-93FE-42E8-8C30-2148EDB49767}" type="pres">
      <dgm:prSet presAssocID="{12B95A9E-3A23-4822-8400-DEDA2D8FF068}" presName="root1" presStyleCnt="0"/>
      <dgm:spPr/>
    </dgm:pt>
    <dgm:pt modelId="{5CB5044C-7E44-4279-A36A-90582E4937FC}" type="pres">
      <dgm:prSet presAssocID="{12B95A9E-3A23-4822-8400-DEDA2D8FF068}" presName="LevelOneTextNode" presStyleLbl="node0" presStyleIdx="0" presStyleCnt="1" custAng="5400000" custScaleY="41669" custLinFactNeighborX="-17603" custLinFactNeighborY="910">
        <dgm:presLayoutVars>
          <dgm:chPref val="3"/>
        </dgm:presLayoutVars>
      </dgm:prSet>
      <dgm:spPr/>
    </dgm:pt>
    <dgm:pt modelId="{25285533-A17A-4801-BB75-CCDF05637805}" type="pres">
      <dgm:prSet presAssocID="{12B95A9E-3A23-4822-8400-DEDA2D8FF068}" presName="level2hierChild" presStyleCnt="0"/>
      <dgm:spPr/>
    </dgm:pt>
    <dgm:pt modelId="{C700C7D0-020B-4708-B059-F6A6EF707392}" type="pres">
      <dgm:prSet presAssocID="{16AAA3B7-397F-4E50-8A8A-7F310EFBD6B5}" presName="conn2-1" presStyleLbl="parChTrans1D2" presStyleIdx="0" presStyleCnt="5"/>
      <dgm:spPr/>
    </dgm:pt>
    <dgm:pt modelId="{206887AB-408E-443E-AD1F-3D58746746F3}" type="pres">
      <dgm:prSet presAssocID="{16AAA3B7-397F-4E50-8A8A-7F310EFBD6B5}" presName="connTx" presStyleLbl="parChTrans1D2" presStyleIdx="0" presStyleCnt="5"/>
      <dgm:spPr/>
    </dgm:pt>
    <dgm:pt modelId="{E11EA60F-A150-4844-9C1B-79184D49FB16}" type="pres">
      <dgm:prSet presAssocID="{A471EC67-2CCF-4141-BF31-53A0B60C3655}" presName="root2" presStyleCnt="0"/>
      <dgm:spPr/>
    </dgm:pt>
    <dgm:pt modelId="{C607A5DD-AA52-4D87-99B2-60DE7B8DC135}" type="pres">
      <dgm:prSet presAssocID="{A471EC67-2CCF-4141-BF31-53A0B60C3655}" presName="LevelTwoTextNode" presStyleLbl="node2" presStyleIdx="0" presStyleCnt="5" custScaleX="207468" custLinFactNeighborX="556">
        <dgm:presLayoutVars>
          <dgm:chPref val="3"/>
        </dgm:presLayoutVars>
      </dgm:prSet>
      <dgm:spPr/>
    </dgm:pt>
    <dgm:pt modelId="{13AE8956-60F8-4A1B-82AB-AA7B6861E5AC}" type="pres">
      <dgm:prSet presAssocID="{A471EC67-2CCF-4141-BF31-53A0B60C3655}" presName="level3hierChild" presStyleCnt="0"/>
      <dgm:spPr/>
    </dgm:pt>
    <dgm:pt modelId="{D95C4BFC-FA8C-4D95-BD6E-08D0655609C8}" type="pres">
      <dgm:prSet presAssocID="{9179B0A3-E7B8-4FAC-8428-2BDD4F3D1A09}" presName="conn2-1" presStyleLbl="parChTrans1D2" presStyleIdx="1" presStyleCnt="5"/>
      <dgm:spPr/>
    </dgm:pt>
    <dgm:pt modelId="{18657F19-4530-486F-A4AE-45437EFBB3E4}" type="pres">
      <dgm:prSet presAssocID="{9179B0A3-E7B8-4FAC-8428-2BDD4F3D1A09}" presName="connTx" presStyleLbl="parChTrans1D2" presStyleIdx="1" presStyleCnt="5"/>
      <dgm:spPr/>
    </dgm:pt>
    <dgm:pt modelId="{FED049AF-FA6C-430D-9664-C1E8F38D2BF5}" type="pres">
      <dgm:prSet presAssocID="{AC866AA9-21E6-47CF-B5CC-4883E25D0281}" presName="root2" presStyleCnt="0"/>
      <dgm:spPr/>
    </dgm:pt>
    <dgm:pt modelId="{E24FD4CB-BE3A-443D-9B79-C7EB21A838D9}" type="pres">
      <dgm:prSet presAssocID="{AC866AA9-21E6-47CF-B5CC-4883E25D0281}" presName="LevelTwoTextNode" presStyleLbl="node2" presStyleIdx="1" presStyleCnt="5" custScaleX="207102" custLinFactNeighborX="-278" custLinFactNeighborY="-4562">
        <dgm:presLayoutVars>
          <dgm:chPref val="3"/>
        </dgm:presLayoutVars>
      </dgm:prSet>
      <dgm:spPr/>
    </dgm:pt>
    <dgm:pt modelId="{A18D6E15-FD5D-459B-95CF-DE6650A61C99}" type="pres">
      <dgm:prSet presAssocID="{AC866AA9-21E6-47CF-B5CC-4883E25D0281}" presName="level3hierChild" presStyleCnt="0"/>
      <dgm:spPr/>
    </dgm:pt>
    <dgm:pt modelId="{127F6461-D5E0-4B65-8B8B-66C3E50E17C8}" type="pres">
      <dgm:prSet presAssocID="{7D62D729-5846-45F4-8CA4-A49605FFC91A}" presName="conn2-1" presStyleLbl="parChTrans1D2" presStyleIdx="2" presStyleCnt="5"/>
      <dgm:spPr/>
    </dgm:pt>
    <dgm:pt modelId="{91501C69-36BB-4864-B389-94CC20987D0D}" type="pres">
      <dgm:prSet presAssocID="{7D62D729-5846-45F4-8CA4-A49605FFC91A}" presName="connTx" presStyleLbl="parChTrans1D2" presStyleIdx="2" presStyleCnt="5"/>
      <dgm:spPr/>
    </dgm:pt>
    <dgm:pt modelId="{F88053DB-09C7-4528-89A8-5566AAE99ABA}" type="pres">
      <dgm:prSet presAssocID="{CFB81597-C12D-4806-8D75-D614EF0F558E}" presName="root2" presStyleCnt="0"/>
      <dgm:spPr/>
    </dgm:pt>
    <dgm:pt modelId="{860655C3-5A4C-4FB2-B3D2-E42382EAE7B4}" type="pres">
      <dgm:prSet presAssocID="{CFB81597-C12D-4806-8D75-D614EF0F558E}" presName="LevelTwoTextNode" presStyleLbl="node2" presStyleIdx="2" presStyleCnt="5" custScaleX="205677">
        <dgm:presLayoutVars>
          <dgm:chPref val="3"/>
        </dgm:presLayoutVars>
      </dgm:prSet>
      <dgm:spPr/>
    </dgm:pt>
    <dgm:pt modelId="{8F53B285-9F98-420C-8E38-CF85E86936AE}" type="pres">
      <dgm:prSet presAssocID="{CFB81597-C12D-4806-8D75-D614EF0F558E}" presName="level3hierChild" presStyleCnt="0"/>
      <dgm:spPr/>
    </dgm:pt>
    <dgm:pt modelId="{30750C79-7C99-490F-BA59-D8F14D91830A}" type="pres">
      <dgm:prSet presAssocID="{245904EC-1A77-4146-86EC-86CA39F04DD5}" presName="conn2-1" presStyleLbl="parChTrans1D2" presStyleIdx="3" presStyleCnt="5"/>
      <dgm:spPr/>
    </dgm:pt>
    <dgm:pt modelId="{67D277B0-409F-4E8F-AD23-2F0E3A503E35}" type="pres">
      <dgm:prSet presAssocID="{245904EC-1A77-4146-86EC-86CA39F04DD5}" presName="connTx" presStyleLbl="parChTrans1D2" presStyleIdx="3" presStyleCnt="5"/>
      <dgm:spPr/>
    </dgm:pt>
    <dgm:pt modelId="{627FF022-3648-49B3-BF4A-A4DF3B402E7B}" type="pres">
      <dgm:prSet presAssocID="{119CF20B-D151-4C17-A454-60B112AEA506}" presName="root2" presStyleCnt="0"/>
      <dgm:spPr/>
    </dgm:pt>
    <dgm:pt modelId="{4360A697-2B74-4CD0-98E3-574685EF7655}" type="pres">
      <dgm:prSet presAssocID="{119CF20B-D151-4C17-A454-60B112AEA506}" presName="LevelTwoTextNode" presStyleLbl="node2" presStyleIdx="3" presStyleCnt="5" custScaleX="206912">
        <dgm:presLayoutVars>
          <dgm:chPref val="3"/>
        </dgm:presLayoutVars>
      </dgm:prSet>
      <dgm:spPr/>
    </dgm:pt>
    <dgm:pt modelId="{B2060912-F450-49C9-8543-0F65CD1FB26D}" type="pres">
      <dgm:prSet presAssocID="{119CF20B-D151-4C17-A454-60B112AEA506}" presName="level3hierChild" presStyleCnt="0"/>
      <dgm:spPr/>
    </dgm:pt>
    <dgm:pt modelId="{946D9A8E-5DC0-4007-AEC7-E169E1614BC8}" type="pres">
      <dgm:prSet presAssocID="{7F4D922D-DC22-4FBF-BD4E-147F000CC2E6}" presName="conn2-1" presStyleLbl="parChTrans1D2" presStyleIdx="4" presStyleCnt="5"/>
      <dgm:spPr/>
    </dgm:pt>
    <dgm:pt modelId="{A75F0223-E916-499B-BAB6-1E119A514238}" type="pres">
      <dgm:prSet presAssocID="{7F4D922D-DC22-4FBF-BD4E-147F000CC2E6}" presName="connTx" presStyleLbl="parChTrans1D2" presStyleIdx="4" presStyleCnt="5"/>
      <dgm:spPr/>
    </dgm:pt>
    <dgm:pt modelId="{61E051D4-48B3-4528-B380-62BDCE07ACA7}" type="pres">
      <dgm:prSet presAssocID="{685DF609-DD74-4335-B95A-D188DC3070A7}" presName="root2" presStyleCnt="0"/>
      <dgm:spPr/>
    </dgm:pt>
    <dgm:pt modelId="{1B0D4224-6A0E-473E-8971-EFE758B39ED0}" type="pres">
      <dgm:prSet presAssocID="{685DF609-DD74-4335-B95A-D188DC3070A7}" presName="LevelTwoTextNode" presStyleLbl="node2" presStyleIdx="4" presStyleCnt="5" custScaleX="205596" custLinFactNeighborX="1113" custLinFactNeighborY="-4562">
        <dgm:presLayoutVars>
          <dgm:chPref val="3"/>
        </dgm:presLayoutVars>
      </dgm:prSet>
      <dgm:spPr/>
    </dgm:pt>
    <dgm:pt modelId="{E6588F75-4B1C-489B-B2A0-8A103A3E3EB0}" type="pres">
      <dgm:prSet presAssocID="{685DF609-DD74-4335-B95A-D188DC3070A7}" presName="level3hierChild" presStyleCnt="0"/>
      <dgm:spPr/>
    </dgm:pt>
  </dgm:ptLst>
  <dgm:cxnLst>
    <dgm:cxn modelId="{AE2B9800-53D6-431C-B1AE-6E6E5876E7DB}" type="presOf" srcId="{7D62D729-5846-45F4-8CA4-A49605FFC91A}" destId="{91501C69-36BB-4864-B389-94CC20987D0D}" srcOrd="1" destOrd="0" presId="urn:microsoft.com/office/officeart/2008/layout/HorizontalMultiLevelHierarchy"/>
    <dgm:cxn modelId="{C5453215-4E1B-4AEA-B682-62703B56B287}" type="presOf" srcId="{9179B0A3-E7B8-4FAC-8428-2BDD4F3D1A09}" destId="{18657F19-4530-486F-A4AE-45437EFBB3E4}" srcOrd="1" destOrd="0" presId="urn:microsoft.com/office/officeart/2008/layout/HorizontalMultiLevelHierarchy"/>
    <dgm:cxn modelId="{F78DF126-5918-4647-8687-B7BE03A587C3}" type="presOf" srcId="{12B95A9E-3A23-4822-8400-DEDA2D8FF068}" destId="{5CB5044C-7E44-4279-A36A-90582E4937FC}" srcOrd="0" destOrd="0" presId="urn:microsoft.com/office/officeart/2008/layout/HorizontalMultiLevelHierarchy"/>
    <dgm:cxn modelId="{2A0B7330-BF8C-4FC9-B241-30B6F1D535B2}" type="presOf" srcId="{685DF609-DD74-4335-B95A-D188DC3070A7}" destId="{1B0D4224-6A0E-473E-8971-EFE758B39ED0}" srcOrd="0" destOrd="0" presId="urn:microsoft.com/office/officeart/2008/layout/HorizontalMultiLevelHierarchy"/>
    <dgm:cxn modelId="{A272CF35-F51A-4E49-B56B-24561C7CC016}" type="presOf" srcId="{245904EC-1A77-4146-86EC-86CA39F04DD5}" destId="{67D277B0-409F-4E8F-AD23-2F0E3A503E35}" srcOrd="1" destOrd="0" presId="urn:microsoft.com/office/officeart/2008/layout/HorizontalMultiLevelHierarchy"/>
    <dgm:cxn modelId="{7479BF3B-1392-4481-80E8-C1C35B91FB45}" type="presOf" srcId="{BE4F0B11-959C-49BC-A7F7-BAE1893FA348}" destId="{7ED17F79-95D5-4D11-8BE3-5ECF85F168C9}" srcOrd="0" destOrd="0" presId="urn:microsoft.com/office/officeart/2008/layout/HorizontalMultiLevelHierarchy"/>
    <dgm:cxn modelId="{4017CB40-2E5A-42F5-9349-09239CFE47F7}" type="presOf" srcId="{245904EC-1A77-4146-86EC-86CA39F04DD5}" destId="{30750C79-7C99-490F-BA59-D8F14D91830A}" srcOrd="0" destOrd="0" presId="urn:microsoft.com/office/officeart/2008/layout/HorizontalMultiLevelHierarchy"/>
    <dgm:cxn modelId="{15D5E85F-27F9-49AD-A3A7-6FBCAA4CAABF}" srcId="{12B95A9E-3A23-4822-8400-DEDA2D8FF068}" destId="{CFB81597-C12D-4806-8D75-D614EF0F558E}" srcOrd="2" destOrd="0" parTransId="{7D62D729-5846-45F4-8CA4-A49605FFC91A}" sibTransId="{43F308BD-59B8-4A88-BBA9-CCF8F78E89C1}"/>
    <dgm:cxn modelId="{3DBA4A48-B07C-4058-82ED-3F2C2369D1DF}" type="presOf" srcId="{7F4D922D-DC22-4FBF-BD4E-147F000CC2E6}" destId="{A75F0223-E916-499B-BAB6-1E119A514238}" srcOrd="1" destOrd="0" presId="urn:microsoft.com/office/officeart/2008/layout/HorizontalMultiLevelHierarchy"/>
    <dgm:cxn modelId="{05272851-876C-449D-98CF-1FB500E03599}" type="presOf" srcId="{9179B0A3-E7B8-4FAC-8428-2BDD4F3D1A09}" destId="{D95C4BFC-FA8C-4D95-BD6E-08D0655609C8}" srcOrd="0" destOrd="0" presId="urn:microsoft.com/office/officeart/2008/layout/HorizontalMultiLevelHierarchy"/>
    <dgm:cxn modelId="{17AEEB5A-4299-4F3F-85FC-EB95138FB462}" type="presOf" srcId="{16AAA3B7-397F-4E50-8A8A-7F310EFBD6B5}" destId="{206887AB-408E-443E-AD1F-3D58746746F3}" srcOrd="1" destOrd="0" presId="urn:microsoft.com/office/officeart/2008/layout/HorizontalMultiLevelHierarchy"/>
    <dgm:cxn modelId="{A78B1793-F163-4ECE-8D58-DBEABD9E533A}" srcId="{12B95A9E-3A23-4822-8400-DEDA2D8FF068}" destId="{685DF609-DD74-4335-B95A-D188DC3070A7}" srcOrd="4" destOrd="0" parTransId="{7F4D922D-DC22-4FBF-BD4E-147F000CC2E6}" sibTransId="{873A4CC8-BFBA-489B-8917-AFC82F4E3499}"/>
    <dgm:cxn modelId="{23976AA5-F76B-4D81-B8C3-B7812F39F7F6}" type="presOf" srcId="{AC866AA9-21E6-47CF-B5CC-4883E25D0281}" destId="{E24FD4CB-BE3A-443D-9B79-C7EB21A838D9}" srcOrd="0" destOrd="0" presId="urn:microsoft.com/office/officeart/2008/layout/HorizontalMultiLevelHierarchy"/>
    <dgm:cxn modelId="{FCA62EA6-59EE-4FC8-84FA-5F39E2CB636A}" srcId="{12B95A9E-3A23-4822-8400-DEDA2D8FF068}" destId="{A471EC67-2CCF-4141-BF31-53A0B60C3655}" srcOrd="0" destOrd="0" parTransId="{16AAA3B7-397F-4E50-8A8A-7F310EFBD6B5}" sibTransId="{C96F4A49-CE54-4DFA-865C-9E8661211FA2}"/>
    <dgm:cxn modelId="{3FE0F6CA-BF58-4675-B9BF-BBA58677F616}" srcId="{12B95A9E-3A23-4822-8400-DEDA2D8FF068}" destId="{AC866AA9-21E6-47CF-B5CC-4883E25D0281}" srcOrd="1" destOrd="0" parTransId="{9179B0A3-E7B8-4FAC-8428-2BDD4F3D1A09}" sibTransId="{BD2B9F6B-A551-4BD2-9983-8B7A76E0865A}"/>
    <dgm:cxn modelId="{1282A2CC-9D3A-40FF-AC6E-19DF381AE831}" srcId="{12B95A9E-3A23-4822-8400-DEDA2D8FF068}" destId="{119CF20B-D151-4C17-A454-60B112AEA506}" srcOrd="3" destOrd="0" parTransId="{245904EC-1A77-4146-86EC-86CA39F04DD5}" sibTransId="{A18CFE27-CB36-4DA7-8A38-A60B93D33C77}"/>
    <dgm:cxn modelId="{A75881D1-6500-4393-AA3A-7FF6947F5A6F}" type="presOf" srcId="{CFB81597-C12D-4806-8D75-D614EF0F558E}" destId="{860655C3-5A4C-4FB2-B3D2-E42382EAE7B4}" srcOrd="0" destOrd="0" presId="urn:microsoft.com/office/officeart/2008/layout/HorizontalMultiLevelHierarchy"/>
    <dgm:cxn modelId="{D93D2BDC-26C6-4856-B88A-731FF71C518B}" type="presOf" srcId="{119CF20B-D151-4C17-A454-60B112AEA506}" destId="{4360A697-2B74-4CD0-98E3-574685EF7655}" srcOrd="0" destOrd="0" presId="urn:microsoft.com/office/officeart/2008/layout/HorizontalMultiLevelHierarchy"/>
    <dgm:cxn modelId="{A2816DDE-3ABC-4656-B830-634866B27EE9}" type="presOf" srcId="{7D62D729-5846-45F4-8CA4-A49605FFC91A}" destId="{127F6461-D5E0-4B65-8B8B-66C3E50E17C8}" srcOrd="0" destOrd="0" presId="urn:microsoft.com/office/officeart/2008/layout/HorizontalMultiLevelHierarchy"/>
    <dgm:cxn modelId="{94B448ED-0CDF-4A21-BD84-A853009C2801}" type="presOf" srcId="{16AAA3B7-397F-4E50-8A8A-7F310EFBD6B5}" destId="{C700C7D0-020B-4708-B059-F6A6EF707392}" srcOrd="0" destOrd="0" presId="urn:microsoft.com/office/officeart/2008/layout/HorizontalMultiLevelHierarchy"/>
    <dgm:cxn modelId="{8A5249F5-480A-458F-B47B-CC3FF36A4249}" srcId="{BE4F0B11-959C-49BC-A7F7-BAE1893FA348}" destId="{12B95A9E-3A23-4822-8400-DEDA2D8FF068}" srcOrd="0" destOrd="0" parTransId="{70A56F25-FD2B-4A0A-A9A9-92F530AD3A5C}" sibTransId="{FCC9030F-CCCC-4FFC-A796-F82C9DEE9A7A}"/>
    <dgm:cxn modelId="{9A3CEAF9-3F51-41CB-A03E-6231567524E4}" type="presOf" srcId="{7F4D922D-DC22-4FBF-BD4E-147F000CC2E6}" destId="{946D9A8E-5DC0-4007-AEC7-E169E1614BC8}" srcOrd="0" destOrd="0" presId="urn:microsoft.com/office/officeart/2008/layout/HorizontalMultiLevelHierarchy"/>
    <dgm:cxn modelId="{DE3E9BFD-B103-483C-B0AB-B41049DC68B3}" type="presOf" srcId="{A471EC67-2CCF-4141-BF31-53A0B60C3655}" destId="{C607A5DD-AA52-4D87-99B2-60DE7B8DC135}" srcOrd="0" destOrd="0" presId="urn:microsoft.com/office/officeart/2008/layout/HorizontalMultiLevelHierarchy"/>
    <dgm:cxn modelId="{4C6B7A3C-E63E-485F-A4C1-04D1645DB00A}" type="presParOf" srcId="{7ED17F79-95D5-4D11-8BE3-5ECF85F168C9}" destId="{01BA7FEA-93FE-42E8-8C30-2148EDB49767}" srcOrd="0" destOrd="0" presId="urn:microsoft.com/office/officeart/2008/layout/HorizontalMultiLevelHierarchy"/>
    <dgm:cxn modelId="{E2CAB4D3-6556-4611-AD28-BF5A5C59195A}" type="presParOf" srcId="{01BA7FEA-93FE-42E8-8C30-2148EDB49767}" destId="{5CB5044C-7E44-4279-A36A-90582E4937FC}" srcOrd="0" destOrd="0" presId="urn:microsoft.com/office/officeart/2008/layout/HorizontalMultiLevelHierarchy"/>
    <dgm:cxn modelId="{DE5E5703-A1FF-4653-84ED-EB73B814A126}" type="presParOf" srcId="{01BA7FEA-93FE-42E8-8C30-2148EDB49767}" destId="{25285533-A17A-4801-BB75-CCDF05637805}" srcOrd="1" destOrd="0" presId="urn:microsoft.com/office/officeart/2008/layout/HorizontalMultiLevelHierarchy"/>
    <dgm:cxn modelId="{B4A63D4A-8AC0-440F-B6E2-38B498E0C6A2}" type="presParOf" srcId="{25285533-A17A-4801-BB75-CCDF05637805}" destId="{C700C7D0-020B-4708-B059-F6A6EF707392}" srcOrd="0" destOrd="0" presId="urn:microsoft.com/office/officeart/2008/layout/HorizontalMultiLevelHierarchy"/>
    <dgm:cxn modelId="{B7988F84-E31F-4CB1-BCD6-AB25778E9501}" type="presParOf" srcId="{C700C7D0-020B-4708-B059-F6A6EF707392}" destId="{206887AB-408E-443E-AD1F-3D58746746F3}" srcOrd="0" destOrd="0" presId="urn:microsoft.com/office/officeart/2008/layout/HorizontalMultiLevelHierarchy"/>
    <dgm:cxn modelId="{5EAC5E85-0078-4300-982D-14EFAB059CFC}" type="presParOf" srcId="{25285533-A17A-4801-BB75-CCDF05637805}" destId="{E11EA60F-A150-4844-9C1B-79184D49FB16}" srcOrd="1" destOrd="0" presId="urn:microsoft.com/office/officeart/2008/layout/HorizontalMultiLevelHierarchy"/>
    <dgm:cxn modelId="{8BAD699D-9F54-48FD-AD90-8E4FD190E6A3}" type="presParOf" srcId="{E11EA60F-A150-4844-9C1B-79184D49FB16}" destId="{C607A5DD-AA52-4D87-99B2-60DE7B8DC135}" srcOrd="0" destOrd="0" presId="urn:microsoft.com/office/officeart/2008/layout/HorizontalMultiLevelHierarchy"/>
    <dgm:cxn modelId="{AEC0E8A0-58DB-4653-A95B-83DF958661B8}" type="presParOf" srcId="{E11EA60F-A150-4844-9C1B-79184D49FB16}" destId="{13AE8956-60F8-4A1B-82AB-AA7B6861E5AC}" srcOrd="1" destOrd="0" presId="urn:microsoft.com/office/officeart/2008/layout/HorizontalMultiLevelHierarchy"/>
    <dgm:cxn modelId="{397DC762-33F2-49DA-BCC5-14DEE0569B2C}" type="presParOf" srcId="{25285533-A17A-4801-BB75-CCDF05637805}" destId="{D95C4BFC-FA8C-4D95-BD6E-08D0655609C8}" srcOrd="2" destOrd="0" presId="urn:microsoft.com/office/officeart/2008/layout/HorizontalMultiLevelHierarchy"/>
    <dgm:cxn modelId="{82E5E379-4186-4A23-9383-A89AE59A57FC}" type="presParOf" srcId="{D95C4BFC-FA8C-4D95-BD6E-08D0655609C8}" destId="{18657F19-4530-486F-A4AE-45437EFBB3E4}" srcOrd="0" destOrd="0" presId="urn:microsoft.com/office/officeart/2008/layout/HorizontalMultiLevelHierarchy"/>
    <dgm:cxn modelId="{1C513336-AB68-4F52-ABF3-47D01F7671AC}" type="presParOf" srcId="{25285533-A17A-4801-BB75-CCDF05637805}" destId="{FED049AF-FA6C-430D-9664-C1E8F38D2BF5}" srcOrd="3" destOrd="0" presId="urn:microsoft.com/office/officeart/2008/layout/HorizontalMultiLevelHierarchy"/>
    <dgm:cxn modelId="{5631F885-ABA6-46BC-9E35-F0998D0ACFEB}" type="presParOf" srcId="{FED049AF-FA6C-430D-9664-C1E8F38D2BF5}" destId="{E24FD4CB-BE3A-443D-9B79-C7EB21A838D9}" srcOrd="0" destOrd="0" presId="urn:microsoft.com/office/officeart/2008/layout/HorizontalMultiLevelHierarchy"/>
    <dgm:cxn modelId="{9AFAE77A-F3BC-40D9-92E5-7E1741091EFE}" type="presParOf" srcId="{FED049AF-FA6C-430D-9664-C1E8F38D2BF5}" destId="{A18D6E15-FD5D-459B-95CF-DE6650A61C99}" srcOrd="1" destOrd="0" presId="urn:microsoft.com/office/officeart/2008/layout/HorizontalMultiLevelHierarchy"/>
    <dgm:cxn modelId="{E26DDB5B-F9B4-4648-9D6E-B3EEE9127CA4}" type="presParOf" srcId="{25285533-A17A-4801-BB75-CCDF05637805}" destId="{127F6461-D5E0-4B65-8B8B-66C3E50E17C8}" srcOrd="4" destOrd="0" presId="urn:microsoft.com/office/officeart/2008/layout/HorizontalMultiLevelHierarchy"/>
    <dgm:cxn modelId="{F1666826-075C-47A0-BBFB-0C6741895D01}" type="presParOf" srcId="{127F6461-D5E0-4B65-8B8B-66C3E50E17C8}" destId="{91501C69-36BB-4864-B389-94CC20987D0D}" srcOrd="0" destOrd="0" presId="urn:microsoft.com/office/officeart/2008/layout/HorizontalMultiLevelHierarchy"/>
    <dgm:cxn modelId="{F1B44058-02EE-4DF1-AA29-0AF540367160}" type="presParOf" srcId="{25285533-A17A-4801-BB75-CCDF05637805}" destId="{F88053DB-09C7-4528-89A8-5566AAE99ABA}" srcOrd="5" destOrd="0" presId="urn:microsoft.com/office/officeart/2008/layout/HorizontalMultiLevelHierarchy"/>
    <dgm:cxn modelId="{A10672B9-A03A-4283-B975-CC3ADDB0FE9E}" type="presParOf" srcId="{F88053DB-09C7-4528-89A8-5566AAE99ABA}" destId="{860655C3-5A4C-4FB2-B3D2-E42382EAE7B4}" srcOrd="0" destOrd="0" presId="urn:microsoft.com/office/officeart/2008/layout/HorizontalMultiLevelHierarchy"/>
    <dgm:cxn modelId="{7E3640E3-C5D0-4236-B510-6D36FC260CFD}" type="presParOf" srcId="{F88053DB-09C7-4528-89A8-5566AAE99ABA}" destId="{8F53B285-9F98-420C-8E38-CF85E86936AE}" srcOrd="1" destOrd="0" presId="urn:microsoft.com/office/officeart/2008/layout/HorizontalMultiLevelHierarchy"/>
    <dgm:cxn modelId="{E52D9F9C-1844-40EC-BB02-869DA2A9363A}" type="presParOf" srcId="{25285533-A17A-4801-BB75-CCDF05637805}" destId="{30750C79-7C99-490F-BA59-D8F14D91830A}" srcOrd="6" destOrd="0" presId="urn:microsoft.com/office/officeart/2008/layout/HorizontalMultiLevelHierarchy"/>
    <dgm:cxn modelId="{3DD00245-72A2-424E-AB5C-8590571E8795}" type="presParOf" srcId="{30750C79-7C99-490F-BA59-D8F14D91830A}" destId="{67D277B0-409F-4E8F-AD23-2F0E3A503E35}" srcOrd="0" destOrd="0" presId="urn:microsoft.com/office/officeart/2008/layout/HorizontalMultiLevelHierarchy"/>
    <dgm:cxn modelId="{61BE40BF-BC0A-44A4-B28F-DFD20C295F41}" type="presParOf" srcId="{25285533-A17A-4801-BB75-CCDF05637805}" destId="{627FF022-3648-49B3-BF4A-A4DF3B402E7B}" srcOrd="7" destOrd="0" presId="urn:microsoft.com/office/officeart/2008/layout/HorizontalMultiLevelHierarchy"/>
    <dgm:cxn modelId="{DEDA549E-3CB0-48AD-8855-8D0C00B6B441}" type="presParOf" srcId="{627FF022-3648-49B3-BF4A-A4DF3B402E7B}" destId="{4360A697-2B74-4CD0-98E3-574685EF7655}" srcOrd="0" destOrd="0" presId="urn:microsoft.com/office/officeart/2008/layout/HorizontalMultiLevelHierarchy"/>
    <dgm:cxn modelId="{B6D4FCCA-404D-45A6-92A2-0B504CBE50DC}" type="presParOf" srcId="{627FF022-3648-49B3-BF4A-A4DF3B402E7B}" destId="{B2060912-F450-49C9-8543-0F65CD1FB26D}" srcOrd="1" destOrd="0" presId="urn:microsoft.com/office/officeart/2008/layout/HorizontalMultiLevelHierarchy"/>
    <dgm:cxn modelId="{DA40996D-46A5-4189-A694-4BF6E6D1F2BA}" type="presParOf" srcId="{25285533-A17A-4801-BB75-CCDF05637805}" destId="{946D9A8E-5DC0-4007-AEC7-E169E1614BC8}" srcOrd="8" destOrd="0" presId="urn:microsoft.com/office/officeart/2008/layout/HorizontalMultiLevelHierarchy"/>
    <dgm:cxn modelId="{F86296A4-1F5D-4223-BA03-3DFBA28A588C}" type="presParOf" srcId="{946D9A8E-5DC0-4007-AEC7-E169E1614BC8}" destId="{A75F0223-E916-499B-BAB6-1E119A514238}" srcOrd="0" destOrd="0" presId="urn:microsoft.com/office/officeart/2008/layout/HorizontalMultiLevelHierarchy"/>
    <dgm:cxn modelId="{86C09A04-BA9B-4DA0-BC1A-CC0A5CFD2C16}" type="presParOf" srcId="{25285533-A17A-4801-BB75-CCDF05637805}" destId="{61E051D4-48B3-4528-B380-62BDCE07ACA7}" srcOrd="9" destOrd="0" presId="urn:microsoft.com/office/officeart/2008/layout/HorizontalMultiLevelHierarchy"/>
    <dgm:cxn modelId="{FC50DB0A-F4AD-4D31-845C-A902A880E715}" type="presParOf" srcId="{61E051D4-48B3-4528-B380-62BDCE07ACA7}" destId="{1B0D4224-6A0E-473E-8971-EFE758B39ED0}" srcOrd="0" destOrd="0" presId="urn:microsoft.com/office/officeart/2008/layout/HorizontalMultiLevelHierarchy"/>
    <dgm:cxn modelId="{C1E8B545-5412-4D56-BB1D-8C7E57A674C2}" type="presParOf" srcId="{61E051D4-48B3-4528-B380-62BDCE07ACA7}" destId="{E6588F75-4B1C-489B-B2A0-8A103A3E3EB0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5A272B-1480-46C4-AA5C-74F13C187521}">
      <dsp:nvSpPr>
        <dsp:cNvPr id="0" name=""/>
        <dsp:cNvSpPr/>
      </dsp:nvSpPr>
      <dsp:spPr>
        <a:xfrm>
          <a:off x="-5743014" y="-873964"/>
          <a:ext cx="6797723" cy="6797723"/>
        </a:xfrm>
        <a:prstGeom prst="blockArc">
          <a:avLst>
            <a:gd name="adj1" fmla="val 18900000"/>
            <a:gd name="adj2" fmla="val 2700000"/>
            <a:gd name="adj3" fmla="val 318"/>
          </a:avLst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C8BF708-E098-43CD-A2E7-635817F8EE4B}">
      <dsp:nvSpPr>
        <dsp:cNvPr id="0" name=""/>
        <dsp:cNvSpPr/>
      </dsp:nvSpPr>
      <dsp:spPr>
        <a:xfrm>
          <a:off x="442262" y="207417"/>
          <a:ext cx="10994824" cy="847613"/>
        </a:xfrm>
        <a:prstGeom prst="rect">
          <a:avLst/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1195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b="1" i="0" kern="120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Способствовать повышению мотивационной готовности ребенка к совместной деятельности с логопедом</a:t>
          </a:r>
          <a:endParaRPr lang="ru-RU" sz="2100" b="1" i="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42262" y="207417"/>
        <a:ext cx="10994824" cy="847613"/>
      </dsp:txXfrm>
    </dsp:sp>
    <dsp:sp modelId="{2C1BA46D-E57A-4D72-AF44-FE1820CDD88C}">
      <dsp:nvSpPr>
        <dsp:cNvPr id="0" name=""/>
        <dsp:cNvSpPr/>
      </dsp:nvSpPr>
      <dsp:spPr>
        <a:xfrm>
          <a:off x="47620" y="236582"/>
          <a:ext cx="789282" cy="7892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104CC8-FD0E-4082-83F0-90FE62674AB5}">
      <dsp:nvSpPr>
        <dsp:cNvPr id="0" name=""/>
        <dsp:cNvSpPr/>
      </dsp:nvSpPr>
      <dsp:spPr>
        <a:xfrm>
          <a:off x="894723" y="1196634"/>
          <a:ext cx="10542362" cy="762851"/>
        </a:xfrm>
        <a:prstGeom prst="rect">
          <a:avLst/>
        </a:prstGeom>
        <a:solidFill>
          <a:schemeClr val="accent3">
            <a:hueOff val="677650"/>
            <a:satOff val="25000"/>
            <a:lumOff val="-36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1195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b="1" i="0" kern="120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Формировать у ребенка активную позицию полноправного участника коррекционного процесса </a:t>
          </a:r>
          <a:endParaRPr lang="ru-RU" sz="2100" b="1" i="0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94723" y="1196634"/>
        <a:ext cx="10542362" cy="762851"/>
      </dsp:txXfrm>
    </dsp:sp>
    <dsp:sp modelId="{2AFAB872-9B34-4D7A-BABA-1E5A0DCCA778}">
      <dsp:nvSpPr>
        <dsp:cNvPr id="0" name=""/>
        <dsp:cNvSpPr/>
      </dsp:nvSpPr>
      <dsp:spPr>
        <a:xfrm>
          <a:off x="500082" y="1183419"/>
          <a:ext cx="789282" cy="7892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677650"/>
              <a:satOff val="25000"/>
              <a:lumOff val="-367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D48226-6ED6-4741-872E-470BF1EF5152}">
      <dsp:nvSpPr>
        <dsp:cNvPr id="0" name=""/>
        <dsp:cNvSpPr/>
      </dsp:nvSpPr>
      <dsp:spPr>
        <a:xfrm>
          <a:off x="1033593" y="2130009"/>
          <a:ext cx="10403493" cy="789775"/>
        </a:xfrm>
        <a:prstGeom prst="rect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1195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b="1" i="0" kern="120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Формировать и развивать языковые и речевые средства, коммуникативные навыки, высшие психические функции</a:t>
          </a:r>
        </a:p>
      </dsp:txBody>
      <dsp:txXfrm>
        <a:off x="1033593" y="2130009"/>
        <a:ext cx="10403493" cy="789775"/>
      </dsp:txXfrm>
    </dsp:sp>
    <dsp:sp modelId="{DD75CE64-E0C5-4E39-9AD7-3B5468DF2EFD}">
      <dsp:nvSpPr>
        <dsp:cNvPr id="0" name=""/>
        <dsp:cNvSpPr/>
      </dsp:nvSpPr>
      <dsp:spPr>
        <a:xfrm>
          <a:off x="638951" y="2130255"/>
          <a:ext cx="789282" cy="7892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355300"/>
              <a:satOff val="50000"/>
              <a:lumOff val="-7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5191E5-7A19-463E-AFC4-55AEE2DB5A35}">
      <dsp:nvSpPr>
        <dsp:cNvPr id="0" name=""/>
        <dsp:cNvSpPr/>
      </dsp:nvSpPr>
      <dsp:spPr>
        <a:xfrm>
          <a:off x="974424" y="3079339"/>
          <a:ext cx="10542362" cy="764354"/>
        </a:xfrm>
        <a:prstGeom prst="rect">
          <a:avLst/>
        </a:prstGeom>
        <a:solidFill>
          <a:schemeClr val="accent3">
            <a:hueOff val="2032949"/>
            <a:satOff val="75000"/>
            <a:lumOff val="-110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1195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b="1" i="0" kern="120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Осуществлять индивидуализацию коррекционного процесса, учитывая образовательные потребности каждого ребёнка</a:t>
          </a:r>
        </a:p>
      </dsp:txBody>
      <dsp:txXfrm>
        <a:off x="974424" y="3079339"/>
        <a:ext cx="10542362" cy="764354"/>
      </dsp:txXfrm>
    </dsp:sp>
    <dsp:sp modelId="{89BEBB5E-04C0-43C8-B2DA-281C590C6E5B}">
      <dsp:nvSpPr>
        <dsp:cNvPr id="0" name=""/>
        <dsp:cNvSpPr/>
      </dsp:nvSpPr>
      <dsp:spPr>
        <a:xfrm>
          <a:off x="500082" y="3077091"/>
          <a:ext cx="789282" cy="7892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032949"/>
              <a:satOff val="75000"/>
              <a:lumOff val="-1102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CC0EF0-3187-49FF-9B20-433652EAA9AF}">
      <dsp:nvSpPr>
        <dsp:cNvPr id="0" name=""/>
        <dsp:cNvSpPr/>
      </dsp:nvSpPr>
      <dsp:spPr>
        <a:xfrm>
          <a:off x="375523" y="4012714"/>
          <a:ext cx="11128301" cy="811711"/>
        </a:xfrm>
        <a:prstGeom prst="rect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1195" tIns="53340" rIns="53340" bIns="53340" numCol="1" spcCol="1270" anchor="ctr" anchorCtr="0">
          <a:noAutofit/>
        </a:bodyPr>
        <a:lstStyle/>
        <a:p>
          <a:pPr marL="0" lvl="0" indent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100" b="1" i="0" kern="1200" dirty="0">
              <a:solidFill>
                <a:schemeClr val="bg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Способствовать сокращению сроков овладения детьми полноценной речевой деятельностью</a:t>
          </a:r>
        </a:p>
      </dsp:txBody>
      <dsp:txXfrm>
        <a:off x="375523" y="4012714"/>
        <a:ext cx="11128301" cy="811711"/>
      </dsp:txXfrm>
    </dsp:sp>
    <dsp:sp modelId="{32D4DDB7-3C21-4BA2-81CE-068573EBB612}">
      <dsp:nvSpPr>
        <dsp:cNvPr id="0" name=""/>
        <dsp:cNvSpPr/>
      </dsp:nvSpPr>
      <dsp:spPr>
        <a:xfrm>
          <a:off x="47620" y="4023928"/>
          <a:ext cx="789282" cy="78928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9442BD-767C-47CF-998A-6966511B9F81}">
      <dsp:nvSpPr>
        <dsp:cNvPr id="0" name=""/>
        <dsp:cNvSpPr/>
      </dsp:nvSpPr>
      <dsp:spPr>
        <a:xfrm>
          <a:off x="186334" y="852200"/>
          <a:ext cx="4437689" cy="1386778"/>
        </a:xfrm>
        <a:prstGeom prst="rect">
          <a:avLst/>
        </a:prstGeom>
        <a:solidFill>
          <a:schemeClr val="accent2">
            <a:alpha val="4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9311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400" i="1" kern="1200" dirty="0">
              <a:latin typeface="+mn-lt"/>
              <a:cs typeface="Times New Roman" panose="02020603050405020304" pitchFamily="18" charset="0"/>
            </a:rPr>
            <a:t>предотвращает 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400" i="1" kern="1200" dirty="0">
              <a:latin typeface="+mn-lt"/>
              <a:cs typeface="Times New Roman" panose="02020603050405020304" pitchFamily="18" charset="0"/>
            </a:rPr>
            <a:t>утомление</a:t>
          </a:r>
        </a:p>
      </dsp:txBody>
      <dsp:txXfrm>
        <a:off x="186334" y="852200"/>
        <a:ext cx="4437689" cy="1386778"/>
      </dsp:txXfrm>
    </dsp:sp>
    <dsp:sp modelId="{C201B545-20E2-4961-9DBB-00B2D610F720}">
      <dsp:nvSpPr>
        <dsp:cNvPr id="0" name=""/>
        <dsp:cNvSpPr/>
      </dsp:nvSpPr>
      <dsp:spPr>
        <a:xfrm>
          <a:off x="1430" y="838059"/>
          <a:ext cx="970744" cy="1083773"/>
        </a:xfrm>
        <a:prstGeom prst="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4656800-CF2B-4C8F-984E-172CB511054C}">
      <dsp:nvSpPr>
        <dsp:cNvPr id="0" name=""/>
        <dsp:cNvSpPr/>
      </dsp:nvSpPr>
      <dsp:spPr>
        <a:xfrm>
          <a:off x="5133247" y="870911"/>
          <a:ext cx="4437689" cy="1386778"/>
        </a:xfrm>
        <a:prstGeom prst="rect">
          <a:avLst/>
        </a:prstGeom>
        <a:solidFill>
          <a:schemeClr val="accent2">
            <a:alpha val="4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9311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400" i="1" kern="1200" dirty="0">
              <a:latin typeface="+mn-lt"/>
              <a:cs typeface="Times New Roman" panose="02020603050405020304" pitchFamily="18" charset="0"/>
            </a:rPr>
            <a:t>поддерживает 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400" i="1" kern="1200" dirty="0">
              <a:latin typeface="+mn-lt"/>
              <a:cs typeface="Times New Roman" panose="02020603050405020304" pitchFamily="18" charset="0"/>
            </a:rPr>
            <a:t>интерес к занятию</a:t>
          </a:r>
        </a:p>
      </dsp:txBody>
      <dsp:txXfrm>
        <a:off x="5133247" y="870911"/>
        <a:ext cx="4437689" cy="1386778"/>
      </dsp:txXfrm>
    </dsp:sp>
    <dsp:sp modelId="{34CC0638-16EE-4235-AE38-97B544AEE22F}">
      <dsp:nvSpPr>
        <dsp:cNvPr id="0" name=""/>
        <dsp:cNvSpPr/>
      </dsp:nvSpPr>
      <dsp:spPr>
        <a:xfrm>
          <a:off x="4831587" y="827342"/>
          <a:ext cx="1168262" cy="1158617"/>
        </a:xfrm>
        <a:prstGeom prst="rect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B40CF6-8B51-40FA-8D89-2B36F1499436}">
      <dsp:nvSpPr>
        <dsp:cNvPr id="0" name=""/>
        <dsp:cNvSpPr/>
      </dsp:nvSpPr>
      <dsp:spPr>
        <a:xfrm>
          <a:off x="235713" y="2445824"/>
          <a:ext cx="4437689" cy="1386778"/>
        </a:xfrm>
        <a:prstGeom prst="rect">
          <a:avLst/>
        </a:prstGeom>
        <a:solidFill>
          <a:schemeClr val="accent2">
            <a:alpha val="4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9311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i="1" kern="1200" dirty="0"/>
            <a:t>поддерживает познавательную активность</a:t>
          </a:r>
          <a:endParaRPr lang="ru-RU" sz="2400" kern="1200" dirty="0"/>
        </a:p>
      </dsp:txBody>
      <dsp:txXfrm>
        <a:off x="235713" y="2445824"/>
        <a:ext cx="4437689" cy="1386778"/>
      </dsp:txXfrm>
    </dsp:sp>
    <dsp:sp modelId="{66AAEA5F-2507-4F6D-ADE9-99A5D9822F44}">
      <dsp:nvSpPr>
        <dsp:cNvPr id="0" name=""/>
        <dsp:cNvSpPr/>
      </dsp:nvSpPr>
      <dsp:spPr>
        <a:xfrm>
          <a:off x="50810" y="2435302"/>
          <a:ext cx="970744" cy="1076536"/>
        </a:xfrm>
        <a:prstGeom prst="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CE7FFA2-C362-4FDE-9899-4E803C40B5BF}">
      <dsp:nvSpPr>
        <dsp:cNvPr id="0" name=""/>
        <dsp:cNvSpPr/>
      </dsp:nvSpPr>
      <dsp:spPr>
        <a:xfrm>
          <a:off x="5083867" y="2464728"/>
          <a:ext cx="4437689" cy="1386778"/>
        </a:xfrm>
        <a:prstGeom prst="rect">
          <a:avLst/>
        </a:prstGeom>
        <a:solidFill>
          <a:schemeClr val="accent2">
            <a:alpha val="40000"/>
            <a:tint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39311" tIns="91440" rIns="91440" bIns="91440" numCol="1" spcCol="1270" anchor="ctr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400" i="1" kern="1200" dirty="0"/>
            <a:t>повышает 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400" i="1" kern="1200" dirty="0"/>
            <a:t>эффективность логопедической работы </a:t>
          </a:r>
          <a:endParaRPr lang="ru-RU" sz="2000" i="1" kern="1200" dirty="0"/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000" i="1" kern="1200" dirty="0"/>
            <a:t> </a:t>
          </a:r>
          <a:endParaRPr lang="ru-RU" sz="2000" kern="1200" dirty="0"/>
        </a:p>
      </dsp:txBody>
      <dsp:txXfrm>
        <a:off x="5083867" y="2464728"/>
        <a:ext cx="4437689" cy="1386778"/>
      </dsp:txXfrm>
    </dsp:sp>
    <dsp:sp modelId="{029703F5-4D55-47FB-86AE-66494A7119EF}">
      <dsp:nvSpPr>
        <dsp:cNvPr id="0" name=""/>
        <dsp:cNvSpPr/>
      </dsp:nvSpPr>
      <dsp:spPr>
        <a:xfrm>
          <a:off x="4880966" y="2439186"/>
          <a:ext cx="970744" cy="1152152"/>
        </a:xfrm>
        <a:prstGeom prst="rect">
          <a:avLst/>
        </a:prstGeom>
        <a:blipFill>
          <a:blip xmlns:r="http://schemas.openxmlformats.org/officeDocument/2006/relationships"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  <a:ln w="12700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F20D780-7D57-4CCF-A11D-E6C6458737F5}">
      <dsp:nvSpPr>
        <dsp:cNvPr id="0" name=""/>
        <dsp:cNvSpPr/>
      </dsp:nvSpPr>
      <dsp:spPr>
        <a:xfrm>
          <a:off x="2569932" y="2162694"/>
          <a:ext cx="3009484" cy="1436638"/>
        </a:xfrm>
        <a:prstGeom prst="ellipse">
          <a:avLst/>
        </a:prstGeom>
        <a:solidFill>
          <a:srgbClr val="A50021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b="1" i="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Преимущества презентаций</a:t>
          </a:r>
        </a:p>
      </dsp:txBody>
      <dsp:txXfrm>
        <a:off x="3010661" y="2373085"/>
        <a:ext cx="2128026" cy="1015856"/>
      </dsp:txXfrm>
    </dsp:sp>
    <dsp:sp modelId="{9D58C3CC-A553-4D89-B837-660EE5AED916}">
      <dsp:nvSpPr>
        <dsp:cNvPr id="0" name=""/>
        <dsp:cNvSpPr/>
      </dsp:nvSpPr>
      <dsp:spPr>
        <a:xfrm rot="16216325">
          <a:off x="3727127" y="1794240"/>
          <a:ext cx="705265" cy="31655"/>
        </a:xfrm>
        <a:custGeom>
          <a:avLst/>
          <a:gdLst/>
          <a:ahLst/>
          <a:cxnLst/>
          <a:rect l="0" t="0" r="0" b="0"/>
          <a:pathLst>
            <a:path>
              <a:moveTo>
                <a:pt x="0" y="15827"/>
              </a:moveTo>
              <a:lnTo>
                <a:pt x="705265" y="15827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b="1" kern="1200"/>
        </a:p>
      </dsp:txBody>
      <dsp:txXfrm>
        <a:off x="4062128" y="1792436"/>
        <a:ext cx="35263" cy="35263"/>
      </dsp:txXfrm>
    </dsp:sp>
    <dsp:sp modelId="{113584F0-185B-4417-ABB0-D82C3B4D491F}">
      <dsp:nvSpPr>
        <dsp:cNvPr id="0" name=""/>
        <dsp:cNvSpPr/>
      </dsp:nvSpPr>
      <dsp:spPr>
        <a:xfrm>
          <a:off x="2895374" y="20803"/>
          <a:ext cx="2378943" cy="143663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b="1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Информационная ёмкость</a:t>
          </a:r>
        </a:p>
      </dsp:txBody>
      <dsp:txXfrm>
        <a:off x="3243762" y="231194"/>
        <a:ext cx="1682167" cy="1015856"/>
      </dsp:txXfrm>
    </dsp:sp>
    <dsp:sp modelId="{2F77F046-90C1-4EE2-8A1E-7A43FF12C9B9}">
      <dsp:nvSpPr>
        <dsp:cNvPr id="0" name=""/>
        <dsp:cNvSpPr/>
      </dsp:nvSpPr>
      <dsp:spPr>
        <a:xfrm rot="19665316">
          <a:off x="4944000" y="2158550"/>
          <a:ext cx="501703" cy="31655"/>
        </a:xfrm>
        <a:custGeom>
          <a:avLst/>
          <a:gdLst/>
          <a:ahLst/>
          <a:cxnLst/>
          <a:rect l="0" t="0" r="0" b="0"/>
          <a:pathLst>
            <a:path>
              <a:moveTo>
                <a:pt x="0" y="15827"/>
              </a:moveTo>
              <a:lnTo>
                <a:pt x="501703" y="15827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5182309" y="2161835"/>
        <a:ext cx="25085" cy="25085"/>
      </dsp:txXfrm>
    </dsp:sp>
    <dsp:sp modelId="{D6891C9D-048D-4EAA-9256-CFCC8FDBDC52}">
      <dsp:nvSpPr>
        <dsp:cNvPr id="0" name=""/>
        <dsp:cNvSpPr/>
      </dsp:nvSpPr>
      <dsp:spPr>
        <a:xfrm>
          <a:off x="5078956" y="816191"/>
          <a:ext cx="2260464" cy="1436638"/>
        </a:xfrm>
        <a:prstGeom prst="ellipse">
          <a:avLst/>
        </a:prstGeom>
        <a:solidFill>
          <a:schemeClr val="accent4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Компактность</a:t>
          </a:r>
        </a:p>
      </dsp:txBody>
      <dsp:txXfrm>
        <a:off x="5409993" y="1026582"/>
        <a:ext cx="1598390" cy="1015856"/>
      </dsp:txXfrm>
    </dsp:sp>
    <dsp:sp modelId="{5B2D80F0-462B-4FCD-A7B7-B7D9931D1E59}">
      <dsp:nvSpPr>
        <dsp:cNvPr id="0" name=""/>
        <dsp:cNvSpPr/>
      </dsp:nvSpPr>
      <dsp:spPr>
        <a:xfrm rot="530425">
          <a:off x="5504129" y="3104082"/>
          <a:ext cx="213106" cy="31655"/>
        </a:xfrm>
        <a:custGeom>
          <a:avLst/>
          <a:gdLst/>
          <a:ahLst/>
          <a:cxnLst/>
          <a:rect l="0" t="0" r="0" b="0"/>
          <a:pathLst>
            <a:path>
              <a:moveTo>
                <a:pt x="0" y="15827"/>
              </a:moveTo>
              <a:lnTo>
                <a:pt x="213106" y="15827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5605355" y="3114582"/>
        <a:ext cx="10655" cy="10655"/>
      </dsp:txXfrm>
    </dsp:sp>
    <dsp:sp modelId="{0037879F-233F-4CAA-811B-E78AE40C68AE}">
      <dsp:nvSpPr>
        <dsp:cNvPr id="0" name=""/>
        <dsp:cNvSpPr/>
      </dsp:nvSpPr>
      <dsp:spPr>
        <a:xfrm>
          <a:off x="5685153" y="2585974"/>
          <a:ext cx="2222077" cy="1436638"/>
        </a:xfrm>
        <a:prstGeom prst="ellipse">
          <a:avLst/>
        </a:prstGeom>
        <a:solidFill>
          <a:schemeClr val="accent6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Мобильность</a:t>
          </a:r>
        </a:p>
      </dsp:txBody>
      <dsp:txXfrm>
        <a:off x="6010569" y="2796365"/>
        <a:ext cx="1571245" cy="1015856"/>
      </dsp:txXfrm>
    </dsp:sp>
    <dsp:sp modelId="{11520C21-2A54-4F9C-8554-55A9A80D3A8A}">
      <dsp:nvSpPr>
        <dsp:cNvPr id="0" name=""/>
        <dsp:cNvSpPr/>
      </dsp:nvSpPr>
      <dsp:spPr>
        <a:xfrm rot="3298351">
          <a:off x="4374779" y="3887294"/>
          <a:ext cx="832628" cy="31655"/>
        </a:xfrm>
        <a:custGeom>
          <a:avLst/>
          <a:gdLst/>
          <a:ahLst/>
          <a:cxnLst/>
          <a:rect l="0" t="0" r="0" b="0"/>
          <a:pathLst>
            <a:path>
              <a:moveTo>
                <a:pt x="0" y="15827"/>
              </a:moveTo>
              <a:lnTo>
                <a:pt x="832628" y="15827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4770277" y="3882306"/>
        <a:ext cx="41631" cy="41631"/>
      </dsp:txXfrm>
    </dsp:sp>
    <dsp:sp modelId="{1F078059-A629-4A88-A4E9-98F5F67F6600}">
      <dsp:nvSpPr>
        <dsp:cNvPr id="0" name=""/>
        <dsp:cNvSpPr/>
      </dsp:nvSpPr>
      <dsp:spPr>
        <a:xfrm>
          <a:off x="4413435" y="4182217"/>
          <a:ext cx="2107821" cy="1371414"/>
        </a:xfrm>
        <a:prstGeom prst="ellipse">
          <a:avLst/>
        </a:prstGeom>
        <a:solidFill>
          <a:schemeClr val="accent6">
            <a:lumMod val="5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Многофункциональность</a:t>
          </a:r>
        </a:p>
      </dsp:txBody>
      <dsp:txXfrm>
        <a:off x="4722118" y="4383056"/>
        <a:ext cx="1490455" cy="969736"/>
      </dsp:txXfrm>
    </dsp:sp>
    <dsp:sp modelId="{5938226A-26D1-40C2-B590-7F894BF9A587}">
      <dsp:nvSpPr>
        <dsp:cNvPr id="0" name=""/>
        <dsp:cNvSpPr/>
      </dsp:nvSpPr>
      <dsp:spPr>
        <a:xfrm rot="7289196">
          <a:off x="3128350" y="3848202"/>
          <a:ext cx="688495" cy="31655"/>
        </a:xfrm>
        <a:custGeom>
          <a:avLst/>
          <a:gdLst/>
          <a:ahLst/>
          <a:cxnLst/>
          <a:rect l="0" t="0" r="0" b="0"/>
          <a:pathLst>
            <a:path>
              <a:moveTo>
                <a:pt x="0" y="15827"/>
              </a:moveTo>
              <a:lnTo>
                <a:pt x="688495" y="15827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 rot="10800000">
        <a:off x="3455385" y="3846817"/>
        <a:ext cx="34424" cy="34424"/>
      </dsp:txXfrm>
    </dsp:sp>
    <dsp:sp modelId="{0465676A-31AE-4567-8F74-35B977E73E2D}">
      <dsp:nvSpPr>
        <dsp:cNvPr id="0" name=""/>
        <dsp:cNvSpPr/>
      </dsp:nvSpPr>
      <dsp:spPr>
        <a:xfrm>
          <a:off x="1825410" y="4102805"/>
          <a:ext cx="2121972" cy="1436638"/>
        </a:xfrm>
        <a:prstGeom prst="ellipse">
          <a:avLst/>
        </a:prstGeom>
        <a:solidFill>
          <a:schemeClr val="accent5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Привлекательность</a:t>
          </a:r>
        </a:p>
      </dsp:txBody>
      <dsp:txXfrm>
        <a:off x="2136166" y="4313196"/>
        <a:ext cx="1500460" cy="1015856"/>
      </dsp:txXfrm>
    </dsp:sp>
    <dsp:sp modelId="{B899902D-53CF-4BA2-A857-2DDA4BF3629A}">
      <dsp:nvSpPr>
        <dsp:cNvPr id="0" name=""/>
        <dsp:cNvSpPr/>
      </dsp:nvSpPr>
      <dsp:spPr>
        <a:xfrm rot="10335123">
          <a:off x="2216430" y="3089917"/>
          <a:ext cx="413016" cy="31655"/>
        </a:xfrm>
        <a:custGeom>
          <a:avLst/>
          <a:gdLst/>
          <a:ahLst/>
          <a:cxnLst/>
          <a:rect l="0" t="0" r="0" b="0"/>
          <a:pathLst>
            <a:path>
              <a:moveTo>
                <a:pt x="0" y="15827"/>
              </a:moveTo>
              <a:lnTo>
                <a:pt x="413016" y="15827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 rot="10800000">
        <a:off x="2412613" y="3095420"/>
        <a:ext cx="20650" cy="20650"/>
      </dsp:txXfrm>
    </dsp:sp>
    <dsp:sp modelId="{010D5436-5587-494A-B6DA-40F08B28CD0D}">
      <dsp:nvSpPr>
        <dsp:cNvPr id="0" name=""/>
        <dsp:cNvSpPr/>
      </dsp:nvSpPr>
      <dsp:spPr>
        <a:xfrm>
          <a:off x="89887" y="2558590"/>
          <a:ext cx="2150044" cy="1436638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b="1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Наглядность</a:t>
          </a:r>
        </a:p>
      </dsp:txBody>
      <dsp:txXfrm>
        <a:off x="404754" y="2768981"/>
        <a:ext cx="1520310" cy="1015856"/>
      </dsp:txXfrm>
    </dsp:sp>
    <dsp:sp modelId="{36F6F1A3-E958-46BF-893D-9CC7BBAE1781}">
      <dsp:nvSpPr>
        <dsp:cNvPr id="0" name=""/>
        <dsp:cNvSpPr/>
      </dsp:nvSpPr>
      <dsp:spPr>
        <a:xfrm rot="12690233">
          <a:off x="2664468" y="2161519"/>
          <a:ext cx="524201" cy="31655"/>
        </a:xfrm>
        <a:custGeom>
          <a:avLst/>
          <a:gdLst/>
          <a:ahLst/>
          <a:cxnLst/>
          <a:rect l="0" t="0" r="0" b="0"/>
          <a:pathLst>
            <a:path>
              <a:moveTo>
                <a:pt x="0" y="15827"/>
              </a:moveTo>
              <a:lnTo>
                <a:pt x="524201" y="15827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 rot="10800000">
        <a:off x="2913464" y="2164242"/>
        <a:ext cx="26210" cy="26210"/>
      </dsp:txXfrm>
    </dsp:sp>
    <dsp:sp modelId="{DDA3EF41-3D98-49B3-8ACD-128E1D375C19}">
      <dsp:nvSpPr>
        <dsp:cNvPr id="0" name=""/>
        <dsp:cNvSpPr/>
      </dsp:nvSpPr>
      <dsp:spPr>
        <a:xfrm>
          <a:off x="765769" y="824515"/>
          <a:ext cx="2251054" cy="1436638"/>
        </a:xfrm>
        <a:prstGeom prst="ellipse">
          <a:avLst/>
        </a:prstGeom>
        <a:solidFill>
          <a:schemeClr val="accent2">
            <a:lumMod val="75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000" b="1" i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Доступность</a:t>
          </a:r>
        </a:p>
      </dsp:txBody>
      <dsp:txXfrm>
        <a:off x="1095428" y="1034906"/>
        <a:ext cx="1591736" cy="101585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CE75AC-3A16-41B3-A8C1-CED8ABCE1327}">
      <dsp:nvSpPr>
        <dsp:cNvPr id="0" name=""/>
        <dsp:cNvSpPr/>
      </dsp:nvSpPr>
      <dsp:spPr>
        <a:xfrm>
          <a:off x="3001389" y="735984"/>
          <a:ext cx="4912356" cy="4912356"/>
        </a:xfrm>
        <a:prstGeom prst="blockArc">
          <a:avLst>
            <a:gd name="adj1" fmla="val 10800000"/>
            <a:gd name="adj2" fmla="val 16200000"/>
            <a:gd name="adj3" fmla="val 4637"/>
          </a:avLst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6B6F499-3C43-4190-BB86-0175B37DC2A9}">
      <dsp:nvSpPr>
        <dsp:cNvPr id="0" name=""/>
        <dsp:cNvSpPr/>
      </dsp:nvSpPr>
      <dsp:spPr>
        <a:xfrm>
          <a:off x="3001389" y="735984"/>
          <a:ext cx="4912356" cy="4912356"/>
        </a:xfrm>
        <a:prstGeom prst="blockArc">
          <a:avLst>
            <a:gd name="adj1" fmla="val 5400000"/>
            <a:gd name="adj2" fmla="val 10800000"/>
            <a:gd name="adj3" fmla="val 4637"/>
          </a:avLst>
        </a:prstGeom>
        <a:gradFill rotWithShape="0">
          <a:gsLst>
            <a:gs pos="0">
              <a:schemeClr val="accent3">
                <a:hueOff val="1807066"/>
                <a:satOff val="66667"/>
                <a:lumOff val="-98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807066"/>
                <a:satOff val="66667"/>
                <a:lumOff val="-98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807066"/>
                <a:satOff val="66667"/>
                <a:lumOff val="-98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A8AC222-4A70-4D80-B334-87DCE9F41576}">
      <dsp:nvSpPr>
        <dsp:cNvPr id="0" name=""/>
        <dsp:cNvSpPr/>
      </dsp:nvSpPr>
      <dsp:spPr>
        <a:xfrm>
          <a:off x="3001389" y="735984"/>
          <a:ext cx="4912356" cy="4912356"/>
        </a:xfrm>
        <a:prstGeom prst="blockArc">
          <a:avLst>
            <a:gd name="adj1" fmla="val 0"/>
            <a:gd name="adj2" fmla="val 5400000"/>
            <a:gd name="adj3" fmla="val 4637"/>
          </a:avLst>
        </a:prstGeom>
        <a:gradFill rotWithShape="0">
          <a:gsLst>
            <a:gs pos="0">
              <a:schemeClr val="accent3">
                <a:hueOff val="903533"/>
                <a:satOff val="33333"/>
                <a:lumOff val="-49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903533"/>
                <a:satOff val="33333"/>
                <a:lumOff val="-49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903533"/>
                <a:satOff val="33333"/>
                <a:lumOff val="-49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EF8609F-031F-4BBE-ADD4-5EE210D68070}">
      <dsp:nvSpPr>
        <dsp:cNvPr id="0" name=""/>
        <dsp:cNvSpPr/>
      </dsp:nvSpPr>
      <dsp:spPr>
        <a:xfrm>
          <a:off x="3001389" y="735984"/>
          <a:ext cx="4912356" cy="4912356"/>
        </a:xfrm>
        <a:prstGeom prst="blockArc">
          <a:avLst>
            <a:gd name="adj1" fmla="val 16200000"/>
            <a:gd name="adj2" fmla="val 0"/>
            <a:gd name="adj3" fmla="val 4637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z="-80000" prstMaterial="plastic">
          <a:bevelT w="50800" h="50800"/>
          <a:bevelB w="25400" h="2540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9C5C0C5-28A0-40D7-A628-DCBF30F37595}">
      <dsp:nvSpPr>
        <dsp:cNvPr id="0" name=""/>
        <dsp:cNvSpPr/>
      </dsp:nvSpPr>
      <dsp:spPr>
        <a:xfrm>
          <a:off x="3932570" y="2062275"/>
          <a:ext cx="3049994" cy="2259774"/>
        </a:xfrm>
        <a:prstGeom prst="ellipse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Компьютерные программы</a:t>
          </a:r>
        </a:p>
      </dsp:txBody>
      <dsp:txXfrm>
        <a:off x="4379231" y="2393211"/>
        <a:ext cx="2156672" cy="1597902"/>
      </dsp:txXfrm>
    </dsp:sp>
    <dsp:sp modelId="{F96F18AC-EA22-4356-99CB-80C5F44C46AB}">
      <dsp:nvSpPr>
        <dsp:cNvPr id="0" name=""/>
        <dsp:cNvSpPr/>
      </dsp:nvSpPr>
      <dsp:spPr>
        <a:xfrm>
          <a:off x="4666646" y="2009"/>
          <a:ext cx="1581841" cy="1581841"/>
        </a:xfrm>
        <a:prstGeom prst="ellipse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Word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98301" y="233664"/>
        <a:ext cx="1118531" cy="1118531"/>
      </dsp:txXfrm>
    </dsp:sp>
    <dsp:sp modelId="{34FDADD0-9D40-48FA-8BF5-E4EC18CA1973}">
      <dsp:nvSpPr>
        <dsp:cNvPr id="0" name=""/>
        <dsp:cNvSpPr/>
      </dsp:nvSpPr>
      <dsp:spPr>
        <a:xfrm>
          <a:off x="7065878" y="2401241"/>
          <a:ext cx="1581841" cy="1581841"/>
        </a:xfrm>
        <a:prstGeom prst="ellipse">
          <a:avLst/>
        </a:prstGeom>
        <a:gradFill rotWithShape="0">
          <a:gsLst>
            <a:gs pos="0">
              <a:schemeClr val="accent3">
                <a:hueOff val="903533"/>
                <a:satOff val="33333"/>
                <a:lumOff val="-490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903533"/>
                <a:satOff val="33333"/>
                <a:lumOff val="-490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903533"/>
                <a:satOff val="33333"/>
                <a:lumOff val="-490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Power Point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97533" y="2632896"/>
        <a:ext cx="1118531" cy="1118531"/>
      </dsp:txXfrm>
    </dsp:sp>
    <dsp:sp modelId="{9E1DF0FB-00B4-444D-B27E-19AB305A1132}">
      <dsp:nvSpPr>
        <dsp:cNvPr id="0" name=""/>
        <dsp:cNvSpPr/>
      </dsp:nvSpPr>
      <dsp:spPr>
        <a:xfrm>
          <a:off x="4666646" y="4800473"/>
          <a:ext cx="1581841" cy="1581841"/>
        </a:xfrm>
        <a:prstGeom prst="ellipse">
          <a:avLst/>
        </a:prstGeom>
        <a:gradFill rotWithShape="0">
          <a:gsLst>
            <a:gs pos="0">
              <a:schemeClr val="accent3">
                <a:hueOff val="1807066"/>
                <a:satOff val="66667"/>
                <a:lumOff val="-980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1807066"/>
                <a:satOff val="66667"/>
                <a:lumOff val="-980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1807066"/>
                <a:satOff val="66667"/>
                <a:lumOff val="-980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Movie Maker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898301" y="5032128"/>
        <a:ext cx="1118531" cy="1118531"/>
      </dsp:txXfrm>
    </dsp:sp>
    <dsp:sp modelId="{9BF8B0E9-1236-47A4-9D79-13D70283F603}">
      <dsp:nvSpPr>
        <dsp:cNvPr id="0" name=""/>
        <dsp:cNvSpPr/>
      </dsp:nvSpPr>
      <dsp:spPr>
        <a:xfrm>
          <a:off x="2267414" y="2401241"/>
          <a:ext cx="1581841" cy="1581841"/>
        </a:xfrm>
        <a:prstGeom prst="ellipse">
          <a:avLst/>
        </a:prstGeom>
        <a:gradFill rotWithShape="0">
          <a:gsLst>
            <a:gs pos="0">
              <a:schemeClr val="accent3">
                <a:hueOff val="2710599"/>
                <a:satOff val="100000"/>
                <a:lumOff val="-1470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2710599"/>
                <a:satOff val="100000"/>
                <a:lumOff val="-1470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2710599"/>
                <a:satOff val="100000"/>
                <a:lumOff val="-1470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latin typeface="Times New Roman" panose="02020603050405020304" pitchFamily="18" charset="0"/>
              <a:cs typeface="Times New Roman" panose="02020603050405020304" pitchFamily="18" charset="0"/>
            </a:rPr>
            <a:t>Photoshop</a:t>
          </a:r>
          <a:endParaRPr lang="ru-RU" sz="1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499069" y="2632896"/>
        <a:ext cx="1118531" cy="111853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3B6591-36BE-4EAC-A560-FC797A24CCE5}">
      <dsp:nvSpPr>
        <dsp:cNvPr id="0" name=""/>
        <dsp:cNvSpPr/>
      </dsp:nvSpPr>
      <dsp:spPr>
        <a:xfrm rot="10800000">
          <a:off x="1799773" y="545"/>
          <a:ext cx="5952293" cy="1202044"/>
        </a:xfrm>
        <a:prstGeom prst="homePlate">
          <a:avLst/>
        </a:prstGeom>
        <a:solidFill>
          <a:schemeClr val="accent6">
            <a:lumMod val="60000"/>
            <a:lumOff val="4000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0068" tIns="121920" rIns="227584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Работа с детьми</a:t>
          </a:r>
        </a:p>
      </dsp:txBody>
      <dsp:txXfrm rot="10800000">
        <a:off x="2100284" y="545"/>
        <a:ext cx="5651782" cy="1202044"/>
      </dsp:txXfrm>
    </dsp:sp>
    <dsp:sp modelId="{B5C58502-F15C-4F27-9FA8-4D4A724FF4F7}">
      <dsp:nvSpPr>
        <dsp:cNvPr id="0" name=""/>
        <dsp:cNvSpPr/>
      </dsp:nvSpPr>
      <dsp:spPr>
        <a:xfrm>
          <a:off x="1198750" y="545"/>
          <a:ext cx="1202044" cy="1202044"/>
        </a:xfrm>
        <a:prstGeom prst="ellipse">
          <a:avLst/>
        </a:prstGeom>
        <a:solidFill>
          <a:schemeClr val="accent4">
            <a:lumMod val="60000"/>
            <a:lumOff val="40000"/>
          </a:schemeClr>
        </a:solidFill>
        <a:ln>
          <a:solidFill>
            <a:schemeClr val="accent1">
              <a:lumMod val="60000"/>
              <a:lumOff val="40000"/>
            </a:schemeClr>
          </a:solidFill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EDC4FB1-D762-4F2E-9F7D-B35193FC18B8}">
      <dsp:nvSpPr>
        <dsp:cNvPr id="0" name=""/>
        <dsp:cNvSpPr/>
      </dsp:nvSpPr>
      <dsp:spPr>
        <a:xfrm rot="10800000">
          <a:off x="1799773" y="1561409"/>
          <a:ext cx="5952293" cy="1202044"/>
        </a:xfrm>
        <a:prstGeom prst="homePlate">
          <a:avLst/>
        </a:prstGeom>
        <a:solidFill>
          <a:srgbClr val="84C290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0068" tIns="121920" rIns="227584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b="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Оформление и ведение документации</a:t>
          </a:r>
        </a:p>
      </dsp:txBody>
      <dsp:txXfrm rot="10800000">
        <a:off x="2100284" y="1561409"/>
        <a:ext cx="5651782" cy="1202044"/>
      </dsp:txXfrm>
    </dsp:sp>
    <dsp:sp modelId="{D732CF48-BE9D-463A-9CD6-FDC8BD66B11B}">
      <dsp:nvSpPr>
        <dsp:cNvPr id="0" name=""/>
        <dsp:cNvSpPr/>
      </dsp:nvSpPr>
      <dsp:spPr>
        <a:xfrm>
          <a:off x="1198750" y="1561409"/>
          <a:ext cx="1202044" cy="1202044"/>
        </a:xfrm>
        <a:prstGeom prst="ellipse">
          <a:avLst/>
        </a:prstGeom>
        <a:solidFill>
          <a:srgbClr val="FFCC29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553839C-2EB8-492D-A336-90CDF3FD9130}">
      <dsp:nvSpPr>
        <dsp:cNvPr id="0" name=""/>
        <dsp:cNvSpPr/>
      </dsp:nvSpPr>
      <dsp:spPr>
        <a:xfrm rot="10800000">
          <a:off x="1741916" y="3122273"/>
          <a:ext cx="6029435" cy="1202044"/>
        </a:xfrm>
        <a:prstGeom prst="homePlate">
          <a:avLst/>
        </a:prstGeom>
        <a:solidFill>
          <a:srgbClr val="52AC4E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0068" tIns="121920" rIns="227584" bIns="1219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Взаимодействие с родителями и воспитателями</a:t>
          </a:r>
        </a:p>
      </dsp:txBody>
      <dsp:txXfrm rot="10800000">
        <a:off x="2042427" y="3122273"/>
        <a:ext cx="5728924" cy="1202044"/>
      </dsp:txXfrm>
    </dsp:sp>
    <dsp:sp modelId="{BA2C58D1-6366-498D-9696-970C060A7A38}">
      <dsp:nvSpPr>
        <dsp:cNvPr id="0" name=""/>
        <dsp:cNvSpPr/>
      </dsp:nvSpPr>
      <dsp:spPr>
        <a:xfrm>
          <a:off x="1179465" y="3122273"/>
          <a:ext cx="1202044" cy="1202044"/>
        </a:xfrm>
        <a:prstGeom prst="ellipse">
          <a:avLst/>
        </a:prstGeom>
        <a:solidFill>
          <a:srgbClr val="FFC409"/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888E98-6F02-4A52-BDDF-0062F8E51A2D}">
      <dsp:nvSpPr>
        <dsp:cNvPr id="0" name=""/>
        <dsp:cNvSpPr/>
      </dsp:nvSpPr>
      <dsp:spPr>
        <a:xfrm rot="5400000">
          <a:off x="-250788" y="254985"/>
          <a:ext cx="1671921" cy="1170344"/>
        </a:xfrm>
        <a:prstGeom prst="chevron">
          <a:avLst/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200" kern="1200" dirty="0"/>
        </a:p>
      </dsp:txBody>
      <dsp:txXfrm rot="-5400000">
        <a:off x="1" y="589368"/>
        <a:ext cx="1170344" cy="501577"/>
      </dsp:txXfrm>
    </dsp:sp>
    <dsp:sp modelId="{528551E4-CDCA-4F0A-A2AC-65A5A753B32A}">
      <dsp:nvSpPr>
        <dsp:cNvPr id="0" name=""/>
        <dsp:cNvSpPr/>
      </dsp:nvSpPr>
      <dsp:spPr>
        <a:xfrm rot="5400000">
          <a:off x="5242310" y="-4067768"/>
          <a:ext cx="1086748" cy="923067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1" i="0" kern="1200" dirty="0">
              <a:solidFill>
                <a:srgbClr val="A500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Продолжительность занятия на компьютере – 3-5 минут</a:t>
          </a:r>
          <a:endParaRPr lang="ru-RU" sz="2400" b="1" kern="1200" dirty="0">
            <a:solidFill>
              <a:srgbClr val="A5002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1" i="0" kern="1200" dirty="0">
              <a:solidFill>
                <a:srgbClr val="A500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Периодичность - 2 раза в неделю</a:t>
          </a:r>
          <a:endParaRPr lang="ru-RU" sz="2400" b="1" kern="1200" dirty="0">
            <a:solidFill>
              <a:srgbClr val="A5002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170345" y="57248"/>
        <a:ext cx="9177628" cy="980646"/>
      </dsp:txXfrm>
    </dsp:sp>
    <dsp:sp modelId="{7F21BB71-8592-4D83-96AD-09A9C18AD086}">
      <dsp:nvSpPr>
        <dsp:cNvPr id="0" name=""/>
        <dsp:cNvSpPr/>
      </dsp:nvSpPr>
      <dsp:spPr>
        <a:xfrm rot="5400000">
          <a:off x="-250788" y="1733800"/>
          <a:ext cx="1671921" cy="1170344"/>
        </a:xfrm>
        <a:prstGeom prst="chevron">
          <a:avLst/>
        </a:prstGeom>
        <a:solidFill>
          <a:schemeClr val="accent3">
            <a:hueOff val="1355300"/>
            <a:satOff val="50000"/>
            <a:lumOff val="-7353"/>
            <a:alphaOff val="0"/>
          </a:schemeClr>
        </a:solidFill>
        <a:ln w="12700" cap="flat" cmpd="sng" algn="ctr">
          <a:solidFill>
            <a:schemeClr val="accent3">
              <a:hueOff val="1355300"/>
              <a:satOff val="50000"/>
              <a:lumOff val="-7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200" kern="1200" dirty="0"/>
        </a:p>
      </dsp:txBody>
      <dsp:txXfrm rot="-5400000">
        <a:off x="1" y="2068183"/>
        <a:ext cx="1170344" cy="501577"/>
      </dsp:txXfrm>
    </dsp:sp>
    <dsp:sp modelId="{10A4E343-8424-490F-8F37-69FD66A11448}">
      <dsp:nvSpPr>
        <dsp:cNvPr id="0" name=""/>
        <dsp:cNvSpPr/>
      </dsp:nvSpPr>
      <dsp:spPr>
        <a:xfrm rot="5400000">
          <a:off x="5242310" y="-2596419"/>
          <a:ext cx="1086748" cy="923067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1355300"/>
              <a:satOff val="50000"/>
              <a:lumOff val="-735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1" i="0" kern="1200" dirty="0">
              <a:solidFill>
                <a:srgbClr val="A500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Игра может быть включена, как часть занятия (на основном или заключительном этапе)</a:t>
          </a:r>
          <a:endParaRPr lang="ru-RU" sz="2400" b="1" kern="1200" dirty="0">
            <a:solidFill>
              <a:srgbClr val="A5002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170345" y="1528597"/>
        <a:ext cx="9177628" cy="980646"/>
      </dsp:txXfrm>
    </dsp:sp>
    <dsp:sp modelId="{9E064E8A-F85E-4904-B137-CBD38A02C669}">
      <dsp:nvSpPr>
        <dsp:cNvPr id="0" name=""/>
        <dsp:cNvSpPr/>
      </dsp:nvSpPr>
      <dsp:spPr>
        <a:xfrm rot="5400000">
          <a:off x="-250788" y="3212615"/>
          <a:ext cx="1671921" cy="1170344"/>
        </a:xfrm>
        <a:prstGeom prst="chevron">
          <a:avLst/>
        </a:prstGeom>
        <a:solidFill>
          <a:schemeClr val="accent3">
            <a:hueOff val="2710599"/>
            <a:satOff val="100000"/>
            <a:lumOff val="-14706"/>
            <a:alphaOff val="0"/>
          </a:schemeClr>
        </a:solidFill>
        <a:ln w="1270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3200" kern="1200"/>
        </a:p>
      </dsp:txBody>
      <dsp:txXfrm rot="-5400000">
        <a:off x="1" y="3546998"/>
        <a:ext cx="1170344" cy="501577"/>
      </dsp:txXfrm>
    </dsp:sp>
    <dsp:sp modelId="{603F4441-04C7-44B7-A9AF-7FB8D2967FEC}">
      <dsp:nvSpPr>
        <dsp:cNvPr id="0" name=""/>
        <dsp:cNvSpPr/>
      </dsp:nvSpPr>
      <dsp:spPr>
        <a:xfrm rot="5400000">
          <a:off x="5242310" y="-1110138"/>
          <a:ext cx="1086748" cy="9230679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2710599"/>
              <a:satOff val="100000"/>
              <a:lumOff val="-1470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1" i="0" kern="1200" dirty="0">
              <a:solidFill>
                <a:srgbClr val="A500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Индивидуальное дозирование нагрузки при зрительных нарушениях</a:t>
          </a:r>
          <a:endParaRPr lang="ru-RU" sz="2400" b="1" kern="1200" dirty="0">
            <a:solidFill>
              <a:srgbClr val="A5002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400" b="1" i="0" kern="1200" dirty="0">
              <a:solidFill>
                <a:srgbClr val="A5002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rPr>
            <a:t>Противопоказания - эпилепсия</a:t>
          </a:r>
          <a:endParaRPr lang="ru-RU" sz="2400" b="1" kern="1200" dirty="0">
            <a:solidFill>
              <a:srgbClr val="A5002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170345" y="3014878"/>
        <a:ext cx="9177628" cy="980646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6D9A8E-5DC0-4007-AEC7-E169E1614BC8}">
      <dsp:nvSpPr>
        <dsp:cNvPr id="0" name=""/>
        <dsp:cNvSpPr/>
      </dsp:nvSpPr>
      <dsp:spPr>
        <a:xfrm>
          <a:off x="1661145" y="2752575"/>
          <a:ext cx="784170" cy="217272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92085" y="0"/>
              </a:lnTo>
              <a:lnTo>
                <a:pt x="392085" y="2172729"/>
              </a:lnTo>
              <a:lnTo>
                <a:pt x="784170" y="2172729"/>
              </a:lnTo>
            </a:path>
          </a:pathLst>
        </a:custGeom>
        <a:noFill/>
        <a:ln w="127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800" kern="1200"/>
        </a:p>
      </dsp:txBody>
      <dsp:txXfrm>
        <a:off x="1995482" y="3781192"/>
        <a:ext cx="115495" cy="115495"/>
      </dsp:txXfrm>
    </dsp:sp>
    <dsp:sp modelId="{30750C79-7C99-490F-BA59-D8F14D91830A}">
      <dsp:nvSpPr>
        <dsp:cNvPr id="0" name=""/>
        <dsp:cNvSpPr/>
      </dsp:nvSpPr>
      <dsp:spPr>
        <a:xfrm>
          <a:off x="1661145" y="2752575"/>
          <a:ext cx="751210" cy="10853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75605" y="0"/>
              </a:lnTo>
              <a:lnTo>
                <a:pt x="375605" y="1085337"/>
              </a:lnTo>
              <a:lnTo>
                <a:pt x="751210" y="1085337"/>
              </a:lnTo>
            </a:path>
          </a:pathLst>
        </a:custGeom>
        <a:noFill/>
        <a:ln w="127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2003751" y="3262246"/>
        <a:ext cx="65997" cy="65997"/>
      </dsp:txXfrm>
    </dsp:sp>
    <dsp:sp modelId="{127F6461-D5E0-4B65-8B8B-66C3E50E17C8}">
      <dsp:nvSpPr>
        <dsp:cNvPr id="0" name=""/>
        <dsp:cNvSpPr/>
      </dsp:nvSpPr>
      <dsp:spPr>
        <a:xfrm>
          <a:off x="1661145" y="2663613"/>
          <a:ext cx="751210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88962"/>
              </a:moveTo>
              <a:lnTo>
                <a:pt x="375605" y="88962"/>
              </a:lnTo>
              <a:lnTo>
                <a:pt x="375605" y="45720"/>
              </a:lnTo>
              <a:lnTo>
                <a:pt x="751210" y="45720"/>
              </a:lnTo>
            </a:path>
          </a:pathLst>
        </a:custGeom>
        <a:noFill/>
        <a:ln w="127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2017939" y="2690522"/>
        <a:ext cx="37622" cy="37622"/>
      </dsp:txXfrm>
    </dsp:sp>
    <dsp:sp modelId="{D95C4BFC-FA8C-4D95-BD6E-08D0655609C8}">
      <dsp:nvSpPr>
        <dsp:cNvPr id="0" name=""/>
        <dsp:cNvSpPr/>
      </dsp:nvSpPr>
      <dsp:spPr>
        <a:xfrm>
          <a:off x="1661145" y="1539564"/>
          <a:ext cx="742977" cy="1213011"/>
        </a:xfrm>
        <a:custGeom>
          <a:avLst/>
          <a:gdLst/>
          <a:ahLst/>
          <a:cxnLst/>
          <a:rect l="0" t="0" r="0" b="0"/>
          <a:pathLst>
            <a:path>
              <a:moveTo>
                <a:pt x="0" y="1213011"/>
              </a:moveTo>
              <a:lnTo>
                <a:pt x="371488" y="1213011"/>
              </a:lnTo>
              <a:lnTo>
                <a:pt x="371488" y="0"/>
              </a:lnTo>
              <a:lnTo>
                <a:pt x="742977" y="0"/>
              </a:lnTo>
            </a:path>
          </a:pathLst>
        </a:custGeom>
        <a:noFill/>
        <a:ln w="127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/>
        </a:p>
      </dsp:txBody>
      <dsp:txXfrm>
        <a:off x="1997072" y="2110508"/>
        <a:ext cx="71123" cy="71123"/>
      </dsp:txXfrm>
    </dsp:sp>
    <dsp:sp modelId="{C700C7D0-020B-4708-B059-F6A6EF707392}">
      <dsp:nvSpPr>
        <dsp:cNvPr id="0" name=""/>
        <dsp:cNvSpPr/>
      </dsp:nvSpPr>
      <dsp:spPr>
        <a:xfrm>
          <a:off x="1661145" y="452172"/>
          <a:ext cx="767675" cy="2300402"/>
        </a:xfrm>
        <a:custGeom>
          <a:avLst/>
          <a:gdLst/>
          <a:ahLst/>
          <a:cxnLst/>
          <a:rect l="0" t="0" r="0" b="0"/>
          <a:pathLst>
            <a:path>
              <a:moveTo>
                <a:pt x="0" y="2300402"/>
              </a:moveTo>
              <a:lnTo>
                <a:pt x="383837" y="2300402"/>
              </a:lnTo>
              <a:lnTo>
                <a:pt x="383837" y="0"/>
              </a:lnTo>
              <a:lnTo>
                <a:pt x="767675" y="0"/>
              </a:lnTo>
            </a:path>
          </a:pathLst>
        </a:custGeom>
        <a:noFill/>
        <a:ln w="12700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800" kern="1200">
            <a:solidFill>
              <a:srgbClr val="002060"/>
            </a:solidFill>
          </a:endParaRPr>
        </a:p>
      </dsp:txBody>
      <dsp:txXfrm>
        <a:off x="1984355" y="1541746"/>
        <a:ext cx="121255" cy="121255"/>
      </dsp:txXfrm>
    </dsp:sp>
    <dsp:sp modelId="{5CB5044C-7E44-4279-A36A-90582E4937FC}">
      <dsp:nvSpPr>
        <dsp:cNvPr id="0" name=""/>
        <dsp:cNvSpPr/>
      </dsp:nvSpPr>
      <dsp:spPr>
        <a:xfrm>
          <a:off x="219675" y="2301143"/>
          <a:ext cx="1980076" cy="902864"/>
        </a:xfrm>
        <a:prstGeom prst="rect">
          <a:avLst/>
        </a:prstGeom>
        <a:solidFill>
          <a:srgbClr val="39BB2F"/>
        </a:solidFill>
        <a:ln>
          <a:solidFill>
            <a:schemeClr val="accent1"/>
          </a:solidFill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495" tIns="23495" rIns="23495" bIns="23495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7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Виды игр</a:t>
          </a:r>
        </a:p>
      </dsp:txBody>
      <dsp:txXfrm>
        <a:off x="219675" y="2301143"/>
        <a:ext cx="1980076" cy="902864"/>
      </dsp:txXfrm>
    </dsp:sp>
    <dsp:sp modelId="{C607A5DD-AA52-4D87-99B2-60DE7B8DC135}">
      <dsp:nvSpPr>
        <dsp:cNvPr id="0" name=""/>
        <dsp:cNvSpPr/>
      </dsp:nvSpPr>
      <dsp:spPr>
        <a:xfrm>
          <a:off x="2428820" y="740"/>
          <a:ext cx="6143946" cy="902864"/>
        </a:xfrm>
        <a:prstGeom prst="rect">
          <a:avLst/>
        </a:prstGeom>
        <a:solidFill>
          <a:schemeClr val="accent6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 развитие речевого дыхания</a:t>
          </a:r>
        </a:p>
      </dsp:txBody>
      <dsp:txXfrm>
        <a:off x="2428820" y="740"/>
        <a:ext cx="6143946" cy="902864"/>
      </dsp:txXfrm>
    </dsp:sp>
    <dsp:sp modelId="{E24FD4CB-BE3A-443D-9B79-C7EB21A838D9}">
      <dsp:nvSpPr>
        <dsp:cNvPr id="0" name=""/>
        <dsp:cNvSpPr/>
      </dsp:nvSpPr>
      <dsp:spPr>
        <a:xfrm>
          <a:off x="2404122" y="1088132"/>
          <a:ext cx="6133107" cy="902864"/>
        </a:xfrm>
        <a:prstGeom prst="rect">
          <a:avLst/>
        </a:prstGeom>
        <a:solidFill>
          <a:srgbClr val="C3E1B1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5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 автоматизацию поставленных звуков</a:t>
          </a:r>
        </a:p>
      </dsp:txBody>
      <dsp:txXfrm>
        <a:off x="2404122" y="1088132"/>
        <a:ext cx="6133107" cy="902864"/>
      </dsp:txXfrm>
    </dsp:sp>
    <dsp:sp modelId="{860655C3-5A4C-4FB2-B3D2-E42382EAE7B4}">
      <dsp:nvSpPr>
        <dsp:cNvPr id="0" name=""/>
        <dsp:cNvSpPr/>
      </dsp:nvSpPr>
      <dsp:spPr>
        <a:xfrm>
          <a:off x="2412355" y="2257901"/>
          <a:ext cx="6090907" cy="902864"/>
        </a:xfrm>
        <a:prstGeom prst="rect">
          <a:avLst/>
        </a:prstGeom>
        <a:solidFill>
          <a:srgbClr val="84DF7D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4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 нормализацию просодических </a:t>
          </a:r>
        </a:p>
        <a:p>
          <a:pPr marL="0" lvl="0" indent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4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характеристик речи</a:t>
          </a:r>
        </a:p>
      </dsp:txBody>
      <dsp:txXfrm>
        <a:off x="2412355" y="2257901"/>
        <a:ext cx="6090907" cy="902864"/>
      </dsp:txXfrm>
    </dsp:sp>
    <dsp:sp modelId="{4360A697-2B74-4CD0-98E3-574685EF7655}">
      <dsp:nvSpPr>
        <dsp:cNvPr id="0" name=""/>
        <dsp:cNvSpPr/>
      </dsp:nvSpPr>
      <dsp:spPr>
        <a:xfrm>
          <a:off x="2412355" y="3386481"/>
          <a:ext cx="6127480" cy="902864"/>
        </a:xfrm>
        <a:prstGeom prst="rect">
          <a:avLst/>
        </a:prstGeom>
        <a:solidFill>
          <a:srgbClr val="68D75F"/>
        </a:solidFill>
        <a:ln>
          <a:noFill/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3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 дифференциацию звуков, развитие фонематического слуха</a:t>
          </a:r>
        </a:p>
      </dsp:txBody>
      <dsp:txXfrm>
        <a:off x="2412355" y="3386481"/>
        <a:ext cx="6127480" cy="902864"/>
      </dsp:txXfrm>
    </dsp:sp>
    <dsp:sp modelId="{1B0D4224-6A0E-473E-8971-EFE758B39ED0}">
      <dsp:nvSpPr>
        <dsp:cNvPr id="0" name=""/>
        <dsp:cNvSpPr/>
      </dsp:nvSpPr>
      <dsp:spPr>
        <a:xfrm>
          <a:off x="2445315" y="4473873"/>
          <a:ext cx="6088508" cy="902864"/>
        </a:xfrm>
        <a:prstGeom prst="rect">
          <a:avLst/>
        </a:prstGeom>
        <a:solidFill>
          <a:srgbClr val="4BCF41"/>
        </a:solidFill>
        <a:ln>
          <a:solidFill>
            <a:schemeClr val="accent1"/>
          </a:solidFill>
        </a:ln>
        <a:effectLst/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4605" tIns="14605" rIns="14605" bIns="14605" numCol="1" spcCol="1270" anchor="ctr" anchorCtr="0">
          <a:noAutofit/>
        </a:bodyPr>
        <a:lstStyle/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3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На усвоение лексических тем, </a:t>
          </a:r>
        </a:p>
        <a:p>
          <a:pPr marL="0" lvl="0" indent="0" algn="ctr" defTabSz="1022350">
            <a:lnSpc>
              <a:spcPct val="10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300" kern="12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развитие связной речи</a:t>
          </a:r>
        </a:p>
      </dsp:txBody>
      <dsp:txXfrm>
        <a:off x="2445315" y="4473873"/>
        <a:ext cx="6088508" cy="90286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D7EBBF-4CF3-4777-8AB4-79ACD8F73CFB}" type="datetimeFigureOut">
              <a:rPr lang="ru-RU" smtClean="0"/>
              <a:t>12.03.2017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57ADC7-7C1C-450C-A507-8711FE334D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2027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33C6D2-C1A9-4586-A27D-43E981F818AA}" type="slidenum">
              <a:rPr lang="ru-RU" smtClean="0">
                <a:solidFill>
                  <a:prstClr val="black"/>
                </a:solidFill>
              </a:rPr>
              <a:pPr/>
              <a:t>30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096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2.xml"/><Relationship Id="rId1" Type="http://schemas.openxmlformats.org/officeDocument/2006/relationships/audio" Target="../media/audio1.wav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3.xml"/><Relationship Id="rId1" Type="http://schemas.openxmlformats.org/officeDocument/2006/relationships/audio" Target="../media/audio1.wav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3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4.xml"/><Relationship Id="rId1" Type="http://schemas.openxmlformats.org/officeDocument/2006/relationships/audio" Target="../media/audio1.wav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44C4-98D7-4B7F-86D1-D5DB154BDA85}" type="datetimeFigureOut">
              <a:rPr lang="ru-RU" smtClean="0"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D0DB6-C0FA-4681-98F5-DF5AA3374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8730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44C4-98D7-4B7F-86D1-D5DB154BDA85}" type="datetimeFigureOut">
              <a:rPr lang="ru-RU" smtClean="0"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D0DB6-C0FA-4681-98F5-DF5AA3374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919876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44C4-98D7-4B7F-86D1-D5DB154BDA85}" type="datetimeFigureOut">
              <a:rPr lang="ru-RU" smtClean="0"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D0DB6-C0FA-4681-98F5-DF5AA3374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48504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44C4-98D7-4B7F-86D1-D5DB154BDA85}" type="datetimeFigureOut">
              <a:rPr lang="ru-RU" smtClean="0"/>
              <a:t>12.03.2017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D0DB6-C0FA-4681-98F5-DF5AA3374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7987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44C4-98D7-4B7F-86D1-D5DB154BDA85}" type="datetimeFigureOut">
              <a:rPr lang="ru-RU" smtClean="0"/>
              <a:t>12.03.2017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D0DB6-C0FA-4681-98F5-DF5AA3374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58789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44C4-98D7-4B7F-86D1-D5DB154BDA85}" type="datetimeFigureOut">
              <a:rPr lang="ru-RU" smtClean="0"/>
              <a:t>12.03.2017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D0DB6-C0FA-4681-98F5-DF5AA3374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914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44C4-98D7-4B7F-86D1-D5DB154BDA85}" type="datetimeFigureOut">
              <a:rPr lang="ru-RU" smtClean="0"/>
              <a:t>12.03.2017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D0DB6-C0FA-4681-98F5-DF5AA3374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3843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44C4-98D7-4B7F-86D1-D5DB154BDA85}" type="datetimeFigureOut">
              <a:rPr lang="ru-RU" smtClean="0"/>
              <a:t>12.03.2017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D0DB6-C0FA-4681-98F5-DF5AA3374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99305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44C4-98D7-4B7F-86D1-D5DB154BDA85}" type="datetimeFigureOut">
              <a:rPr lang="ru-RU" smtClean="0"/>
              <a:t>12.03.2017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D0DB6-C0FA-4681-98F5-DF5AA3374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8383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44C4-98D7-4B7F-86D1-D5DB154BDA85}" type="datetimeFigureOut">
              <a:rPr lang="ru-RU" smtClean="0"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D0DB6-C0FA-4681-98F5-DF5AA3374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8347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5344C4-98D7-4B7F-86D1-D5DB154BDA85}" type="datetimeFigureOut">
              <a:rPr lang="ru-RU" smtClean="0"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D0DB6-C0FA-4681-98F5-DF5AA3374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9701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8130993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61006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1193632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026487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5585897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663367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2539404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714422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1082551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336897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2143583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408051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1938597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190846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7170218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2176150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9191450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7708365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8021281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6473548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834966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557483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6025048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7592522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6216626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3116626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5038645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273574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7100685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767451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218333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1855835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692403"/>
      </p:ext>
    </p:extLst>
  </p:cSld>
  <p:clrMapOvr>
    <a:masterClrMapping/>
  </p:clrMapOvr>
  <p:transition spd="med">
    <p:sndAc>
      <p:stSnd>
        <p:snd r:embed="rId1" name="chimes.wav"/>
      </p:stSnd>
    </p:sndAc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3B8E3-D0FA-48BD-8201-97179AA3DA8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0331-8130-44B7-B292-9BE7F3226F5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188142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3B8E3-D0FA-48BD-8201-97179AA3DA8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0331-8130-44B7-B292-9BE7F3226F5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739513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3B8E3-D0FA-48BD-8201-97179AA3DA8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0331-8130-44B7-B292-9BE7F3226F5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77244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3B8E3-D0FA-48BD-8201-97179AA3DA8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0331-8130-44B7-B292-9BE7F3226F5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7956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3B8E3-D0FA-48BD-8201-97179AA3DA8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0331-8130-44B7-B292-9BE7F3226F5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08708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3B8E3-D0FA-48BD-8201-97179AA3DA8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0331-8130-44B7-B292-9BE7F3226F5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56951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3B8E3-D0FA-48BD-8201-97179AA3DA8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0331-8130-44B7-B292-9BE7F3226F5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42843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3B8E3-D0FA-48BD-8201-97179AA3DA8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0331-8130-44B7-B292-9BE7F3226F5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1223927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3B8E3-D0FA-48BD-8201-97179AA3DA8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0331-8130-44B7-B292-9BE7F3226F5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727509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3B8E3-D0FA-48BD-8201-97179AA3DA8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0331-8130-44B7-B292-9BE7F3226F5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4138116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3B8E3-D0FA-48BD-8201-97179AA3DA8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0331-8130-44B7-B292-9BE7F3226F5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6041502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69424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1173532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135566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991308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571850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448484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1550829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357696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12577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73756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64105153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582132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962818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287606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391963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154140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094108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250646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9309857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93125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7885245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9527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5344C4-98D7-4B7F-86D1-D5DB154BDA85}" type="datetimeFigureOut">
              <a:rPr lang="ru-RU" smtClean="0"/>
              <a:t>12.03.2017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7D0DB6-C0FA-4681-98F5-DF5AA33745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394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98004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5573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med"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57455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 spd="med"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3B8E3-D0FA-48BD-8201-97179AA3DA89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50331-8130-44B7-B292-9BE7F3226F5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7963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0311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B949AE-55AD-43C2-AC7B-2233EEC6CF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12.03.2017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850A1E-BEEA-4690-A713-430417A429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24581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audio" Target="../media/audio2.wav"/><Relationship Id="rId7" Type="http://schemas.openxmlformats.org/officeDocument/2006/relationships/image" Target="../media/image12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1.jpg"/><Relationship Id="rId9" Type="http://schemas.openxmlformats.org/officeDocument/2006/relationships/slide" Target="slide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3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5.png"/><Relationship Id="rId7" Type="http://schemas.openxmlformats.org/officeDocument/2006/relationships/image" Target="../media/image23.png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7" Type="http://schemas.openxmlformats.org/officeDocument/2006/relationships/image" Target="../media/image2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audio" Target="../media/audio2.wav"/><Relationship Id="rId7" Type="http://schemas.openxmlformats.org/officeDocument/2006/relationships/image" Target="../media/image38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10" Type="http://schemas.openxmlformats.org/officeDocument/2006/relationships/image" Target="../media/image41.png"/><Relationship Id="rId4" Type="http://schemas.openxmlformats.org/officeDocument/2006/relationships/image" Target="../media/image1.jpg"/><Relationship Id="rId9" Type="http://schemas.openxmlformats.org/officeDocument/2006/relationships/image" Target="../media/image40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audio" Target="../media/audio2.wav"/><Relationship Id="rId7" Type="http://schemas.openxmlformats.org/officeDocument/2006/relationships/image" Target="../media/image43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36.png"/><Relationship Id="rId10" Type="http://schemas.openxmlformats.org/officeDocument/2006/relationships/image" Target="../media/image46.png"/><Relationship Id="rId4" Type="http://schemas.openxmlformats.org/officeDocument/2006/relationships/image" Target="../media/image1.jpg"/><Relationship Id="rId9" Type="http://schemas.openxmlformats.org/officeDocument/2006/relationships/image" Target="../media/image4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audio" Target="../media/audio6.wav"/><Relationship Id="rId7" Type="http://schemas.openxmlformats.org/officeDocument/2006/relationships/image" Target="../media/image51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0.png"/><Relationship Id="rId11" Type="http://schemas.openxmlformats.org/officeDocument/2006/relationships/image" Target="../media/image55.png"/><Relationship Id="rId5" Type="http://schemas.openxmlformats.org/officeDocument/2006/relationships/image" Target="../media/image49.png"/><Relationship Id="rId10" Type="http://schemas.openxmlformats.org/officeDocument/2006/relationships/image" Target="../media/image54.png"/><Relationship Id="rId4" Type="http://schemas.openxmlformats.org/officeDocument/2006/relationships/image" Target="../media/image48.jpeg"/><Relationship Id="rId9" Type="http://schemas.openxmlformats.org/officeDocument/2006/relationships/image" Target="../media/image5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jpeg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62.jpe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jpeg"/><Relationship Id="rId3" Type="http://schemas.openxmlformats.org/officeDocument/2006/relationships/audio" Target="../media/audio1.wav"/><Relationship Id="rId7" Type="http://schemas.openxmlformats.org/officeDocument/2006/relationships/image" Target="../media/image6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63.jpeg"/><Relationship Id="rId5" Type="http://schemas.openxmlformats.org/officeDocument/2006/relationships/image" Target="../media/image5.png"/><Relationship Id="rId4" Type="http://schemas.openxmlformats.org/officeDocument/2006/relationships/audio" Target="../media/audio5.wav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image" Target="../media/image6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64.jpeg"/><Relationship Id="rId5" Type="http://schemas.openxmlformats.org/officeDocument/2006/relationships/image" Target="../media/image63.jpeg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7.jpe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audio" Target="../media/audio4.wav"/><Relationship Id="rId7" Type="http://schemas.openxmlformats.org/officeDocument/2006/relationships/image" Target="../media/image69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8.jpeg"/><Relationship Id="rId5" Type="http://schemas.openxmlformats.org/officeDocument/2006/relationships/image" Target="../media/image1.jpg"/><Relationship Id="rId4" Type="http://schemas.openxmlformats.org/officeDocument/2006/relationships/audio" Target="../media/audio2.wav"/><Relationship Id="rId9" Type="http://schemas.openxmlformats.org/officeDocument/2006/relationships/image" Target="../media/image7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6.xml"/><Relationship Id="rId5" Type="http://schemas.openxmlformats.org/officeDocument/2006/relationships/image" Target="../media/image78.jpeg"/><Relationship Id="rId4" Type="http://schemas.openxmlformats.org/officeDocument/2006/relationships/image" Target="../media/image77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8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67712" y="730058"/>
            <a:ext cx="9906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altLang="ru-RU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</a:t>
            </a:r>
            <a:br>
              <a:rPr lang="en-US" altLang="ru-RU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«Золотой ключик» г. Вуктыл</a:t>
            </a:r>
            <a:endParaRPr lang="ru-RU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70918" y="2429435"/>
            <a:ext cx="10099589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Педагогический опыт работы </a:t>
            </a: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учителя – логопеда первой квалификационной категории</a:t>
            </a: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МБДОУ «Детский сад «Золотой ключик» г. Вуктыл</a:t>
            </a:r>
          </a:p>
          <a:p>
            <a:pPr algn="ctr"/>
            <a:r>
              <a:rPr lang="ru-RU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Скорик Натальи Витальевны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084181" y="5175911"/>
            <a:ext cx="458481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Aft>
                <a:spcPct val="0"/>
              </a:spcAft>
              <a:buNone/>
              <a:defRPr/>
            </a:pP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fontAlgn="base">
              <a:spcAft>
                <a:spcPct val="0"/>
              </a:spcAft>
              <a:buNone/>
              <a:defRPr/>
            </a:pP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fontAlgn="base">
              <a:spcAft>
                <a:spcPct val="0"/>
              </a:spcAft>
              <a:buNone/>
              <a:defRPr/>
            </a:pPr>
            <a:endParaRPr lang="ru-RU" sz="1400" dirty="0">
              <a:solidFill>
                <a:srgbClr val="FF006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fontAlgn="base">
              <a:spcAft>
                <a:spcPct val="0"/>
              </a:spcAft>
              <a:buNone/>
              <a:defRPr/>
            </a:pPr>
            <a:r>
              <a:rPr lang="ru-RU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169570 Республика Коми, город Вуктыл, </a:t>
            </a:r>
          </a:p>
          <a:p>
            <a:pPr lvl="0" algn="ctr" fontAlgn="base">
              <a:spcAft>
                <a:spcPct val="0"/>
              </a:spcAft>
              <a:buNone/>
              <a:defRPr/>
            </a:pPr>
            <a:r>
              <a:rPr lang="ru-RU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улица 60 лет Октября, дом 15, </a:t>
            </a:r>
          </a:p>
          <a:p>
            <a:pPr lvl="0" algn="ctr" fontAlgn="base">
              <a:spcAft>
                <a:spcPct val="0"/>
              </a:spcAft>
              <a:buNone/>
              <a:defRPr/>
            </a:pPr>
            <a:r>
              <a:rPr lang="en-US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sad</a:t>
            </a:r>
            <a:r>
              <a:rPr lang="ru-RU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32-</a:t>
            </a:r>
            <a:r>
              <a:rPr lang="en-US" sz="1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vuktyl</a:t>
            </a:r>
            <a:r>
              <a:rPr lang="ru-RU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@</a:t>
            </a:r>
            <a:r>
              <a:rPr lang="en-US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mail</a:t>
            </a:r>
            <a:r>
              <a:rPr lang="ru-RU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en-US" sz="1400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</a:t>
            </a:r>
            <a:r>
              <a:rPr lang="ru-RU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sad</a:t>
            </a:r>
            <a:r>
              <a:rPr lang="ru-RU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32</a:t>
            </a:r>
            <a:r>
              <a:rPr lang="en-US" sz="14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-vuktyl@.ru</a:t>
            </a:r>
            <a:endParaRPr lang="ru-RU" sz="1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427700" y="6129385"/>
            <a:ext cx="192693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Вуктыл, 2016</a:t>
            </a:r>
            <a:r>
              <a:rPr lang="ru-RU" sz="1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32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  <a:endParaRPr lang="ru-RU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010233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70488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911179" y="2810816"/>
            <a:ext cx="8641492" cy="304698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3200" b="1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ru-RU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Тема педагогического опыта:</a:t>
            </a:r>
          </a:p>
          <a:p>
            <a:pPr algn="ctr"/>
            <a:endParaRPr lang="ru-RU" sz="3200" b="1" dirty="0">
              <a:ln w="13462">
                <a:solidFill>
                  <a:schemeClr val="bg1"/>
                </a:solidFill>
                <a:prstDash val="solid"/>
              </a:ln>
              <a:solidFill>
                <a:srgbClr val="002060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ru-RU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«Использование информационно - коммуникационных технологий </a:t>
            </a:r>
          </a:p>
          <a:p>
            <a:pPr algn="ctr"/>
            <a:r>
              <a:rPr lang="ru-RU" sz="3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в коррекционной работе с дошкольниками»</a:t>
            </a:r>
          </a:p>
        </p:txBody>
      </p:sp>
    </p:spTree>
    <p:extLst>
      <p:ext uri="{BB962C8B-B14F-4D97-AF65-F5344CB8AC3E}">
        <p14:creationId xmlns:p14="http://schemas.microsoft.com/office/powerpoint/2010/main" val="21516122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38" y="109469"/>
            <a:ext cx="11477804" cy="67485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0557" y="170213"/>
            <a:ext cx="11690885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200" b="1" dirty="0">
                <a:ln w="0"/>
                <a:solidFill>
                  <a:srgbClr val="008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«Играя на компьютере, ребенок активно взаимодействует пусть с искусственным, но все - же взаимодействует с каким-то миром. При этом он учится не только быстро нажимать на клавиши, но и строить в своей голове образно-концептуальные модели, без которых нельзя добиться успеха в современных компьютерных играх... и в этом проявляется их развивающий потенциал, особенно это касается интеллекта". </a:t>
            </a:r>
          </a:p>
          <a:p>
            <a:pPr algn="ctr"/>
            <a:endParaRPr lang="ru-RU" sz="32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800" b="1" dirty="0">
                <a:ln w="0"/>
                <a:solidFill>
                  <a:srgbClr val="008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А.Г. </a:t>
            </a:r>
            <a:r>
              <a:rPr lang="ru-RU" sz="2800" b="1" dirty="0" err="1">
                <a:ln w="0"/>
                <a:solidFill>
                  <a:srgbClr val="008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Шмелёв</a:t>
            </a:r>
            <a:r>
              <a:rPr lang="ru-RU" sz="2800" b="1" dirty="0">
                <a:ln w="0"/>
                <a:solidFill>
                  <a:srgbClr val="008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340401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.png"/>
          <p:cNvPicPr>
            <a:picLocks noChangeAspect="1"/>
          </p:cNvPicPr>
          <p:nvPr/>
        </p:nvPicPr>
        <p:blipFill rotWithShape="1">
          <a:blip r:embed="rId2"/>
          <a:srcRect l="78137" t="48313"/>
          <a:stretch/>
        </p:blipFill>
        <p:spPr bwMode="auto">
          <a:xfrm>
            <a:off x="9827562" y="3103808"/>
            <a:ext cx="2111152" cy="3533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2.png"/>
          <p:cNvPicPr>
            <a:picLocks noChangeAspect="1"/>
          </p:cNvPicPr>
          <p:nvPr/>
        </p:nvPicPr>
        <p:blipFill rotWithShape="1">
          <a:blip r:embed="rId2"/>
          <a:srcRect l="54458" t="42013" r="20679" b="-3143"/>
          <a:stretch/>
        </p:blipFill>
        <p:spPr bwMode="auto">
          <a:xfrm>
            <a:off x="373487" y="1639295"/>
            <a:ext cx="2671549" cy="4650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880298" y="82228"/>
            <a:ext cx="926756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4000" b="1" u="sng" dirty="0">
                <a:solidFill>
                  <a:srgbClr val="0046D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4000" b="1" dirty="0">
                <a:solidFill>
                  <a:srgbClr val="0046D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 algn="ctr"/>
            <a:endParaRPr lang="ru-RU" sz="4000" b="1" dirty="0">
              <a:solidFill>
                <a:srgbClr val="0046D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ru-RU" sz="4000" b="1" dirty="0">
                <a:solidFill>
                  <a:srgbClr val="0046D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Повышение эффективности </a:t>
            </a:r>
          </a:p>
          <a:p>
            <a:pPr algn="ctr">
              <a:lnSpc>
                <a:spcPct val="150000"/>
              </a:lnSpc>
            </a:pPr>
            <a:r>
              <a:rPr lang="ru-RU" sz="4000" b="1" dirty="0">
                <a:solidFill>
                  <a:srgbClr val="0046D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оптимизация образовательного процесса в результате использования ИКТ</a:t>
            </a:r>
          </a:p>
        </p:txBody>
      </p:sp>
    </p:spTree>
    <p:extLst>
      <p:ext uri="{BB962C8B-B14F-4D97-AF65-F5344CB8AC3E}">
        <p14:creationId xmlns:p14="http://schemas.microsoft.com/office/powerpoint/2010/main" val="13631429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55576" y="851647"/>
            <a:ext cx="62654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149722528"/>
              </p:ext>
            </p:extLst>
          </p:nvPr>
        </p:nvGraphicFramePr>
        <p:xfrm>
          <a:off x="288324" y="568411"/>
          <a:ext cx="11541212" cy="50497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11347" y="0"/>
            <a:ext cx="2807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ln w="0"/>
                <a:solidFill>
                  <a:srgbClr val="C0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</a:p>
        </p:txBody>
      </p:sp>
    </p:spTree>
    <p:extLst>
      <p:ext uri="{BB962C8B-B14F-4D97-AF65-F5344CB8AC3E}">
        <p14:creationId xmlns:p14="http://schemas.microsoft.com/office/powerpoint/2010/main" val="15044445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6612"/>
          </a:xfrm>
          <a:prstGeom prst="rect">
            <a:avLst/>
          </a:prstGeom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085579571"/>
              </p:ext>
            </p:extLst>
          </p:nvPr>
        </p:nvGraphicFramePr>
        <p:xfrm>
          <a:off x="2504302" y="2125362"/>
          <a:ext cx="9572368" cy="46708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304419" y="586736"/>
            <a:ext cx="833669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ИКТ </a:t>
            </a:r>
          </a:p>
          <a:p>
            <a:pPr algn="ctr"/>
            <a:r>
              <a:rPr lang="ru-RU" sz="36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образовательном процессе</a:t>
            </a:r>
          </a:p>
        </p:txBody>
      </p:sp>
    </p:spTree>
    <p:extLst>
      <p:ext uri="{BB962C8B-B14F-4D97-AF65-F5344CB8AC3E}">
        <p14:creationId xmlns:p14="http://schemas.microsoft.com/office/powerpoint/2010/main" val="42777250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2.png"/>
          <p:cNvPicPr>
            <a:picLocks noChangeAspect="1"/>
          </p:cNvPicPr>
          <p:nvPr/>
        </p:nvPicPr>
        <p:blipFill rotWithShape="1">
          <a:blip r:embed="rId2"/>
          <a:srcRect l="83416" b="54355"/>
          <a:stretch/>
        </p:blipFill>
        <p:spPr bwMode="auto">
          <a:xfrm>
            <a:off x="231819" y="3829106"/>
            <a:ext cx="1554310" cy="3028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 descr="2.png"/>
          <p:cNvPicPr>
            <a:picLocks noChangeAspect="1"/>
          </p:cNvPicPr>
          <p:nvPr/>
        </p:nvPicPr>
        <p:blipFill rotWithShape="1">
          <a:blip r:embed="rId2"/>
          <a:srcRect t="42944" r="79185"/>
          <a:stretch/>
        </p:blipFill>
        <p:spPr bwMode="auto">
          <a:xfrm>
            <a:off x="10178257" y="280897"/>
            <a:ext cx="1854717" cy="3608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241474314"/>
              </p:ext>
            </p:extLst>
          </p:nvPr>
        </p:nvGraphicFramePr>
        <p:xfrm>
          <a:off x="2009104" y="682581"/>
          <a:ext cx="8169153" cy="5576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965399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6612"/>
          </a:xfrm>
          <a:prstGeom prst="rect">
            <a:avLst/>
          </a:prstGeom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300549820"/>
              </p:ext>
            </p:extLst>
          </p:nvPr>
        </p:nvGraphicFramePr>
        <p:xfrm>
          <a:off x="1861751" y="286143"/>
          <a:ext cx="10915135" cy="63843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7750558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2.png"/>
          <p:cNvPicPr>
            <a:picLocks noChangeAspect="1"/>
          </p:cNvPicPr>
          <p:nvPr/>
        </p:nvPicPr>
        <p:blipFill rotWithShape="1">
          <a:blip r:embed="rId2"/>
          <a:srcRect l="6318" r="65149" b="56103"/>
          <a:stretch/>
        </p:blipFill>
        <p:spPr bwMode="auto">
          <a:xfrm>
            <a:off x="8044070" y="1867391"/>
            <a:ext cx="3724395" cy="40568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3361039" y="477795"/>
            <a:ext cx="795775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 применения ИКТ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791318646"/>
              </p:ext>
            </p:extLst>
          </p:nvPr>
        </p:nvGraphicFramePr>
        <p:xfrm>
          <a:off x="-193183" y="1599418"/>
          <a:ext cx="8950817" cy="43248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011494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36" y="109469"/>
            <a:ext cx="10264462" cy="6748531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57577" y="231820"/>
            <a:ext cx="113205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b="1" dirty="0">
                <a:solidFill>
                  <a:srgbClr val="AE761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логопедических занятий с использованием компьютера</a:t>
            </a:r>
            <a:r>
              <a:rPr lang="ru-RU" sz="2800" dirty="0">
                <a:solidFill>
                  <a:srgbClr val="AE761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688210744"/>
              </p:ext>
            </p:extLst>
          </p:nvPr>
        </p:nvGraphicFramePr>
        <p:xfrm>
          <a:off x="953036" y="938606"/>
          <a:ext cx="10401024" cy="463794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7762377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6612"/>
          </a:xfrm>
          <a:prstGeom prst="rect">
            <a:avLst/>
          </a:prstGeom>
        </p:spPr>
      </p:pic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523253047"/>
              </p:ext>
            </p:extLst>
          </p:nvPr>
        </p:nvGraphicFramePr>
        <p:xfrm>
          <a:off x="3023286" y="719666"/>
          <a:ext cx="9473514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031185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20789" y="547218"/>
            <a:ext cx="62654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12687" y="2321922"/>
            <a:ext cx="2952206" cy="22141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4853" y="851647"/>
            <a:ext cx="1877292" cy="2994684"/>
          </a:xfrm>
          <a:prstGeom prst="rect">
            <a:avLst/>
          </a:prstGeom>
          <a:ln>
            <a:noFill/>
          </a:ln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42105" y="1249353"/>
            <a:ext cx="2832737" cy="260272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71013" y="4147268"/>
            <a:ext cx="1918821" cy="2569421"/>
          </a:xfrm>
          <a:prstGeom prst="rect">
            <a:avLst/>
          </a:prstGeom>
        </p:spPr>
      </p:pic>
      <p:sp>
        <p:nvSpPr>
          <p:cNvPr id="8" name="Стрелка: вправо 7">
            <a:hlinkClick r:id="rId9" action="ppaction://hlinksldjump" tooltip="молодец"/>
          </p:cNvPr>
          <p:cNvSpPr/>
          <p:nvPr/>
        </p:nvSpPr>
        <p:spPr>
          <a:xfrm>
            <a:off x="9525000" y="5613400"/>
            <a:ext cx="1701800" cy="876300"/>
          </a:xfrm>
          <a:prstGeom prst="rightArrow">
            <a:avLst/>
          </a:prstGeom>
          <a:solidFill>
            <a:schemeClr val="accent6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1450975" y="649995"/>
            <a:ext cx="24129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Молодец!</a:t>
            </a:r>
          </a:p>
        </p:txBody>
      </p:sp>
    </p:spTree>
    <p:extLst>
      <p:ext uri="{BB962C8B-B14F-4D97-AF65-F5344CB8AC3E}">
        <p14:creationId xmlns:p14="http://schemas.microsoft.com/office/powerpoint/2010/main" val="1328391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125 C 0 -0.181 0.069 -0.25 0.125 -0.25 L 0.25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2000" cy="7025951"/>
          </a:xfrm>
          <a:prstGeom prst="rect">
            <a:avLst/>
          </a:prstGeom>
          <a:effectLst>
            <a:glow rad="279400">
              <a:schemeClr val="bg1"/>
            </a:glow>
          </a:effectLst>
        </p:spPr>
      </p:pic>
      <p:pic>
        <p:nvPicPr>
          <p:cNvPr id="1036" name="Picture 12" descr="http://img-fotki.yandex.ru/get/6434/66124276.12a/0_8e98b_40787183_L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29435" y="3178838"/>
            <a:ext cx="1646626" cy="1729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http://i.vdvrus.ru/files/items/35/a1/35a18d06ea599aa0023c92ca2c0256f0_1464598342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5191" y="1779844"/>
            <a:ext cx="5846673" cy="4708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0616" y="-42152"/>
            <a:ext cx="116448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«Предлоги»</a:t>
            </a:r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задача:</a:t>
            </a:r>
          </a:p>
          <a:p>
            <a:pPr lvl="0" algn="ctr"/>
            <a:r>
              <a:rPr lang="ru-RU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учить детей правильно употреблять предлоги, выделять их в предложении, составлять с ними предложения.</a:t>
            </a:r>
          </a:p>
          <a:p>
            <a:pPr lvl="0" algn="ctr"/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Упражнение № 1 «Где щенок?»</a:t>
            </a:r>
          </a:p>
        </p:txBody>
      </p:sp>
    </p:spTree>
    <p:extLst>
      <p:ext uri="{BB962C8B-B14F-4D97-AF65-F5344CB8AC3E}">
        <p14:creationId xmlns:p14="http://schemas.microsoft.com/office/powerpoint/2010/main" val="41555080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-3.33333E-6 L -0.25 -3.33333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28733"/>
            <a:ext cx="12233295" cy="682926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5938" y="3619500"/>
            <a:ext cx="1660021" cy="1372285"/>
          </a:xfrm>
          <a:prstGeom prst="rect">
            <a:avLst/>
          </a:prstGeom>
        </p:spPr>
      </p:pic>
      <p:pic>
        <p:nvPicPr>
          <p:cNvPr id="3074" name="Picture 2" descr="http://www.playing-field.ru/img/2015/052110/402642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20" r="17634"/>
          <a:stretch/>
        </p:blipFill>
        <p:spPr bwMode="auto">
          <a:xfrm>
            <a:off x="4076699" y="982519"/>
            <a:ext cx="4268305" cy="41870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94982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66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047999" y="0"/>
            <a:ext cx="907809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«Дышим правильно»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660820" y="707886"/>
            <a:ext cx="930875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задача: </a:t>
            </a: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выработка правильного диафрагмального дыхания, </a:t>
            </a:r>
          </a:p>
          <a:p>
            <a:pPr algn="ctr"/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направленной воздушной струи определённой длительности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3921210" y="1482812"/>
            <a:ext cx="7842421" cy="512393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19893" y="3540721"/>
            <a:ext cx="2798578" cy="1697499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42198" y="1941394"/>
            <a:ext cx="1937014" cy="139137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11472" y="2343230"/>
            <a:ext cx="1986841" cy="1979081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99406" y="1704507"/>
            <a:ext cx="3586434" cy="1628263"/>
          </a:xfrm>
          <a:prstGeom prst="rect">
            <a:avLst/>
          </a:prstGeom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927415" y="4397823"/>
            <a:ext cx="2154954" cy="1439773"/>
          </a:xfrm>
          <a:prstGeom prst="rect">
            <a:avLst/>
          </a:prstGeom>
        </p:spPr>
      </p:pic>
      <p:pic>
        <p:nvPicPr>
          <p:cNvPr id="26" name="Рисунок 25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764300" y="3022636"/>
            <a:ext cx="3362119" cy="1904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8525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0" presetID="4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wind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66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962400" y="486032"/>
            <a:ext cx="7842422" cy="598890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/>
          <a:srcRect l="28973" t="28836" r="26258" b="25563"/>
          <a:stretch/>
        </p:blipFill>
        <p:spPr>
          <a:xfrm>
            <a:off x="6606747" y="2115995"/>
            <a:ext cx="1087394" cy="112034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63073" y="3332128"/>
            <a:ext cx="1085182" cy="112176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697459" y="1632909"/>
            <a:ext cx="1085182" cy="112176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949931" y="3151033"/>
            <a:ext cx="1085182" cy="1121761"/>
          </a:xfrm>
          <a:prstGeom prst="rect">
            <a:avLst/>
          </a:prstGeom>
        </p:spPr>
      </p:pic>
      <p:pic>
        <p:nvPicPr>
          <p:cNvPr id="2050" name="Picture 2" descr="http://30astr-mdou122.caduk.ru/images/romashkarozovaya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914" y="2597666"/>
            <a:ext cx="2907956" cy="387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15910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2.59259E-6 C -0.00404 -0.0669 0.04596 -0.125 0.11302 -0.12893 C 0.17695 -0.13403 0.23698 -0.08889 0.24101 -0.02407 C 0.24596 0.03611 0.20403 0.0919 0.14401 0.09607 C 0.08906 0.09908 0.03698 0.06204 0.03294 0.00602 C 0.02903 -0.0449 0.06406 -0.09305 0.11497 -0.09699 C 0.16198 -0.1 0.20599 -0.06898 0.20898 -0.02199 C 0.21198 0.01991 0.18398 0.06111 0.14205 0.06297 C 0.10403 0.06597 0.06797 0.0419 0.06497 0.00394 C 0.06302 -0.03009 0.08398 -0.06296 0.11705 -0.06504 C 0.14596 -0.0669 0.175 -0.04907 0.17695 -0.0199 C 0.17903 0.0051 0.16406 0.02894 0.13997 0.03102 C 0.12005 0.0331 0.09896 0.02199 0.09804 0.00209 C 0.09596 -0.01389 0.10403 -0.03102 0.11901 -0.0331 C 0.13099 -0.0331 0.14297 -0.02893 0.14505 -0.01805 C 0.14596 -0.01111 0.14401 -0.00393 0.13802 -0.00092 C 0.13502 -2.59259E-6 0.13294 -2.59259E-6 0.12995 -0.00092 " pathEditMode="relative" rAng="0" ptsTypes="AAAAAAAAAAAAAAAAA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057" y="-1667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7" presetID="6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008 0.008 -0.017 0.016 -0.021 0.026 C -0.025 0.037 -0.027 0.05 -0.029 0.063 C -0.031 0.076 -0.029 0.087 -0.027 0.099 C -0.025 0.11 -0.022 0.122 -0.015 0.132 C -0.009 0.142 0.001 0.15 0.012 0.156 C 0.022 0.162 0.034 0.166 0.046 0.168 C 0.058 0.17 0.07 0.17 0.081 0.168 C 0.093 0.166 0.104 0.161 0.113 0.153 C 0.122 0.146 0.13 0.137 0.134 0.126 C 0.139 0.116 0.141 0.102 0.141 0.091 C 0.142 0.08 0.141 0.067 0.136 0.056 C 0.131 0.046 0.122 0.038 0.11 0.034 C 0.098 0.031 0.086 0.035 0.078 0.042 C 0.071 0.049 0.066 0.06 0.065 0.073 C 0.065 0.086 0.066 0.098 0.071 0.108 C 0.076 0.118 0.075 0.12 0.095 0.133 C 0.113 0.147 0.131 0.143 0.142 0.144 C 0.153 0.144 0.162 0.14 0.173 0.136 C 0.185 0.131 0.195 0.122 0.202 0.114 C 0.209 0.106 0.212 0.096 0.216 0.08 C 0.219 0.064 0.219 0.056 0.219 0.044 C 0.219 0.032 0.219 0.02 0.219 0.008 E" pathEditMode="relative" ptsTypes="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67 -0.046 -0.125 -0.113 -0.129 C -0.177 -0.134 -0.237 -0.089 -0.241 -0.024 C -0.246 0.036 -0.204 0.092 -0.144 0.096 C -0.089 0.099 -0.037 0.062 -0.033 0.006 C -0.029 -0.045 -0.064 -0.093 -0.115 -0.097 C -0.162 -0.1 -0.206 -0.069 -0.209 -0.022 C -0.212 0.02 -0.184 0.061 -0.142 0.063 C -0.104 0.066 -0.068 0.042 -0.065 0.004 C -0.063 -0.03 -0.084 -0.063 -0.117 -0.065 C -0.146 -0.067 -0.175 -0.049 -0.177 -0.02 C -0.179 0.005 -0.164 0.029 -0.14 0.031 C -0.12 0.033 -0.099 0.022 -0.098 0.002 C -0.096 -0.014 -0.104 -0.031 -0.119 -0.033 C -0.131 -0.033 -0.143 -0.029 -0.145 -0.018 C -0.146 -0.011 -0.144 -0.004 -0.138 -0.001 C -0.135 0 -0.133 0 -0.13 -0.001 E" pathEditMode="relative" ptsTypes="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3" presetID="5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04 -0.067 -0.046 -0.125 -0.113 -0.129 C -0.177 -0.134 -0.237 -0.089 -0.241 -0.024 C -0.246 0.036 -0.204 0.092 -0.144 0.096 C -0.089 0.099 -0.037 0.062 -0.033 0.006 C -0.029 -0.045 -0.064 -0.093 -0.115 -0.097 C -0.162 -0.1 -0.206 -0.069 -0.209 -0.022 C -0.212 0.02 -0.184 0.061 -0.142 0.063 C -0.104 0.066 -0.068 0.042 -0.065 0.004 C -0.063 -0.03 -0.084 -0.063 -0.117 -0.065 C -0.146 -0.067 -0.175 -0.049 -0.177 -0.02 C -0.179 0.005 -0.164 0.029 -0.14 0.031 C -0.12 0.033 -0.099 0.022 -0.098 0.002 C -0.096 -0.014 -0.104 -0.031 -0.119 -0.033 C -0.131 -0.033 -0.143 -0.029 -0.145 -0.018 C -0.146 -0.011 -0.144 -0.004 -0.138 -0.001 C -0.135 0 -0.133 0 -0.13 -0.001 E" pathEditMode="relative" ptsTypes="">
                                      <p:cBhvr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55576" y="851647"/>
            <a:ext cx="62654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20" y="306991"/>
            <a:ext cx="5573677" cy="4180258"/>
          </a:xfrm>
          <a:prstGeom prst="rect">
            <a:avLst/>
          </a:prstGeom>
          <a:ln w="57150"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8090" y="2314831"/>
            <a:ext cx="5612717" cy="4209537"/>
          </a:xfrm>
          <a:prstGeom prst="rect">
            <a:avLst/>
          </a:prstGeom>
          <a:ln w="57150">
            <a:noFill/>
          </a:ln>
          <a:scene3d>
            <a:camera prst="orthographicFront"/>
            <a:lightRig rig="threePt" dir="t"/>
          </a:scene3d>
          <a:sp3d>
            <a:bevelT w="114300" prst="hardEdge"/>
          </a:sp3d>
        </p:spPr>
      </p:pic>
    </p:spTree>
    <p:extLst>
      <p:ext uri="{BB962C8B-B14F-4D97-AF65-F5344CB8AC3E}">
        <p14:creationId xmlns:p14="http://schemas.microsoft.com/office/powerpoint/2010/main" val="317221002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1805" y="465640"/>
            <a:ext cx="117224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задача:</a:t>
            </a: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Выработка речевого дыхания и развитие просодической стороны речи.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33168" y="15092"/>
            <a:ext cx="107133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«Спой так же!»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308652" y="1136303"/>
            <a:ext cx="7368747" cy="3958646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3074" name="Picture 2" descr="http://www.grovit.cz/ZABAVNY_majka57/GIF/doprava/letadla/1/6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9792" y="2988567"/>
            <a:ext cx="2727668" cy="194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2832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-0.25 E" pathEditMode="relative" ptsTypes="">
                                      <p:cBhvr>
                                        <p:cTn id="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661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49271" y="797859"/>
            <a:ext cx="7297270" cy="547743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/>
          <a:srcRect r="5965"/>
          <a:stretch/>
        </p:blipFill>
        <p:spPr>
          <a:xfrm>
            <a:off x="4357551" y="3379694"/>
            <a:ext cx="3656896" cy="2747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6011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481"/>
            <a:ext cx="12192000" cy="69566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18701" y="61103"/>
            <a:ext cx="905172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«Как подают голос животные?»</a:t>
            </a:r>
          </a:p>
          <a:p>
            <a:pPr algn="ctr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задача: </a:t>
            </a:r>
            <a:r>
              <a:rPr lang="ru-RU" sz="2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голосовых модуляций.</a:t>
            </a:r>
          </a:p>
          <a:p>
            <a:pPr algn="ctr"/>
            <a:r>
              <a:rPr lang="ru-RU" sz="32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sz="40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657600" y="1467203"/>
            <a:ext cx="8120543" cy="488189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ru-RU" dirty="0">
              <a:solidFill>
                <a:prstClr val="black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0811" y="2090011"/>
            <a:ext cx="3718213" cy="363628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25542" y="3666235"/>
            <a:ext cx="2642193" cy="2054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5088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55576" y="851647"/>
            <a:ext cx="62654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576" y="851647"/>
            <a:ext cx="5609371" cy="4207028"/>
          </a:xfrm>
          <a:prstGeom prst="rect">
            <a:avLst/>
          </a:prstGeom>
          <a:ln w="57150">
            <a:noFill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353173886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666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55576" y="851647"/>
            <a:ext cx="62654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285103" y="107092"/>
            <a:ext cx="930936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«Измерь слово»</a:t>
            </a:r>
          </a:p>
          <a:p>
            <a:pPr algn="ctr"/>
            <a:r>
              <a:rPr lang="ru-RU" sz="2000" b="1" dirty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задача</a:t>
            </a:r>
            <a:r>
              <a:rPr lang="ru-RU" sz="2000" dirty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развивать у детей понятие «слог»; упражнять в делении слов на слоги, в определении количества слогов в слове.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/>
          <a:srcRect r="31241"/>
          <a:stretch/>
        </p:blipFill>
        <p:spPr>
          <a:xfrm>
            <a:off x="6038334" y="4250615"/>
            <a:ext cx="3880023" cy="241124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4021" y="1611582"/>
            <a:ext cx="1542422" cy="14022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28135" y="1870686"/>
            <a:ext cx="1786283" cy="107298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376854" y="1748755"/>
            <a:ext cx="1822862" cy="136562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721023" y="1748755"/>
            <a:ext cx="1499746" cy="130465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960844" y="1771234"/>
            <a:ext cx="1408298" cy="1213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8411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55576" y="851647"/>
            <a:ext cx="62654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9412" y="4440195"/>
            <a:ext cx="5444837" cy="237946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1805" y="1205590"/>
            <a:ext cx="1810669" cy="127999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994395" y="1357989"/>
            <a:ext cx="1780186" cy="115834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/>
          <a:srcRect b="5429"/>
          <a:stretch/>
        </p:blipFill>
        <p:spPr>
          <a:xfrm>
            <a:off x="2855310" y="1249943"/>
            <a:ext cx="1841152" cy="1470213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51772" y="1297167"/>
            <a:ext cx="1920406" cy="1450974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98050" y="1283044"/>
            <a:ext cx="1397127" cy="14040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314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125 C 0 0.181 0.069 0.25 0.125 0.25 L 0.25 0.25 E" pathEditMode="relative" ptsTypes="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91667E-6 2.59259E-6 L 2.91667E-6 0.25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55576" y="851647"/>
            <a:ext cx="62654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8064" y="851647"/>
            <a:ext cx="5675871" cy="4256903"/>
          </a:xfrm>
          <a:prstGeom prst="rect">
            <a:avLst/>
          </a:prstGeom>
          <a:ln w="57150">
            <a:noFill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</p:pic>
    </p:spTree>
    <p:extLst>
      <p:ext uri="{BB962C8B-B14F-4D97-AF65-F5344CB8AC3E}">
        <p14:creationId xmlns:p14="http://schemas.microsoft.com/office/powerpoint/2010/main" val="201165675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291" y="0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97" y="0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0145" y="0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380141" y="2376983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380142" y="4311758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460429" y="2376983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460428" y="4368589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535" y="5691897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084" y="5691897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858" y="5691897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929535" y="1048533"/>
            <a:ext cx="9911031" cy="458262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 dirty="0">
              <a:ln w="22225">
                <a:solidFill>
                  <a:srgbClr val="ED7D31"/>
                </a:solidFill>
                <a:prstDash val="solid"/>
              </a:ln>
              <a:solidFill>
                <a:srgbClr val="ED7D31">
                  <a:lumMod val="40000"/>
                  <a:lumOff val="60000"/>
                </a:srgb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6416" y="2690957"/>
            <a:ext cx="3817001" cy="279694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1279867" y="996844"/>
            <a:ext cx="9222669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Игра «Твердый - мягкий»</a:t>
            </a:r>
          </a:p>
          <a:p>
            <a:pPr algn="ctr">
              <a:spcBef>
                <a:spcPct val="20000"/>
              </a:spcBef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задача: </a:t>
            </a:r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развивать умение дифференцировать согласные звуки на твёрдые и мягкие, закреплять навыки интонационного выделения звука в слове.</a:t>
            </a:r>
          </a:p>
          <a:p>
            <a:pPr algn="ctr"/>
            <a:endParaRPr lang="ru-RU" sz="2800" b="1" dirty="0">
              <a:ln w="9525">
                <a:solidFill>
                  <a:prstClr val="white"/>
                </a:solidFill>
                <a:prstDash val="solid"/>
              </a:ln>
              <a:solidFill>
                <a:srgbClr val="002060"/>
              </a:solidFill>
              <a:effectLst>
                <a:outerShdw blurRad="12700" dist="38100" dir="2700000" algn="tl" rotWithShape="0">
                  <a:srgbClr val="4472C4">
                    <a:lumMod val="60000"/>
                    <a:lumOff val="40000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8572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0291" y="0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97" y="0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0145" y="0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380141" y="2376983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1380142" y="4311758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460429" y="2376983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9460428" y="4368589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535" y="5691897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084" y="5691897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Школьный сайт - История школы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3858" y="5691897"/>
            <a:ext cx="3869549" cy="1109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Скругленный прямоугольник 13"/>
          <p:cNvSpPr/>
          <p:nvPr/>
        </p:nvSpPr>
        <p:spPr>
          <a:xfrm>
            <a:off x="1035352" y="1216430"/>
            <a:ext cx="9911031" cy="4582625"/>
          </a:xfrm>
          <a:prstGeom prst="round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24683" y="3663238"/>
            <a:ext cx="2884467" cy="2113618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6"/>
          <a:srcRect l="45196" r="3265" b="4425"/>
          <a:stretch/>
        </p:blipFill>
        <p:spPr>
          <a:xfrm>
            <a:off x="1366936" y="1292945"/>
            <a:ext cx="1594463" cy="140338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954846" y="4720047"/>
            <a:ext cx="738422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7200" b="1" dirty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</a:rPr>
              <a:t> </a:t>
            </a: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7"/>
          <a:srcRect t="5572" b="5771"/>
          <a:stretch/>
        </p:blipFill>
        <p:spPr>
          <a:xfrm>
            <a:off x="8846093" y="1377507"/>
            <a:ext cx="1561828" cy="1384663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 rotWithShape="1">
          <a:blip r:embed="rId8"/>
          <a:srcRect l="5984" r="5894"/>
          <a:stretch/>
        </p:blipFill>
        <p:spPr>
          <a:xfrm>
            <a:off x="3151850" y="1297888"/>
            <a:ext cx="1541418" cy="1404736"/>
          </a:xfrm>
          <a:prstGeom prst="rect">
            <a:avLst/>
          </a:prstGeom>
        </p:spPr>
      </p:pic>
      <p:sp>
        <p:nvSpPr>
          <p:cNvPr id="21" name="Прямоугольник 20"/>
          <p:cNvSpPr/>
          <p:nvPr/>
        </p:nvSpPr>
        <p:spPr>
          <a:xfrm>
            <a:off x="1346428" y="4534609"/>
            <a:ext cx="914400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 rotWithShape="1">
          <a:blip r:embed="rId9"/>
          <a:srcRect l="5026" r="7641"/>
          <a:stretch/>
        </p:blipFill>
        <p:spPr>
          <a:xfrm>
            <a:off x="5074170" y="1311719"/>
            <a:ext cx="1612288" cy="1384606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125708" y="1361058"/>
            <a:ext cx="1278784" cy="1335267"/>
          </a:xfrm>
          <a:prstGeom prst="rect">
            <a:avLst/>
          </a:prstGeom>
        </p:spPr>
      </p:pic>
      <p:sp>
        <p:nvSpPr>
          <p:cNvPr id="22" name="Равнобедренный треугольник 21"/>
          <p:cNvSpPr/>
          <p:nvPr/>
        </p:nvSpPr>
        <p:spPr>
          <a:xfrm>
            <a:off x="1220824" y="3507743"/>
            <a:ext cx="1172782" cy="101316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637022" y="4686172"/>
            <a:ext cx="451143" cy="634039"/>
          </a:xfrm>
          <a:prstGeom prst="rect">
            <a:avLst/>
          </a:prstGeom>
        </p:spPr>
      </p:pic>
      <p:sp>
        <p:nvSpPr>
          <p:cNvPr id="25" name="Равнобедренный треугольник 24"/>
          <p:cNvSpPr/>
          <p:nvPr/>
        </p:nvSpPr>
        <p:spPr>
          <a:xfrm>
            <a:off x="1220824" y="3507742"/>
            <a:ext cx="1172782" cy="1013161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48937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2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4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6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55576" y="851647"/>
            <a:ext cx="62654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9235" y="955427"/>
            <a:ext cx="5818660" cy="4363996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5755279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661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120" t="2305" r="9469"/>
          <a:stretch/>
        </p:blipFill>
        <p:spPr>
          <a:xfrm rot="21130464">
            <a:off x="3424893" y="185094"/>
            <a:ext cx="2951340" cy="340002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6814">
            <a:off x="2879496" y="3841733"/>
            <a:ext cx="4042134" cy="2694756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278" t="14980" b="21255"/>
          <a:stretch/>
        </p:blipFill>
        <p:spPr>
          <a:xfrm>
            <a:off x="6877318" y="182905"/>
            <a:ext cx="4367690" cy="2553133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33" t="11140"/>
          <a:stretch/>
        </p:blipFill>
        <p:spPr>
          <a:xfrm rot="610470">
            <a:off x="7381590" y="3271053"/>
            <a:ext cx="4236612" cy="280839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76540786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86871" y="214291"/>
            <a:ext cx="7835153" cy="1571636"/>
          </a:xfrm>
        </p:spPr>
        <p:txBody>
          <a:bodyPr>
            <a:noAutofit/>
          </a:bodyPr>
          <a:lstStyle/>
          <a:p>
            <a:pPr lvl="0">
              <a:spcBef>
                <a:spcPts val="0"/>
              </a:spcBef>
            </a:pPr>
            <a:endParaRPr lang="ru-RU" sz="18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4760" y="0"/>
            <a:ext cx="12193057" cy="6956139"/>
          </a:xfrm>
          <a:prstGeom prst="rect">
            <a:avLst/>
          </a:prstGeom>
        </p:spPr>
      </p:pic>
      <p:pic>
        <p:nvPicPr>
          <p:cNvPr id="14338" name="Picture 2" descr="http://obuchayka.ru/upload/iblock/2b8/zoo.jpg"/>
          <p:cNvPicPr>
            <a:picLocks noChangeAspect="1" noChangeArrowheads="1"/>
          </p:cNvPicPr>
          <p:nvPr/>
        </p:nvPicPr>
        <p:blipFill>
          <a:blip r:embed="rId4"/>
          <a:srcRect t="16129" b="13306"/>
          <a:stretch>
            <a:fillRect/>
          </a:stretch>
        </p:blipFill>
        <p:spPr bwMode="auto">
          <a:xfrm>
            <a:off x="4326263" y="1753996"/>
            <a:ext cx="6929486" cy="4875678"/>
          </a:xfrm>
          <a:prstGeom prst="flowChartPunchedTape">
            <a:avLst/>
          </a:prstGeom>
          <a:noFill/>
          <a:ln w="38100">
            <a:solidFill>
              <a:srgbClr val="00B050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2828925" y="61390"/>
            <a:ext cx="8915399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5E913B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Игра «Веселый зоопарк»</a:t>
            </a:r>
            <a:br>
              <a:rPr lang="ru-RU" sz="4000" b="1" dirty="0">
                <a:solidFill>
                  <a:srgbClr val="5E913B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2000" b="1" dirty="0">
                <a:solidFill>
                  <a:srgbClr val="5E913B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Дидактическая задача: </a:t>
            </a:r>
            <a:r>
              <a:rPr lang="ru-RU" sz="2000" dirty="0">
                <a:solidFill>
                  <a:srgbClr val="5E913B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развитие памяти, зрительного внимания;</a:t>
            </a:r>
            <a:br>
              <a:rPr lang="ru-RU" sz="2000" dirty="0">
                <a:solidFill>
                  <a:srgbClr val="5E913B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r>
              <a:rPr lang="ru-RU" sz="2000" dirty="0">
                <a:solidFill>
                  <a:srgbClr val="5E913B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закрепление формы существительных винительного </a:t>
            </a:r>
          </a:p>
          <a:p>
            <a:pPr algn="ctr"/>
            <a:r>
              <a:rPr lang="ru-RU" sz="2000" dirty="0">
                <a:solidFill>
                  <a:srgbClr val="5E913B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 предложного падежей.</a:t>
            </a:r>
            <a:endParaRPr lang="ru-RU" sz="2000" dirty="0">
              <a:solidFill>
                <a:srgbClr val="5E913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7251626"/>
      </p:ext>
    </p:extLst>
  </p:cSld>
  <p:clrMapOvr>
    <a:masterClrMapping/>
  </p:clrMapOvr>
  <p:transition spd="med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" y="0"/>
            <a:ext cx="12192000" cy="6956612"/>
          </a:xfrm>
          <a:prstGeom prst="rect">
            <a:avLst/>
          </a:prstGeom>
        </p:spPr>
      </p:pic>
      <p:pic>
        <p:nvPicPr>
          <p:cNvPr id="3" name="Рисунок 2" descr="x_0c5d6d2e.jpg"/>
          <p:cNvPicPr>
            <a:picLocks noChangeAspect="1"/>
          </p:cNvPicPr>
          <p:nvPr/>
        </p:nvPicPr>
        <p:blipFill>
          <a:blip r:embed="rId6"/>
          <a:srcRect l="10885" t="3435" r="59313" b="10885"/>
          <a:stretch>
            <a:fillRect/>
          </a:stretch>
        </p:blipFill>
        <p:spPr>
          <a:xfrm>
            <a:off x="4086210" y="1272550"/>
            <a:ext cx="2143140" cy="2567303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4" name="Рисунок 3" descr="x_0c5d6d2e.jpg"/>
          <p:cNvPicPr>
            <a:picLocks noChangeAspect="1"/>
          </p:cNvPicPr>
          <p:nvPr/>
        </p:nvPicPr>
        <p:blipFill>
          <a:blip r:embed="rId6"/>
          <a:srcRect l="63970" t="10885" r="6229" b="5298"/>
          <a:stretch>
            <a:fillRect/>
          </a:stretch>
        </p:blipFill>
        <p:spPr>
          <a:xfrm>
            <a:off x="9439300" y="4064811"/>
            <a:ext cx="2153062" cy="250033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5" name="Рисунок 4" descr="x_36e45370.jpg"/>
          <p:cNvPicPr>
            <a:picLocks noChangeAspect="1"/>
          </p:cNvPicPr>
          <p:nvPr/>
        </p:nvPicPr>
        <p:blipFill>
          <a:blip r:embed="rId7"/>
          <a:srcRect l="3435" t="9023" r="56519" b="1572"/>
          <a:stretch>
            <a:fillRect/>
          </a:stretch>
        </p:blipFill>
        <p:spPr>
          <a:xfrm>
            <a:off x="6859721" y="1272461"/>
            <a:ext cx="2143140" cy="2567392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6" name="Рисунок 5" descr="x_36e45370.jpg"/>
          <p:cNvPicPr>
            <a:picLocks noChangeAspect="1"/>
          </p:cNvPicPr>
          <p:nvPr/>
        </p:nvPicPr>
        <p:blipFill>
          <a:blip r:embed="rId7"/>
          <a:srcRect l="58382" t="9023"/>
          <a:stretch>
            <a:fillRect/>
          </a:stretch>
        </p:blipFill>
        <p:spPr>
          <a:xfrm>
            <a:off x="4086210" y="4064811"/>
            <a:ext cx="2143140" cy="250033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7" name="Рисунок 6" descr="x_e5a406b7.jpg"/>
          <p:cNvPicPr>
            <a:picLocks noChangeAspect="1"/>
          </p:cNvPicPr>
          <p:nvPr/>
        </p:nvPicPr>
        <p:blipFill>
          <a:blip r:embed="rId8"/>
          <a:srcRect l="4366" t="5298" r="55588" b="7160"/>
          <a:stretch>
            <a:fillRect/>
          </a:stretch>
        </p:blipFill>
        <p:spPr>
          <a:xfrm>
            <a:off x="9425000" y="1272461"/>
            <a:ext cx="2163886" cy="257176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8" name="Рисунок 7" descr="x_e5a406b7.jpg"/>
          <p:cNvPicPr>
            <a:picLocks noChangeAspect="1"/>
          </p:cNvPicPr>
          <p:nvPr/>
        </p:nvPicPr>
        <p:blipFill>
          <a:blip r:embed="rId8"/>
          <a:srcRect l="60244" t="3435" r="3435" b="5823"/>
          <a:stretch>
            <a:fillRect/>
          </a:stretch>
        </p:blipFill>
        <p:spPr>
          <a:xfrm>
            <a:off x="6893560" y="4064811"/>
            <a:ext cx="2109301" cy="250033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sp>
        <p:nvSpPr>
          <p:cNvPr id="9" name="TextBox 8"/>
          <p:cNvSpPr txBox="1"/>
          <p:nvPr/>
        </p:nvSpPr>
        <p:spPr>
          <a:xfrm>
            <a:off x="4152900" y="357167"/>
            <a:ext cx="76295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>
                <a:solidFill>
                  <a:srgbClr val="5E91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где живет?</a:t>
            </a:r>
          </a:p>
        </p:txBody>
      </p:sp>
    </p:spTree>
    <p:extLst>
      <p:ext uri="{BB962C8B-B14F-4D97-AF65-F5344CB8AC3E}">
        <p14:creationId xmlns:p14="http://schemas.microsoft.com/office/powerpoint/2010/main" val="3669434970"/>
      </p:ext>
    </p:extLst>
  </p:cSld>
  <p:clrMapOvr>
    <a:masterClrMapping/>
  </p:clrMapOvr>
  <p:transition spd="med"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6612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3" name="Рисунок 2" descr="x_0c5d6d2e.jpg"/>
          <p:cNvPicPr>
            <a:picLocks noChangeAspect="1"/>
          </p:cNvPicPr>
          <p:nvPr/>
        </p:nvPicPr>
        <p:blipFill>
          <a:blip r:embed="rId5"/>
          <a:srcRect l="10885" t="3435" r="59313" b="10885"/>
          <a:stretch>
            <a:fillRect/>
          </a:stretch>
        </p:blipFill>
        <p:spPr>
          <a:xfrm>
            <a:off x="4119350" y="910914"/>
            <a:ext cx="2143140" cy="2567392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4" name="Рисунок 3" descr="x_0c5d6d2e.jpg"/>
          <p:cNvPicPr>
            <a:picLocks noChangeAspect="1"/>
          </p:cNvPicPr>
          <p:nvPr/>
        </p:nvPicPr>
        <p:blipFill>
          <a:blip r:embed="rId5"/>
          <a:srcRect l="63970" t="10885" r="6229" b="5298"/>
          <a:stretch>
            <a:fillRect/>
          </a:stretch>
        </p:blipFill>
        <p:spPr>
          <a:xfrm>
            <a:off x="4047912" y="3786190"/>
            <a:ext cx="2214578" cy="2571768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5" name="Рисунок 4" descr="x_36e45370.jpg"/>
          <p:cNvPicPr>
            <a:picLocks noChangeAspect="1"/>
          </p:cNvPicPr>
          <p:nvPr/>
        </p:nvPicPr>
        <p:blipFill>
          <a:blip r:embed="rId6"/>
          <a:srcRect l="3435" t="9023" r="56519" b="1572"/>
          <a:stretch>
            <a:fillRect/>
          </a:stretch>
        </p:blipFill>
        <p:spPr>
          <a:xfrm>
            <a:off x="6859418" y="910914"/>
            <a:ext cx="2143140" cy="2567392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6" name="Рисунок 5" descr="x_36e45370.jpg"/>
          <p:cNvPicPr>
            <a:picLocks noChangeAspect="1"/>
          </p:cNvPicPr>
          <p:nvPr/>
        </p:nvPicPr>
        <p:blipFill>
          <a:blip r:embed="rId6"/>
          <a:srcRect l="58382" t="9023"/>
          <a:stretch>
            <a:fillRect/>
          </a:stretch>
        </p:blipFill>
        <p:spPr>
          <a:xfrm>
            <a:off x="6859418" y="3786190"/>
            <a:ext cx="2157167" cy="2571767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7" name="Рисунок 6" descr="x_e5a406b7.jpg"/>
          <p:cNvPicPr>
            <a:picLocks noChangeAspect="1"/>
          </p:cNvPicPr>
          <p:nvPr/>
        </p:nvPicPr>
        <p:blipFill>
          <a:blip r:embed="rId7"/>
          <a:srcRect l="4366" t="5298" r="55588" b="7160"/>
          <a:stretch>
            <a:fillRect/>
          </a:stretch>
        </p:blipFill>
        <p:spPr>
          <a:xfrm>
            <a:off x="9599486" y="857232"/>
            <a:ext cx="2163886" cy="2571768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pic>
        <p:nvPicPr>
          <p:cNvPr id="8" name="Рисунок 7" descr="x_e5a406b7.jpg"/>
          <p:cNvPicPr>
            <a:picLocks noChangeAspect="1"/>
          </p:cNvPicPr>
          <p:nvPr/>
        </p:nvPicPr>
        <p:blipFill>
          <a:blip r:embed="rId7"/>
          <a:srcRect l="60244" t="3435" r="3435" b="5823"/>
          <a:stretch>
            <a:fillRect/>
          </a:stretch>
        </p:blipFill>
        <p:spPr>
          <a:xfrm>
            <a:off x="9684931" y="3786191"/>
            <a:ext cx="2078442" cy="2534142"/>
          </a:xfrm>
          <a:prstGeom prst="rect">
            <a:avLst/>
          </a:prstGeom>
          <a:ln w="28575">
            <a:solidFill>
              <a:srgbClr val="002060"/>
            </a:solidFill>
          </a:ln>
        </p:spPr>
      </p:pic>
      <p:sp>
        <p:nvSpPr>
          <p:cNvPr id="10" name="Прямоугольник 9"/>
          <p:cNvSpPr/>
          <p:nvPr/>
        </p:nvSpPr>
        <p:spPr>
          <a:xfrm>
            <a:off x="4000500" y="142853"/>
            <a:ext cx="793432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srgbClr val="5E913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Проверь себя</a:t>
            </a:r>
            <a:endParaRPr lang="ru-RU" sz="3600" dirty="0">
              <a:solidFill>
                <a:srgbClr val="5E913B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2041987"/>
      </p:ext>
    </p:extLst>
  </p:cSld>
  <p:clrMapOvr>
    <a:masterClrMapping/>
  </p:clrMapOvr>
  <p:transition spd="med">
    <p:sndAc>
      <p:stSnd>
        <p:snd r:embed="rId2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7" presetClass="entr" presetSubtype="4" fill="hold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2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19" presetID="7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23" presetID="7" presetClass="entr" presetSubtype="4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155576" y="851647"/>
            <a:ext cx="62654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844" y="530086"/>
            <a:ext cx="4779617" cy="358471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6850" y="2411180"/>
            <a:ext cx="5660481" cy="387246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bg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7251180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00049" y="687435"/>
            <a:ext cx="1151572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Дидактическая задача:</a:t>
            </a: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логического мышления, зрительного восприятия, связной речи;</a:t>
            </a:r>
          </a:p>
          <a:p>
            <a:pPr marL="342900" indent="-342900" algn="ctr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закрепление обобщающих понятий.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0" y="164214"/>
            <a:ext cx="119157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Игра «Расскажи Незнайке, что лишнее и почему?»</a:t>
            </a:r>
          </a:p>
        </p:txBody>
      </p:sp>
      <p:pic>
        <p:nvPicPr>
          <p:cNvPr id="5" name="Рисунок 4" descr="x_5e5567ed.jpg"/>
          <p:cNvPicPr>
            <a:picLocks noChangeAspect="1"/>
          </p:cNvPicPr>
          <p:nvPr/>
        </p:nvPicPr>
        <p:blipFill>
          <a:blip r:embed="rId6"/>
          <a:srcRect t="15548" r="69533" b="43382"/>
          <a:stretch>
            <a:fillRect/>
          </a:stretch>
        </p:blipFill>
        <p:spPr>
          <a:xfrm>
            <a:off x="5714973" y="1804968"/>
            <a:ext cx="2047902" cy="1925668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pic>
        <p:nvPicPr>
          <p:cNvPr id="6" name="Рисунок 5" descr="x_c41f95f1.jpg"/>
          <p:cNvPicPr>
            <a:picLocks noChangeAspect="1"/>
          </p:cNvPicPr>
          <p:nvPr/>
        </p:nvPicPr>
        <p:blipFill>
          <a:blip r:embed="rId7"/>
          <a:srcRect t="57929" r="66763"/>
          <a:stretch>
            <a:fillRect/>
          </a:stretch>
        </p:blipFill>
        <p:spPr>
          <a:xfrm>
            <a:off x="9180664" y="1804969"/>
            <a:ext cx="2058293" cy="1925668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pic>
        <p:nvPicPr>
          <p:cNvPr id="7" name="Рисунок 6" descr="x_791e3212.jpg"/>
          <p:cNvPicPr>
            <a:picLocks noChangeAspect="1"/>
          </p:cNvPicPr>
          <p:nvPr/>
        </p:nvPicPr>
        <p:blipFill>
          <a:blip r:embed="rId8"/>
          <a:srcRect l="34192" t="15620" r="34310" b="43383"/>
          <a:stretch>
            <a:fillRect/>
          </a:stretch>
        </p:blipFill>
        <p:spPr>
          <a:xfrm>
            <a:off x="5714973" y="4139649"/>
            <a:ext cx="2054087" cy="1881183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pic>
        <p:nvPicPr>
          <p:cNvPr id="8" name="Рисунок 7" descr="x_791e3212.jpg"/>
          <p:cNvPicPr>
            <a:picLocks noChangeAspect="1"/>
          </p:cNvPicPr>
          <p:nvPr/>
        </p:nvPicPr>
        <p:blipFill>
          <a:blip r:embed="rId8"/>
          <a:srcRect l="66763" t="16964" b="43382"/>
          <a:stretch>
            <a:fillRect/>
          </a:stretch>
        </p:blipFill>
        <p:spPr>
          <a:xfrm>
            <a:off x="9180664" y="4139649"/>
            <a:ext cx="2058293" cy="1835333"/>
          </a:xfrm>
          <a:prstGeom prst="rect">
            <a:avLst/>
          </a:prstGeom>
          <a:ln w="28575">
            <a:solidFill>
              <a:srgbClr val="C00000"/>
            </a:solidFill>
          </a:ln>
        </p:spPr>
      </p:pic>
      <p:pic>
        <p:nvPicPr>
          <p:cNvPr id="9" name="Picture 2" descr="http://www.char.ru/books/192315_Priklyucheniya_Neznajki_i_ego_druzej_Neznajka_v_Solnechnom_gorode.jpg"/>
          <p:cNvPicPr>
            <a:picLocks noChangeAspect="1" noChangeArrowheads="1"/>
          </p:cNvPicPr>
          <p:nvPr/>
        </p:nvPicPr>
        <p:blipFill>
          <a:blip r:embed="rId9"/>
          <a:srcRect t="33149"/>
          <a:stretch>
            <a:fillRect/>
          </a:stretch>
        </p:blipFill>
        <p:spPr bwMode="auto">
          <a:xfrm>
            <a:off x="1171575" y="2119303"/>
            <a:ext cx="3009887" cy="2960937"/>
          </a:xfrm>
          <a:prstGeom prst="ellipse">
            <a:avLst/>
          </a:prstGeom>
          <a:noFill/>
          <a:ln w="38100">
            <a:solidFill>
              <a:srgbClr val="B83D68"/>
            </a:solidFill>
          </a:ln>
        </p:spPr>
      </p:pic>
    </p:spTree>
    <p:extLst>
      <p:ext uri="{BB962C8B-B14F-4D97-AF65-F5344CB8AC3E}">
        <p14:creationId xmlns:p14="http://schemas.microsoft.com/office/powerpoint/2010/main" val="10806849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arrow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las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ln>
            <a:solidFill>
              <a:schemeClr val="bg1"/>
            </a:solidFill>
          </a:ln>
        </p:spPr>
      </p:pic>
      <p:sp>
        <p:nvSpPr>
          <p:cNvPr id="3" name="TextBox 2"/>
          <p:cNvSpPr txBox="1"/>
          <p:nvPr/>
        </p:nvSpPr>
        <p:spPr>
          <a:xfrm>
            <a:off x="3155576" y="851647"/>
            <a:ext cx="626541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0640" y="1956847"/>
            <a:ext cx="6080359" cy="4560269"/>
          </a:xfrm>
          <a:prstGeom prst="ellipse">
            <a:avLst/>
          </a:prstGeom>
          <a:ln w="190500" cap="rnd">
            <a:solidFill>
              <a:schemeClr val="bg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760" y="330140"/>
            <a:ext cx="5866289" cy="4013260"/>
          </a:xfrm>
          <a:prstGeom prst="ellipse">
            <a:avLst/>
          </a:prstGeom>
          <a:ln w="190500" cap="rnd">
            <a:solidFill>
              <a:schemeClr val="bg1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0421145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13" y="-22271"/>
            <a:ext cx="11963155" cy="678368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105559" y="2967335"/>
            <a:ext cx="8356253" cy="11387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3200" b="1" dirty="0">
              <a:ln w="13462">
                <a:solidFill>
                  <a:prstClr val="white"/>
                </a:solidFill>
                <a:prstDash val="solid"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dist="38100" dir="2700000" algn="bl" rotWithShape="0">
                  <a:srgbClr val="4472C4"/>
                </a:outerShdw>
              </a:effectLst>
            </a:endParaRPr>
          </a:p>
          <a:p>
            <a:pPr algn="ctr"/>
            <a:r>
              <a:rPr lang="ru-RU" sz="3600" b="1" dirty="0">
                <a:ln w="13462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dist="38100" dir="2700000" algn="bl" rotWithShape="0">
                    <a:srgbClr val="4472C4"/>
                  </a:outerShdw>
                </a:effectLst>
              </a:rPr>
              <a:t> 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3204594" y="3536465"/>
            <a:ext cx="591423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endParaRPr lang="ru-RU" sz="40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4251" y="3094844"/>
            <a:ext cx="5160071" cy="35301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555" t="-2493" r="-3731" b="14438"/>
          <a:stretch/>
        </p:blipFill>
        <p:spPr>
          <a:xfrm>
            <a:off x="1524000" y="3176220"/>
            <a:ext cx="5000636" cy="336736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3566679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95661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110683" y="94321"/>
            <a:ext cx="7265772" cy="720080"/>
          </a:xfrm>
        </p:spPr>
        <p:txBody>
          <a:bodyPr>
            <a:noAutofit/>
          </a:bodyPr>
          <a:lstStyle/>
          <a:p>
            <a:pPr>
              <a:lnSpc>
                <a:spcPct val="115000"/>
              </a:lnSpc>
              <a:spcAft>
                <a:spcPts val="675"/>
              </a:spcAft>
            </a:pPr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Работа с родителями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279576" y="1628801"/>
            <a:ext cx="7632848" cy="4497363"/>
          </a:xfrm>
        </p:spPr>
        <p:txBody>
          <a:bodyPr>
            <a:normAutofit/>
          </a:bodyPr>
          <a:lstStyle/>
          <a:p>
            <a:pPr>
              <a:spcAft>
                <a:spcPts val="675"/>
              </a:spcAft>
            </a:pPr>
            <a:endParaRPr lang="ru-RU" sz="1600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1800" b="1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185" y="941672"/>
            <a:ext cx="3462416" cy="259681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37594" y="3897464"/>
            <a:ext cx="3450239" cy="25876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6530" y="3884686"/>
            <a:ext cx="3484314" cy="261323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89077798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-1680"/>
            <a:ext cx="12192000" cy="685968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10090" y="204422"/>
            <a:ext cx="4690844" cy="685540"/>
          </a:xfrm>
        </p:spPr>
        <p:txBody>
          <a:bodyPr>
            <a:noAutofit/>
          </a:bodyPr>
          <a:lstStyle/>
          <a:p>
            <a:r>
              <a:rPr lang="ru-RU" sz="400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педагогами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869" y="1473281"/>
            <a:ext cx="3359224" cy="22394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2168" y="4015145"/>
            <a:ext cx="3401888" cy="22679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27520619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2598</TotalTime>
  <Words>532</Words>
  <Application>Microsoft Office PowerPoint</Application>
  <PresentationFormat>Широкоэкранный</PresentationFormat>
  <Paragraphs>113</Paragraphs>
  <Slides>37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7</vt:i4>
      </vt:variant>
      <vt:variant>
        <vt:lpstr>Заголовки слайдов</vt:lpstr>
      </vt:variant>
      <vt:variant>
        <vt:i4>37</vt:i4>
      </vt:variant>
    </vt:vector>
  </HeadingPairs>
  <TitlesOfParts>
    <vt:vector size="50" baseType="lpstr">
      <vt:lpstr>Arial</vt:lpstr>
      <vt:lpstr>Calibri</vt:lpstr>
      <vt:lpstr>Calibri Light</vt:lpstr>
      <vt:lpstr>Cambria</vt:lpstr>
      <vt:lpstr>Times New Roman</vt:lpstr>
      <vt:lpstr>Wingdings</vt:lpstr>
      <vt:lpstr>Тема Office</vt:lpstr>
      <vt:lpstr>1_Тема Office</vt:lpstr>
      <vt:lpstr>2_Тема Office</vt:lpstr>
      <vt:lpstr>3_Тема Office</vt:lpstr>
      <vt:lpstr>6_Тема Office</vt:lpstr>
      <vt:lpstr>5_Тема Office</vt:lpstr>
      <vt:lpstr>7_Тема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Работа с родителями</vt:lpstr>
      <vt:lpstr>Работа с педагогами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asdd</dc:creator>
  <cp:lastModifiedBy>арт</cp:lastModifiedBy>
  <cp:revision>153</cp:revision>
  <dcterms:created xsi:type="dcterms:W3CDTF">2016-11-20T11:58:34Z</dcterms:created>
  <dcterms:modified xsi:type="dcterms:W3CDTF">2017-03-12T18:50:40Z</dcterms:modified>
</cp:coreProperties>
</file>