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84" r:id="rId5"/>
    <p:sldId id="285" r:id="rId6"/>
    <p:sldId id="286" r:id="rId7"/>
    <p:sldId id="287" r:id="rId8"/>
    <p:sldId id="260" r:id="rId9"/>
    <p:sldId id="261" r:id="rId10"/>
    <p:sldId id="275" r:id="rId11"/>
    <p:sldId id="278" r:id="rId12"/>
    <p:sldId id="276" r:id="rId13"/>
    <p:sldId id="277" r:id="rId14"/>
    <p:sldId id="279" r:id="rId15"/>
    <p:sldId id="273" r:id="rId16"/>
    <p:sldId id="288" r:id="rId17"/>
    <p:sldId id="272" r:id="rId18"/>
    <p:sldId id="274" r:id="rId19"/>
    <p:sldId id="271" r:id="rId20"/>
    <p:sldId id="259" r:id="rId21"/>
    <p:sldId id="267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006600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1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18F71-0306-4B8F-994A-8519336915E7}" type="datetimeFigureOut">
              <a:rPr lang="ru-RU" smtClean="0"/>
              <a:t>02.03.2019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93B6EA-4492-4627-999D-A30780F89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164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93B6EA-4492-4627-999D-A30780F8917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390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6D266-FA95-499F-81A4-DCDE5D0DBD1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77354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A63FD5-1483-4E1B-A1FF-172C4C5340E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30633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3EF04-C687-4031-BEE6-60461FBEE86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5279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9DA4E-1244-4049-BF7D-B1E1841695B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32468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0A9DB-07C9-46B3-99E7-50E6F413015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66770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A58D1-734E-43FD-BCB0-67A6C4F6DB1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15808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21F250-30AC-4056-8610-2387F81081C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7324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DF125-5B3F-4702-BDEB-E9D4ABA87C2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222069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27FBDD-BE37-4A12-A593-2C2EE2A310F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33605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7AA79-6DD4-4EC3-9A32-C73FB40414A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71156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73380D-2F19-4E3D-82EF-61C5C697A45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48913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DF8AEB-EB37-4D72-BF76-EB4A851535F8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62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45337" y="2029300"/>
            <a:ext cx="74990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  <a:latin typeface="Georgia" panose="02040502050405020303" pitchFamily="18" charset="0"/>
              </a:rPr>
              <a:t>ПРОЕКТ «Чудеса, фокусы, эксперименты»</a:t>
            </a:r>
          </a:p>
          <a:p>
            <a:pPr algn="ctr"/>
            <a:r>
              <a:rPr lang="ru-RU" sz="3200" b="1" i="1" dirty="0">
                <a:solidFill>
                  <a:srgbClr val="C00000"/>
                </a:solidFill>
                <a:latin typeface="Georgia" panose="02040502050405020303" pitchFamily="18" charset="0"/>
              </a:rPr>
              <a:t>Группа №8 «Искорки».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44008" y="5743742"/>
            <a:ext cx="216024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Georgia" panose="02040502050405020303" pitchFamily="18" charset="0"/>
              </a:rPr>
              <a:t>Воспитатель:</a:t>
            </a:r>
          </a:p>
          <a:p>
            <a:r>
              <a:rPr lang="ru-RU" b="1" i="1" dirty="0">
                <a:solidFill>
                  <a:srgbClr val="C00000"/>
                </a:solidFill>
                <a:latin typeface="Georgia" panose="02040502050405020303" pitchFamily="18" charset="0"/>
              </a:rPr>
              <a:t>Чепрасова Г.М.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87624" y="116632"/>
            <a:ext cx="6650653" cy="541686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Georgia" panose="02040502050405020303" pitchFamily="18" charset="0"/>
              </a:rPr>
              <a:t>Цель: </a:t>
            </a:r>
            <a:r>
              <a:rPr lang="ru-RU" sz="2400" b="1" dirty="0">
                <a:solidFill>
                  <a:srgbClr val="0000FF"/>
                </a:solidFill>
              </a:rPr>
              <a:t>создание условий для экспериментальной деятельности детей; для формирования экологической культуры и развития познавательного интереса детей.</a:t>
            </a:r>
            <a:r>
              <a:rPr lang="ru-RU" sz="2400" b="1" i="1" dirty="0">
                <a:solidFill>
                  <a:srgbClr val="0000FF"/>
                </a:solidFill>
                <a:latin typeface="Georgia" panose="02040502050405020303" pitchFamily="18" charset="0"/>
              </a:rPr>
              <a:t>                                                                                  </a:t>
            </a:r>
          </a:p>
          <a:p>
            <a:r>
              <a:rPr lang="ru-RU" sz="2400" b="1" i="1" dirty="0">
                <a:solidFill>
                  <a:srgbClr val="0000FF"/>
                </a:solidFill>
                <a:latin typeface="Georgia" panose="02040502050405020303" pitchFamily="18" charset="0"/>
              </a:rPr>
              <a:t> </a:t>
            </a:r>
            <a:endParaRPr lang="ru-RU" sz="2400" b="1" dirty="0">
              <a:solidFill>
                <a:srgbClr val="0000FF"/>
              </a:solidFill>
            </a:endParaRPr>
          </a:p>
          <a:p>
            <a:r>
              <a:rPr lang="ru-RU" altLang="en-US" sz="2400" b="1" i="1" dirty="0">
                <a:solidFill>
                  <a:srgbClr val="FF0000"/>
                </a:solidFill>
                <a:latin typeface="Georgia" panose="02040502050405020303" pitchFamily="18" charset="0"/>
              </a:rPr>
              <a:t>Задачи: </a:t>
            </a:r>
            <a:r>
              <a:rPr lang="ru-RU" sz="2400" b="1" dirty="0">
                <a:solidFill>
                  <a:srgbClr val="0000FF"/>
                </a:solidFill>
              </a:rPr>
              <a:t>создавать условия для формирования у детей познавательного интереса.</a:t>
            </a:r>
          </a:p>
          <a:p>
            <a:r>
              <a:rPr lang="ru-RU" sz="2400" b="1" dirty="0">
                <a:solidFill>
                  <a:srgbClr val="0000FF"/>
                </a:solidFill>
              </a:rPr>
              <a:t>-развивать у детей любознательность в процессе наблюдений и к практическому экспериментированию с объектами.</a:t>
            </a:r>
          </a:p>
          <a:p>
            <a:endParaRPr lang="ru-RU" altLang="en-US" sz="20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just"/>
            <a:br>
              <a:rPr lang="ru-RU" altLang="en-US" sz="2000" b="1" i="1" dirty="0">
                <a:solidFill>
                  <a:srgbClr val="FF0000"/>
                </a:solidFill>
                <a:latin typeface="Georgia" panose="02040502050405020303" pitchFamily="18" charset="0"/>
              </a:rPr>
            </a:b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3657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2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034087"/>
          </a:xfrm>
        </p:spPr>
        <p:txBody>
          <a:bodyPr/>
          <a:lstStyle/>
          <a:p>
            <a:pPr algn="l"/>
            <a:br>
              <a:rPr lang="ru-RU" altLang="en-US" sz="1600" b="1" i="1" dirty="0">
                <a:solidFill>
                  <a:srgbClr val="0000FF"/>
                </a:solidFill>
                <a:latin typeface="Georgia" panose="02040502050405020303" pitchFamily="18" charset="0"/>
              </a:rPr>
            </a:br>
            <a:endParaRPr lang="ru-RU" altLang="en-US" sz="1600" dirty="0">
              <a:solidFill>
                <a:srgbClr val="0000FF"/>
              </a:solidFill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313724"/>
            <a:ext cx="7920880" cy="5391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 проекта :</a:t>
            </a:r>
            <a:endParaRPr lang="ru-RU" sz="20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Создание экспериментальной обстановки.</a:t>
            </a:r>
            <a:endParaRPr lang="ru-RU" sz="20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Обогащение  экспериментирования необходимыми материалами, приборами.</a:t>
            </a:r>
            <a:endParaRPr lang="ru-RU" sz="20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Подбор подвижных и речевых игр, стихов и загадок о неживой природе.</a:t>
            </a:r>
            <a:endParaRPr lang="ru-RU" sz="20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Составление конспектов проводимых экспериментов.</a:t>
            </a:r>
            <a:endParaRPr lang="ru-RU" sz="20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Составление и создание опытов, экспериментов с разными объектами неживой природы. </a:t>
            </a:r>
          </a:p>
          <a:p>
            <a:pPr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Продукт проектной деятельности: альбом «Опыты по экологии», картотека опытов.</a:t>
            </a:r>
            <a:endParaRPr lang="ru-RU" sz="2000" b="1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B200C10-F079-4E0A-AC8E-2AF3C8CA11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3" y="-1"/>
            <a:ext cx="9144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D82B81-0FBB-4AFB-B1BD-A7CFDB3C8F1F}"/>
              </a:ext>
            </a:extLst>
          </p:cNvPr>
          <p:cNvSpPr txBox="1"/>
          <p:nvPr/>
        </p:nvSpPr>
        <p:spPr>
          <a:xfrm>
            <a:off x="755576" y="188640"/>
            <a:ext cx="799288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очень любят экспериментировать. Исследовательская деятельность вызывает огромный интерес у детей. Исследования представляют возможность ребенку самому найти ответы на вопросы «как?» и «почему?». Неутолимая жажда новых впечатлений, любознательность, постоянное стремление экспериментировать, самостоятельно искать новые сведения о мире рассматриваются как важнейшие черты детского поведения. Исследовательская активность - естественное состояние ребенка, он настроен на познание мира, он хочет все знать. Это огромная возможность для детей думать, пробовать, экспериментировать, а самое главное самовыражаться. </a:t>
            </a:r>
          </a:p>
          <a:p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Опыты чем-то напоминают детям фокусы, они необычны, они удивляют. Потребность ребенка в новых впечатлениях лежит в основе возникновения и развития неистощимой ориентировочно-исследовательской (поисковой) деятельности, направленной на познание окружающего мира. Чем разнообразнее и интенсивнее поисковая деятельность, тем больше новой информации получает ребенок, тем быстрее и полноценнее он развивается.</a:t>
            </a:r>
            <a:b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686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>
            <a:extLst>
              <a:ext uri="{FF2B5EF4-FFF2-40B4-BE49-F238E27FC236}">
                <a16:creationId xmlns:a16="http://schemas.microsoft.com/office/drawing/2014/main" id="{0B5E333D-95F3-4964-9FCD-2C5D46C61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8D3C6F2-0B86-4D58-9266-0B3C16C961AC}"/>
              </a:ext>
            </a:extLst>
          </p:cNvPr>
          <p:cNvSpPr/>
          <p:nvPr/>
        </p:nvSpPr>
        <p:spPr>
          <a:xfrm>
            <a:off x="323528" y="44624"/>
            <a:ext cx="864096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реализации проекта в младшей группе.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 проекта (1-я неделя):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Создание экспериментальной лаборатории в группе;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Обогащение уголка экспериментирования необходимыми материалами, приборами.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Изготовление схем, моделей, которые отображают основные свойства веществ.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Подбор подвижных и речевых игр, стихов и загадок о неживой природе.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Составление и создание опытов, экспериментов с разными объектами неживой природы.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Тематическое планирование занятий и опытов к проекту.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Исследовательский этап проекта (2-я неделя):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1-й день «Чудеса в природе – солнышко».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литературы: Стихотворение Г. Бойко «Солнышко».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ознакомить с новым стихотворением, помочь в понимании содержания.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упражнений.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игра «Солнышко, солнышко».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способствовать развитию моторики рук.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Художественное творчество.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«Светит солнышко в окошко».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обучать рисованию предметов круглой формы, закрашиванию по контуру.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«Учимся радоваться солнышку и природе».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развивать интерес и эмоциональную отзывчивость на явления неживой природы.</a:t>
            </a:r>
          </a:p>
        </p:txBody>
      </p:sp>
    </p:spTree>
    <p:extLst>
      <p:ext uri="{BB962C8B-B14F-4D97-AF65-F5344CB8AC3E}">
        <p14:creationId xmlns:p14="http://schemas.microsoft.com/office/powerpoint/2010/main" val="2935053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>
            <a:extLst>
              <a:ext uri="{FF2B5EF4-FFF2-40B4-BE49-F238E27FC236}">
                <a16:creationId xmlns:a16="http://schemas.microsoft.com/office/drawing/2014/main" id="{3E24E821-D86F-45D0-8462-3DFD21E52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C04C63-C8BF-405C-B9C8-C4598CB219F2}"/>
              </a:ext>
            </a:extLst>
          </p:cNvPr>
          <p:cNvSpPr/>
          <p:nvPr/>
        </p:nvSpPr>
        <p:spPr>
          <a:xfrm>
            <a:off x="323528" y="-3585612"/>
            <a:ext cx="8280920" cy="10741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2-й день «Воздушные чудеса».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Беседа «О свойствах воздуха».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знакомить детей с воздухом.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 «Игры с соломинкой».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знакомить детей с тем, что внутри человека есть воздух, помочь обнаружить воздух.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Экспериментирование «Игры с воздушным шариком».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ознакомить с тем, что внутри человека есть воздух, помочь сделать фокус – обнаружить воздух.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Экспериментирование «Что в пакете?»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помочь в обнаружении воздуха в окружающем пространстве.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3-й день «Фокусы с песком».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на мокром песке «Чудесное превращение круга и квадрата».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закреплять знание о геометрических фигурах, развивать воображение детей.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Проблемная ситуация, игра «Юные кладоискатели».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развивать наблюдательность, изучение свойств песка, учить находить игрушку в песке.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Игра-экспериментирование с мокрым и сухим песком «Пирожки для мишки». Цель: развивать познавательную активность в процессе экспериментирования, делать выводы.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266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>
            <a:extLst>
              <a:ext uri="{FF2B5EF4-FFF2-40B4-BE49-F238E27FC236}">
                <a16:creationId xmlns:a16="http://schemas.microsoft.com/office/drawing/2014/main" id="{85B71E3C-FB3C-489B-A227-686E32CA2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F270924-CA1A-4F90-AA47-1EB190E3D031}"/>
              </a:ext>
            </a:extLst>
          </p:cNvPr>
          <p:cNvSpPr/>
          <p:nvPr/>
        </p:nvSpPr>
        <p:spPr>
          <a:xfrm>
            <a:off x="395536" y="260649"/>
            <a:ext cx="8496944" cy="6083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Беседа «О свойствах мокрого и сухого песка».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развивать познавательную и речевую деятельность детей.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4-й день «Вода – чудо природы».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Игры-опыты «Прятки с водой».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дать представление о свойствах воды, о том, что вода может изменять цвет.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Экспериментирование «Переливание воды».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формировать знания о том, что вода льется из разных сосудов по-разному.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 «Свойства воды». 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формировать знания о разных свойствах воды: льется, летят брызги.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 рассказ «Как Костя не умывался».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ознакомить с рассказом, помочь в понимании содержания.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Эксперимент «Послушный ветерок».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развивать умение правильно дышать ознакомить с таким свойством воздуха: воздушный поток имеет различную силу</a:t>
            </a:r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Дыхательное упражнение «Легкий ветерок». 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 учить остужать еду, слегка подув на нее.</a:t>
            </a:r>
          </a:p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b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103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570037"/>
          </a:xfrm>
        </p:spPr>
        <p:txBody>
          <a:bodyPr/>
          <a:lstStyle/>
          <a:p>
            <a:r>
              <a:rPr lang="ru-RU" dirty="0">
                <a:solidFill>
                  <a:srgbClr val="0000FF"/>
                </a:solidFill>
              </a:rPr>
              <a:t>«Чудеса в природе – солнышко»</a:t>
            </a:r>
            <a:endParaRPr lang="ru-RU" altLang="en-US" b="1" i="1" dirty="0">
              <a:solidFill>
                <a:srgbClr val="0000FF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D8A3FD-FA2B-4B5E-A203-354173761BE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1808820"/>
            <a:ext cx="6408712" cy="477454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8FA11A2-4249-4CE9-8670-BEF5024DFE4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4139953" cy="310496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3597BCD-58ED-4F0E-AB1D-5E32AE28E4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952" y="3104964"/>
            <a:ext cx="5004048" cy="375303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1691680" y="274639"/>
            <a:ext cx="6624736" cy="922113"/>
          </a:xfrm>
        </p:spPr>
        <p:txBody>
          <a:bodyPr/>
          <a:lstStyle/>
          <a:p>
            <a:r>
              <a:rPr lang="ru-RU" sz="3600" b="1" dirty="0">
                <a:solidFill>
                  <a:srgbClr val="0000FF"/>
                </a:solidFill>
              </a:rPr>
              <a:t>«Воздушные чудеса»</a:t>
            </a:r>
            <a:endParaRPr lang="ru-RU" altLang="en-US" sz="3600" b="1" i="1" dirty="0">
              <a:solidFill>
                <a:srgbClr val="0000FF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06C405-2A1C-4691-BF4B-51F831656C6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06134"/>
            <a:ext cx="4355976" cy="326698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AE32CF-FB06-4D7A-9256-596934D9A15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976" y="3266982"/>
            <a:ext cx="4788024" cy="359101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1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944468-C661-42B5-A8B8-52FE8F8B5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" y="-26505"/>
            <a:ext cx="4680520" cy="350727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EE1A71-0285-4786-8D74-6C0C044675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1154" y="3285519"/>
            <a:ext cx="4755992" cy="356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2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CAF471-6020-4AE1-8B04-D8348697C70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0682" y="0"/>
            <a:ext cx="4379979" cy="32849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86C66B-9B48-4413-9AE0-C5C20010C26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296" y="3201972"/>
            <a:ext cx="4874703" cy="365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955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 rot="10304014" flipH="1" flipV="1">
            <a:off x="9906685" y="3696796"/>
            <a:ext cx="427559" cy="237478"/>
          </a:xfrm>
        </p:spPr>
        <p:txBody>
          <a:bodyPr/>
          <a:lstStyle/>
          <a:p>
            <a:endParaRPr lang="ru-RU" altLang="en-US" sz="2000" b="1" i="1" dirty="0">
              <a:solidFill>
                <a:srgbClr val="0000FF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6F539A-B00D-46B2-A5E5-F7C374ED94B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4889724" cy="366729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16D5EC-15A2-4703-A45E-B4F3EC8E7DE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984" y="3320988"/>
            <a:ext cx="4716016" cy="353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1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249987"/>
          </a:xfrm>
        </p:spPr>
        <p:txBody>
          <a:bodyPr/>
          <a:lstStyle/>
          <a:p>
            <a:r>
              <a:rPr lang="ru-RU" sz="4000" b="1" dirty="0">
                <a:solidFill>
                  <a:srgbClr val="0000FF"/>
                </a:solidFill>
              </a:rPr>
              <a:t>«Фокусы с песком»</a:t>
            </a:r>
            <a:br>
              <a:rPr lang="ru-RU" sz="4000" b="1" dirty="0">
                <a:solidFill>
                  <a:srgbClr val="0000FF"/>
                </a:solidFill>
              </a:rPr>
            </a:br>
            <a:endParaRPr lang="ru-RU" altLang="en-US" sz="4000" b="1" i="1" dirty="0">
              <a:solidFill>
                <a:srgbClr val="0000FF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096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11C0DE-111E-42E7-951A-4DB9602E39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877" y="0"/>
            <a:ext cx="2787677" cy="371690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0F6FC4-13BE-45F1-8793-D5247E6C00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1030" y="-49566"/>
            <a:ext cx="2958848" cy="394513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50424E9-F6D9-447C-B009-F4FC727194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557" y="2351713"/>
            <a:ext cx="3379715" cy="450628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EEF14E-4EF7-4207-823D-2F15C4ED4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Рисунок2">
            <a:extLst>
              <a:ext uri="{FF2B5EF4-FFF2-40B4-BE49-F238E27FC236}">
                <a16:creationId xmlns:a16="http://schemas.microsoft.com/office/drawing/2014/main" id="{BD94A909-68FF-492E-B83B-C9A42BBD7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6DC5EB-A6D1-48B1-AE73-1CCAF01D1C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3" y="0"/>
            <a:ext cx="3122247" cy="41629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57307E8-9A68-4290-A7A6-BABFE4E4FC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930" y="0"/>
            <a:ext cx="3122247" cy="41629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85F0538-E265-4467-A174-997C6E811D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915" y="2564904"/>
            <a:ext cx="3122247" cy="4162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152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17984" y="404664"/>
            <a:ext cx="49973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«Вода – чудо природы»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ED0A0DC-2C0F-477F-9C96-C48E77AAE5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06" y="1050429"/>
            <a:ext cx="4899620" cy="367471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09A90E-D51B-4C43-AB9F-5452BF66A1D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914" y="2852936"/>
            <a:ext cx="5340085" cy="400506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C90364-40AA-4A02-B643-F06500F8D85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1" y="0"/>
            <a:ext cx="4956043" cy="371703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CB85E1E-FCE3-482F-8A01-2A2DC8B9C02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3755909" y="2800234"/>
            <a:ext cx="5388091" cy="404106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0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DC6B4D-86AD-4D89-ADC9-6273DA6A951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04664"/>
            <a:ext cx="7740352" cy="580526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198262" cy="2736304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ru-RU" altLang="en-US" sz="1800" b="1" i="1" dirty="0">
                <a:solidFill>
                  <a:srgbClr val="FF0000"/>
                </a:solidFill>
                <a:latin typeface="Georgia" panose="02040502050405020303" pitchFamily="18" charset="0"/>
              </a:rPr>
              <a:t>Результат.</a:t>
            </a:r>
            <a:r>
              <a:rPr lang="ru-RU" altLang="en-US" sz="1800" b="1" i="1" dirty="0">
                <a:solidFill>
                  <a:srgbClr val="0000FF"/>
                </a:solidFill>
                <a:latin typeface="Georgia" panose="02040502050405020303" pitchFamily="18" charset="0"/>
              </a:rPr>
              <a:t> </a:t>
            </a:r>
            <a:br>
              <a:rPr lang="ru-RU" altLang="en-US" sz="1800" b="1" i="1" dirty="0">
                <a:solidFill>
                  <a:srgbClr val="0000FF"/>
                </a:solidFill>
                <a:latin typeface="Georgia" panose="02040502050405020303" pitchFamily="18" charset="0"/>
              </a:rPr>
            </a:br>
            <a:r>
              <a:rPr lang="ru-RU" altLang="en-US" sz="2000" b="1" i="1" dirty="0">
                <a:solidFill>
                  <a:srgbClr val="0000FF"/>
                </a:solidFill>
              </a:rPr>
              <a:t>1</a:t>
            </a:r>
            <a:r>
              <a:rPr lang="ru-RU" altLang="en-US" sz="20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Р</a:t>
            </a: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асширить и углубить знания и представления ребенка об окружающем мире.</a:t>
            </a:r>
            <a:b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Развить познавательные умения через экспериментальную деятельность. </a:t>
            </a:r>
            <a:b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 проектной деятельности: альбом «Опыты по экологии», картотека опытов.</a:t>
            </a:r>
            <a:b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en-US" sz="20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896" y="3480367"/>
            <a:ext cx="4552180" cy="3095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3348038" y="274638"/>
            <a:ext cx="5338762" cy="3730625"/>
          </a:xfrm>
        </p:spPr>
        <p:txBody>
          <a:bodyPr/>
          <a:lstStyle/>
          <a:p>
            <a:r>
              <a:rPr lang="ru-RU" altLang="en-US" b="1" i="1">
                <a:solidFill>
                  <a:srgbClr val="0000FF"/>
                </a:solidFill>
                <a:latin typeface="Georgia" panose="02040502050405020303" pitchFamily="18" charset="0"/>
              </a:rPr>
              <a:t>СПАСИБО ЗА</a:t>
            </a:r>
            <a:br>
              <a:rPr lang="ru-RU" altLang="en-US" b="1" i="1">
                <a:solidFill>
                  <a:srgbClr val="0000FF"/>
                </a:solidFill>
                <a:latin typeface="Georgia" panose="02040502050405020303" pitchFamily="18" charset="0"/>
              </a:rPr>
            </a:br>
            <a:r>
              <a:rPr lang="ru-RU" altLang="en-US" b="1" i="1">
                <a:solidFill>
                  <a:srgbClr val="0000FF"/>
                </a:solidFill>
                <a:latin typeface="Georgia" panose="02040502050405020303" pitchFamily="18" charset="0"/>
              </a:rPr>
              <a:t> </a:t>
            </a:r>
            <a:br>
              <a:rPr lang="ru-RU" altLang="en-US" b="1" i="1">
                <a:solidFill>
                  <a:srgbClr val="0000FF"/>
                </a:solidFill>
                <a:latin typeface="Georgia" panose="02040502050405020303" pitchFamily="18" charset="0"/>
              </a:rPr>
            </a:br>
            <a:r>
              <a:rPr lang="ru-RU" altLang="en-US" b="1" i="1">
                <a:solidFill>
                  <a:srgbClr val="0000FF"/>
                </a:solidFill>
                <a:latin typeface="Georgia" panose="02040502050405020303" pitchFamily="18" charset="0"/>
              </a:rPr>
              <a:t>ВНИМАНИЕ!</a:t>
            </a:r>
          </a:p>
        </p:txBody>
      </p:sp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9850"/>
            <a:ext cx="424815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354</Words>
  <Application>Microsoft Office PowerPoint</Application>
  <PresentationFormat>Экран (4:3)</PresentationFormat>
  <Paragraphs>83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Georgia</vt:lpstr>
      <vt:lpstr>Times New Roman</vt:lpstr>
      <vt:lpstr>Оформление по умолчанию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«Чудеса в природе – солнышко»</vt:lpstr>
      <vt:lpstr>Презентация PowerPoint</vt:lpstr>
      <vt:lpstr>«Воздушные чудеса»</vt:lpstr>
      <vt:lpstr>Презентация PowerPoint</vt:lpstr>
      <vt:lpstr>Презентация PowerPoint</vt:lpstr>
      <vt:lpstr>Презентация PowerPoint</vt:lpstr>
      <vt:lpstr>«Фокусы с песком»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Результат.  1.  Расширить и углубить знания и представления ребенка об окружающем мире. 2. Развить познавательные умения через экспериментальную деятельность.  Продукт проектной деятельности: альбом «Опыты по экологии», картотека опытов. </vt:lpstr>
      <vt:lpstr>СПАСИБО ЗА  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Ксюня</dc:creator>
  <cp:lastModifiedBy>Галина Чепрасова</cp:lastModifiedBy>
  <cp:revision>54</cp:revision>
  <dcterms:created xsi:type="dcterms:W3CDTF">2012-12-18T09:46:26Z</dcterms:created>
  <dcterms:modified xsi:type="dcterms:W3CDTF">2019-03-02T16:42:39Z</dcterms:modified>
</cp:coreProperties>
</file>