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  <p:sldId id="263" r:id="rId9"/>
    <p:sldId id="278" r:id="rId10"/>
    <p:sldId id="265" r:id="rId11"/>
    <p:sldId id="280" r:id="rId12"/>
    <p:sldId id="264" r:id="rId13"/>
    <p:sldId id="266" r:id="rId14"/>
    <p:sldId id="279" r:id="rId15"/>
    <p:sldId id="284" r:id="rId16"/>
    <p:sldId id="268" r:id="rId17"/>
    <p:sldId id="269" r:id="rId18"/>
    <p:sldId id="281" r:id="rId19"/>
    <p:sldId id="270" r:id="rId20"/>
    <p:sldId id="277" r:id="rId21"/>
    <p:sldId id="282" r:id="rId22"/>
    <p:sldId id="272" r:id="rId23"/>
    <p:sldId id="273" r:id="rId24"/>
    <p:sldId id="283" r:id="rId25"/>
    <p:sldId id="275" r:id="rId26"/>
    <p:sldId id="27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5" autoAdjust="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8"/>
  <c:chart>
    <c:plotArea>
      <c:layout>
        <c:manualLayout>
          <c:layoutTarget val="inner"/>
          <c:xMode val="edge"/>
          <c:yMode val="edge"/>
          <c:x val="0.14358536931189617"/>
          <c:y val="4.1639077071726184E-2"/>
          <c:w val="0.75034521726451753"/>
          <c:h val="0.8518905602072836"/>
        </c:manualLayout>
      </c:layout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2011 - 2012</c:v>
                </c:pt>
                <c:pt idx="1">
                  <c:v>2012 - 2014</c:v>
                </c:pt>
                <c:pt idx="2">
                  <c:v>2014 - 2015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54</c:v>
                </c:pt>
                <c:pt idx="1">
                  <c:v>77</c:v>
                </c:pt>
                <c:pt idx="2">
                  <c:v>90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2011 - 2012</c:v>
                </c:pt>
                <c:pt idx="1">
                  <c:v>2012 - 2014</c:v>
                </c:pt>
                <c:pt idx="2">
                  <c:v>2014 - 2015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Столбец3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2011 - 2012</c:v>
                </c:pt>
                <c:pt idx="1">
                  <c:v>2012 - 2014</c:v>
                </c:pt>
                <c:pt idx="2">
                  <c:v>2014 - 2015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overlap val="100"/>
        <c:axId val="134981120"/>
        <c:axId val="134982656"/>
      </c:barChart>
      <c:catAx>
        <c:axId val="134981120"/>
        <c:scaling>
          <c:orientation val="minMax"/>
        </c:scaling>
        <c:axPos val="b"/>
        <c:numFmt formatCode="General" sourceLinked="1"/>
        <c:tickLblPos val="nextTo"/>
        <c:crossAx val="134982656"/>
        <c:crosses val="autoZero"/>
        <c:auto val="1"/>
        <c:lblAlgn val="ctr"/>
        <c:lblOffset val="100"/>
      </c:catAx>
      <c:valAx>
        <c:axId val="134982656"/>
        <c:scaling>
          <c:orientation val="minMax"/>
        </c:scaling>
        <c:axPos val="l"/>
        <c:majorGridlines/>
        <c:numFmt formatCode="General" sourceLinked="1"/>
        <c:tickLblPos val="nextTo"/>
        <c:crossAx val="13498112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2011 - 2012</c:v>
                </c:pt>
                <c:pt idx="1">
                  <c:v>2012 - 2014</c:v>
                </c:pt>
                <c:pt idx="2">
                  <c:v>2014 - 2015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</c:v>
                </c:pt>
                <c:pt idx="1">
                  <c:v>16</c:v>
                </c:pt>
                <c:pt idx="2">
                  <c:v>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2011 - 2012</c:v>
                </c:pt>
                <c:pt idx="1">
                  <c:v>2012 - 2014</c:v>
                </c:pt>
                <c:pt idx="2">
                  <c:v>2014 - 2015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2011 - 2012</c:v>
                </c:pt>
                <c:pt idx="1">
                  <c:v>2012 - 2014</c:v>
                </c:pt>
                <c:pt idx="2">
                  <c:v>2014 - 2015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hape val="cylinder"/>
        <c:axId val="84189568"/>
        <c:axId val="84191104"/>
        <c:axId val="0"/>
      </c:bar3DChart>
      <c:catAx>
        <c:axId val="84189568"/>
        <c:scaling>
          <c:orientation val="minMax"/>
        </c:scaling>
        <c:axPos val="b"/>
        <c:numFmt formatCode="General" sourceLinked="1"/>
        <c:tickLblPos val="nextTo"/>
        <c:crossAx val="84191104"/>
        <c:crosses val="autoZero"/>
        <c:auto val="1"/>
        <c:lblAlgn val="ctr"/>
        <c:lblOffset val="100"/>
      </c:catAx>
      <c:valAx>
        <c:axId val="84191104"/>
        <c:scaling>
          <c:orientation val="minMax"/>
        </c:scaling>
        <c:axPos val="l"/>
        <c:majorGridlines/>
        <c:numFmt formatCode="General" sourceLinked="1"/>
        <c:tickLblPos val="nextTo"/>
        <c:crossAx val="8418956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FFF9BB-AB3B-4647-8136-132952D120BD}" type="doc">
      <dgm:prSet loTypeId="urn:microsoft.com/office/officeart/2005/8/layout/cycle3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6802850-9BC2-4C39-A2F3-10C87FC11F0A}">
      <dgm:prSet custT="1"/>
      <dgm:spPr/>
      <dgm:t>
        <a:bodyPr/>
        <a:lstStyle/>
        <a:p>
          <a:pPr rtl="0"/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F141FE57-D459-4483-BB06-13C7104675A3}" type="parTrans" cxnId="{AFD1EF3E-3FF5-4063-8596-322171F38A99}">
      <dgm:prSet/>
      <dgm:spPr/>
      <dgm:t>
        <a:bodyPr/>
        <a:lstStyle/>
        <a:p>
          <a:endParaRPr lang="ru-RU"/>
        </a:p>
      </dgm:t>
    </dgm:pt>
    <dgm:pt modelId="{13BD4CC3-6262-4326-B316-40ACA5C24FA2}" type="sibTrans" cxnId="{AFD1EF3E-3FF5-4063-8596-322171F38A99}">
      <dgm:prSet/>
      <dgm:spPr/>
      <dgm:t>
        <a:bodyPr/>
        <a:lstStyle/>
        <a:p>
          <a:endParaRPr lang="ru-RU"/>
        </a:p>
      </dgm:t>
    </dgm:pt>
    <dgm:pt modelId="{020F6642-14A6-4E21-BED4-CAECD8B10BBD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Создание  микроклимата и условий для творческой деятельности обучающихся методом организации эмоционально-образной сферы</a:t>
          </a:r>
          <a:endParaRPr lang="ru-RU" dirty="0"/>
        </a:p>
      </dgm:t>
    </dgm:pt>
    <dgm:pt modelId="{4CDD92D6-CE52-45AC-990B-4327E362CFBD}" type="parTrans" cxnId="{58264383-55BC-4AE3-A0B1-276678986482}">
      <dgm:prSet/>
      <dgm:spPr/>
      <dgm:t>
        <a:bodyPr/>
        <a:lstStyle/>
        <a:p>
          <a:endParaRPr lang="ru-RU"/>
        </a:p>
      </dgm:t>
    </dgm:pt>
    <dgm:pt modelId="{E1CA0D96-DEB5-4AE2-A714-01ED09CDBF4C}" type="sibTrans" cxnId="{58264383-55BC-4AE3-A0B1-276678986482}">
      <dgm:prSet/>
      <dgm:spPr/>
      <dgm:t>
        <a:bodyPr/>
        <a:lstStyle/>
        <a:p>
          <a:endParaRPr lang="ru-RU"/>
        </a:p>
      </dgm:t>
    </dgm:pt>
    <dgm:pt modelId="{DC4A9E61-43B0-48E1-BB5E-8D6CF82A6160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Выбор наиболее эффективных форм и методов работы по реализации проекта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41149104-1268-4FCA-ADCD-9CA1164522AF}" type="parTrans" cxnId="{70C7FEFE-CFDC-42D5-8A49-CEA74EFF564D}">
      <dgm:prSet/>
      <dgm:spPr/>
      <dgm:t>
        <a:bodyPr/>
        <a:lstStyle/>
        <a:p>
          <a:endParaRPr lang="ru-RU"/>
        </a:p>
      </dgm:t>
    </dgm:pt>
    <dgm:pt modelId="{A05EB040-F7CD-46AD-B769-8B2409317C50}" type="sibTrans" cxnId="{70C7FEFE-CFDC-42D5-8A49-CEA74EFF564D}">
      <dgm:prSet/>
      <dgm:spPr/>
      <dgm:t>
        <a:bodyPr/>
        <a:lstStyle/>
        <a:p>
          <a:endParaRPr lang="ru-RU"/>
        </a:p>
      </dgm:t>
    </dgm:pt>
    <dgm:pt modelId="{EDEF84FE-F9AA-4F91-8834-E7BF8A45E9E5}">
      <dgm:prSet/>
      <dgm:spPr/>
      <dgm:t>
        <a:bodyPr/>
        <a:lstStyle/>
        <a:p>
          <a:pPr rtl="0">
            <a:spcAft>
              <a:spcPts val="0"/>
            </a:spcAft>
          </a:pPr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Подбор репертуара и создание адаптивного  музыкального материала </a:t>
          </a:r>
        </a:p>
        <a:p>
          <a:pPr rtl="0">
            <a:spcAft>
              <a:spcPts val="0"/>
            </a:spcAft>
          </a:pPr>
          <a:r>
            <a:rPr lang="ru-RU" b="1" dirty="0" smtClean="0">
              <a:latin typeface="Times New Roman" pitchFamily="18" charset="0"/>
              <a:cs typeface="Times New Roman" pitchFamily="18" charset="0"/>
            </a:rPr>
            <a:t>(переложений и обработок)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B7748845-DFE3-477B-BBC1-25806B042BDB}" type="parTrans" cxnId="{2C4A5460-7C56-4CE9-9EFA-D8B0F60F9CD6}">
      <dgm:prSet/>
      <dgm:spPr/>
      <dgm:t>
        <a:bodyPr/>
        <a:lstStyle/>
        <a:p>
          <a:endParaRPr lang="ru-RU"/>
        </a:p>
      </dgm:t>
    </dgm:pt>
    <dgm:pt modelId="{4C4EBEEA-E843-4DC4-BC44-79A78A389AA7}" type="sibTrans" cxnId="{2C4A5460-7C56-4CE9-9EFA-D8B0F60F9CD6}">
      <dgm:prSet/>
      <dgm:spPr/>
      <dgm:t>
        <a:bodyPr/>
        <a:lstStyle/>
        <a:p>
          <a:endParaRPr lang="ru-RU"/>
        </a:p>
      </dgm:t>
    </dgm:pt>
    <dgm:pt modelId="{1DA39F0F-072E-49C9-B2FB-B6921237E333}" type="pres">
      <dgm:prSet presAssocID="{1FFFF9BB-AB3B-4647-8136-132952D120B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D9ECD3-1EDE-400B-A4B8-316401BADACD}" type="pres">
      <dgm:prSet presAssocID="{1FFFF9BB-AB3B-4647-8136-132952D120BD}" presName="cycle" presStyleCnt="0"/>
      <dgm:spPr/>
    </dgm:pt>
    <dgm:pt modelId="{0B6D5A08-6B2D-44D0-8F70-46B5267BBB2E}" type="pres">
      <dgm:prSet presAssocID="{06802850-9BC2-4C39-A2F3-10C87FC11F0A}" presName="node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0FFDE6-E1E1-499B-BC78-4EE865E00D9E}" type="pres">
      <dgm:prSet presAssocID="{13BD4CC3-6262-4326-B316-40ACA5C24FA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E9EF7DD1-F299-4E04-BEF6-D3B2C9944289}" type="pres">
      <dgm:prSet presAssocID="{020F6642-14A6-4E21-BED4-CAECD8B10BBD}" presName="nodeFollowingNodes" presStyleLbl="node1" presStyleIdx="1" presStyleCnt="4" custRadScaleRad="92349" custRadScaleInc="-3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1F79F1-DD9E-4AAB-A6DA-DD89547A4FFD}" type="pres">
      <dgm:prSet presAssocID="{DC4A9E61-43B0-48E1-BB5E-8D6CF82A6160}" presName="nodeFollowingNodes" presStyleLbl="node1" presStyleIdx="2" presStyleCnt="4" custRadScaleRad="89014" custRadScaleInc="6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284131-A6E4-476B-83E2-9BA1D6E5A9D3}" type="pres">
      <dgm:prSet presAssocID="{EDEF84FE-F9AA-4F91-8834-E7BF8A45E9E5}" presName="nodeFollowingNodes" presStyleLbl="node1" presStyleIdx="3" presStyleCnt="4" custRadScaleRad="107796" custRadScaleInc="5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D1EF3E-3FF5-4063-8596-322171F38A99}" srcId="{1FFFF9BB-AB3B-4647-8136-132952D120BD}" destId="{06802850-9BC2-4C39-A2F3-10C87FC11F0A}" srcOrd="0" destOrd="0" parTransId="{F141FE57-D459-4483-BB06-13C7104675A3}" sibTransId="{13BD4CC3-6262-4326-B316-40ACA5C24FA2}"/>
    <dgm:cxn modelId="{130DACBF-EBDF-425A-B531-1C7FB235C604}" type="presOf" srcId="{EDEF84FE-F9AA-4F91-8834-E7BF8A45E9E5}" destId="{11284131-A6E4-476B-83E2-9BA1D6E5A9D3}" srcOrd="0" destOrd="0" presId="urn:microsoft.com/office/officeart/2005/8/layout/cycle3"/>
    <dgm:cxn modelId="{8791EED4-4BE8-4FA7-A546-85AC9432AA0C}" type="presOf" srcId="{06802850-9BC2-4C39-A2F3-10C87FC11F0A}" destId="{0B6D5A08-6B2D-44D0-8F70-46B5267BBB2E}" srcOrd="0" destOrd="0" presId="urn:microsoft.com/office/officeart/2005/8/layout/cycle3"/>
    <dgm:cxn modelId="{F39A41C3-A1E1-4804-8F7F-B289C5902386}" type="presOf" srcId="{13BD4CC3-6262-4326-B316-40ACA5C24FA2}" destId="{700FFDE6-E1E1-499B-BC78-4EE865E00D9E}" srcOrd="0" destOrd="0" presId="urn:microsoft.com/office/officeart/2005/8/layout/cycle3"/>
    <dgm:cxn modelId="{70C7FEFE-CFDC-42D5-8A49-CEA74EFF564D}" srcId="{1FFFF9BB-AB3B-4647-8136-132952D120BD}" destId="{DC4A9E61-43B0-48E1-BB5E-8D6CF82A6160}" srcOrd="2" destOrd="0" parTransId="{41149104-1268-4FCA-ADCD-9CA1164522AF}" sibTransId="{A05EB040-F7CD-46AD-B769-8B2409317C50}"/>
    <dgm:cxn modelId="{6542CAB3-9DCB-4AA1-9CF7-29665CF5A0BB}" type="presOf" srcId="{DC4A9E61-43B0-48E1-BB5E-8D6CF82A6160}" destId="{471F79F1-DD9E-4AAB-A6DA-DD89547A4FFD}" srcOrd="0" destOrd="0" presId="urn:microsoft.com/office/officeart/2005/8/layout/cycle3"/>
    <dgm:cxn modelId="{1044F1F7-88C3-4CEC-BF6C-26D33F46B943}" type="presOf" srcId="{020F6642-14A6-4E21-BED4-CAECD8B10BBD}" destId="{E9EF7DD1-F299-4E04-BEF6-D3B2C9944289}" srcOrd="0" destOrd="0" presId="urn:microsoft.com/office/officeart/2005/8/layout/cycle3"/>
    <dgm:cxn modelId="{58264383-55BC-4AE3-A0B1-276678986482}" srcId="{1FFFF9BB-AB3B-4647-8136-132952D120BD}" destId="{020F6642-14A6-4E21-BED4-CAECD8B10BBD}" srcOrd="1" destOrd="0" parTransId="{4CDD92D6-CE52-45AC-990B-4327E362CFBD}" sibTransId="{E1CA0D96-DEB5-4AE2-A714-01ED09CDBF4C}"/>
    <dgm:cxn modelId="{226732CE-1E7B-47D5-B889-7D44484FF8B4}" type="presOf" srcId="{1FFFF9BB-AB3B-4647-8136-132952D120BD}" destId="{1DA39F0F-072E-49C9-B2FB-B6921237E333}" srcOrd="0" destOrd="0" presId="urn:microsoft.com/office/officeart/2005/8/layout/cycle3"/>
    <dgm:cxn modelId="{2C4A5460-7C56-4CE9-9EFA-D8B0F60F9CD6}" srcId="{1FFFF9BB-AB3B-4647-8136-132952D120BD}" destId="{EDEF84FE-F9AA-4F91-8834-E7BF8A45E9E5}" srcOrd="3" destOrd="0" parTransId="{B7748845-DFE3-477B-BBC1-25806B042BDB}" sibTransId="{4C4EBEEA-E843-4DC4-BC44-79A78A389AA7}"/>
    <dgm:cxn modelId="{5C69BB95-FA21-4638-AFDF-FBC40B36CBDA}" type="presParOf" srcId="{1DA39F0F-072E-49C9-B2FB-B6921237E333}" destId="{21D9ECD3-1EDE-400B-A4B8-316401BADACD}" srcOrd="0" destOrd="0" presId="urn:microsoft.com/office/officeart/2005/8/layout/cycle3"/>
    <dgm:cxn modelId="{EF253C97-F3E4-4DBC-8810-33F4D5BBD139}" type="presParOf" srcId="{21D9ECD3-1EDE-400B-A4B8-316401BADACD}" destId="{0B6D5A08-6B2D-44D0-8F70-46B5267BBB2E}" srcOrd="0" destOrd="0" presId="urn:microsoft.com/office/officeart/2005/8/layout/cycle3"/>
    <dgm:cxn modelId="{B16CE47E-D800-4602-8A31-78A282BE3938}" type="presParOf" srcId="{21D9ECD3-1EDE-400B-A4B8-316401BADACD}" destId="{700FFDE6-E1E1-499B-BC78-4EE865E00D9E}" srcOrd="1" destOrd="0" presId="urn:microsoft.com/office/officeart/2005/8/layout/cycle3"/>
    <dgm:cxn modelId="{3048A5CB-8691-4E8C-8E1F-A597A747E3DA}" type="presParOf" srcId="{21D9ECD3-1EDE-400B-A4B8-316401BADACD}" destId="{E9EF7DD1-F299-4E04-BEF6-D3B2C9944289}" srcOrd="2" destOrd="0" presId="urn:microsoft.com/office/officeart/2005/8/layout/cycle3"/>
    <dgm:cxn modelId="{BC960734-32E3-41BF-BCB1-E50C5FD4E0E8}" type="presParOf" srcId="{21D9ECD3-1EDE-400B-A4B8-316401BADACD}" destId="{471F79F1-DD9E-4AAB-A6DA-DD89547A4FFD}" srcOrd="3" destOrd="0" presId="urn:microsoft.com/office/officeart/2005/8/layout/cycle3"/>
    <dgm:cxn modelId="{B4F58427-54BD-4CF8-8814-306A4EE44823}" type="presParOf" srcId="{21D9ECD3-1EDE-400B-A4B8-316401BADACD}" destId="{11284131-A6E4-476B-83E2-9BA1D6E5A9D3}" srcOrd="4" destOrd="0" presId="urn:microsoft.com/office/officeart/2005/8/layout/cycle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A7F465-1F53-47B1-8ED1-039AAE4DD6D1}" type="doc">
      <dgm:prSet loTypeId="urn:microsoft.com/office/officeart/2005/8/layout/bProcess4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76B9317-BBB7-419B-84E7-643DC70842FD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Открытый межрегиональный конкурс  музыкантов- исполнителей и инструментальных ансамблей  «ГАРА»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61A2444-209D-4273-8769-30135CD35363}" type="parTrans" cxnId="{9902AB52-7576-4F95-BB18-16913C71E04B}">
      <dgm:prSet/>
      <dgm:spPr/>
      <dgm:t>
        <a:bodyPr/>
        <a:lstStyle/>
        <a:p>
          <a:endParaRPr lang="ru-RU"/>
        </a:p>
      </dgm:t>
    </dgm:pt>
    <dgm:pt modelId="{466C6808-3B0A-4656-810B-563129580967}" type="sibTrans" cxnId="{9902AB52-7576-4F95-BB18-16913C71E04B}">
      <dgm:prSet/>
      <dgm:spPr/>
      <dgm:t>
        <a:bodyPr/>
        <a:lstStyle/>
        <a:p>
          <a:endParaRPr lang="ru-RU"/>
        </a:p>
      </dgm:t>
    </dgm:pt>
    <dgm:pt modelId="{1382ED04-3478-4756-831B-125E02A64CB3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Ежегодно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– конкурс им. И. А.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Патюткова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в ТГМПИ им. С. В. Рахманинова</a:t>
          </a:r>
          <a:endParaRPr lang="ru-RU" sz="1100" dirty="0">
            <a:latin typeface="Times New Roman" pitchFamily="18" charset="0"/>
            <a:cs typeface="Times New Roman" pitchFamily="18" charset="0"/>
          </a:endParaRPr>
        </a:p>
      </dgm:t>
    </dgm:pt>
    <dgm:pt modelId="{3149AE03-2F60-421A-992A-67B632A7149C}" type="parTrans" cxnId="{11347B2A-A812-4CB7-B771-BBAC38D0039E}">
      <dgm:prSet/>
      <dgm:spPr/>
      <dgm:t>
        <a:bodyPr/>
        <a:lstStyle/>
        <a:p>
          <a:endParaRPr lang="ru-RU"/>
        </a:p>
      </dgm:t>
    </dgm:pt>
    <dgm:pt modelId="{CB22692F-BD8B-43E1-AABB-AD9C5D8AB947}" type="sibTrans" cxnId="{11347B2A-A812-4CB7-B771-BBAC38D0039E}">
      <dgm:prSet/>
      <dgm:spPr/>
      <dgm:t>
        <a:bodyPr/>
        <a:lstStyle/>
        <a:p>
          <a:endParaRPr lang="ru-RU"/>
        </a:p>
      </dgm:t>
    </dgm:pt>
    <dgm:pt modelId="{6E574B48-B066-47C3-8DBF-F1EA5F6E9147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Участие в «Творческой мастерской» в ТГМПИ им. С. В. Рахманинова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E18D6328-B64F-4AC8-AC89-5CD2EC90811E}" type="parTrans" cxnId="{D11F21DD-48F2-4825-8EC2-F07CDD2DF57E}">
      <dgm:prSet/>
      <dgm:spPr/>
      <dgm:t>
        <a:bodyPr/>
        <a:lstStyle/>
        <a:p>
          <a:endParaRPr lang="ru-RU"/>
        </a:p>
      </dgm:t>
    </dgm:pt>
    <dgm:pt modelId="{3DC057BD-8B13-4E53-8FAC-651F8B10D832}" type="sibTrans" cxnId="{D11F21DD-48F2-4825-8EC2-F07CDD2DF57E}">
      <dgm:prSet/>
      <dgm:spPr/>
      <dgm:t>
        <a:bodyPr/>
        <a:lstStyle/>
        <a:p>
          <a:endParaRPr lang="ru-RU"/>
        </a:p>
      </dgm:t>
    </dgm:pt>
    <dgm:pt modelId="{1E48B543-5E62-40A5-8975-39A0E318F606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Областной конкурс гитаристов в Тамбовском колледже искусств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87270C59-C296-4841-A01D-663804D322FE}" type="parTrans" cxnId="{0D3B8612-7825-4535-83B5-67D3E80A0F39}">
      <dgm:prSet/>
      <dgm:spPr/>
      <dgm:t>
        <a:bodyPr/>
        <a:lstStyle/>
        <a:p>
          <a:endParaRPr lang="ru-RU"/>
        </a:p>
      </dgm:t>
    </dgm:pt>
    <dgm:pt modelId="{627BC8D8-27DA-465F-B1C7-FA483C7520F5}" type="sibTrans" cxnId="{0D3B8612-7825-4535-83B5-67D3E80A0F39}">
      <dgm:prSet/>
      <dgm:spPr/>
      <dgm:t>
        <a:bodyPr/>
        <a:lstStyle/>
        <a:p>
          <a:endParaRPr lang="ru-RU"/>
        </a:p>
      </dgm:t>
    </dgm:pt>
    <dgm:pt modelId="{1B952911-B3D6-426F-B56E-C489BFFF2163}">
      <dgm:prSet custT="1"/>
      <dgm:spPr/>
      <dgm:t>
        <a:bodyPr/>
        <a:lstStyle/>
        <a:p>
          <a:pPr rtl="0"/>
          <a:r>
            <a:rPr lang="ru-RU" sz="1100" dirty="0" smtClean="0">
              <a:latin typeface="Times New Roman" pitchFamily="18" charset="0"/>
              <a:cs typeface="Times New Roman" pitchFamily="18" charset="0"/>
            </a:rPr>
            <a:t>Мероприятия в рамках областных проектов «Культура без границ», «Пленэр в музее» и 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Всероссийского</a:t>
          </a:r>
          <a:r>
            <a:rPr lang="ru-RU" sz="1100" dirty="0" smtClean="0">
              <a:latin typeface="Times New Roman" pitchFamily="18" charset="0"/>
              <a:cs typeface="Times New Roman" pitchFamily="18" charset="0"/>
            </a:rPr>
            <a:t> проекта «Академия гражданской активности» совместно с ТООО РСМ «Молодёжные инициативы»</a:t>
          </a:r>
          <a:endParaRPr lang="ru-RU" sz="1100" dirty="0">
            <a:latin typeface="Times New Roman" pitchFamily="18" charset="0"/>
            <a:cs typeface="Times New Roman" pitchFamily="18" charset="0"/>
          </a:endParaRPr>
        </a:p>
      </dgm:t>
    </dgm:pt>
    <dgm:pt modelId="{00B650D4-6C26-4428-9D25-649B9523F6CB}" type="parTrans" cxnId="{F3C37479-0334-4EF6-946B-834D39E8589A}">
      <dgm:prSet/>
      <dgm:spPr/>
      <dgm:t>
        <a:bodyPr/>
        <a:lstStyle/>
        <a:p>
          <a:endParaRPr lang="ru-RU"/>
        </a:p>
      </dgm:t>
    </dgm:pt>
    <dgm:pt modelId="{5924F54E-4657-400C-99AD-15A29B727207}" type="sibTrans" cxnId="{F3C37479-0334-4EF6-946B-834D39E8589A}">
      <dgm:prSet/>
      <dgm:spPr/>
      <dgm:t>
        <a:bodyPr/>
        <a:lstStyle/>
        <a:p>
          <a:endParaRPr lang="ru-RU"/>
        </a:p>
      </dgm:t>
    </dgm:pt>
    <dgm:pt modelId="{4A6B2F6B-D42E-4CFC-B3A8-AA92007F3378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Зональные конкурсы исполнителей на народных инструментах в г. Рассказово, г. Котовске,  р. п.Знаменка</a:t>
          </a:r>
          <a:endParaRPr lang="ru-RU" sz="1600" dirty="0"/>
        </a:p>
      </dgm:t>
    </dgm:pt>
    <dgm:pt modelId="{899CCF83-D08E-40D0-8B6D-9DCCA241525B}" type="parTrans" cxnId="{D78A6E4D-CFE3-487D-AF3C-36C0317A990A}">
      <dgm:prSet/>
      <dgm:spPr/>
      <dgm:t>
        <a:bodyPr/>
        <a:lstStyle/>
        <a:p>
          <a:endParaRPr lang="ru-RU"/>
        </a:p>
      </dgm:t>
    </dgm:pt>
    <dgm:pt modelId="{F372C8A9-E2B6-40A0-83D6-92D691835F46}" type="sibTrans" cxnId="{D78A6E4D-CFE3-487D-AF3C-36C0317A990A}">
      <dgm:prSet/>
      <dgm:spPr/>
      <dgm:t>
        <a:bodyPr/>
        <a:lstStyle/>
        <a:p>
          <a:endParaRPr lang="ru-RU"/>
        </a:p>
      </dgm:t>
    </dgm:pt>
    <dgm:pt modelId="{4109BCD6-47B3-453D-AACC-027D1549829E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Участие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онлайн-семинаре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в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рамках Международной научно-практической конференции по классической гитар</a:t>
          </a:r>
          <a:r>
            <a:rPr lang="ru-RU" sz="1600" dirty="0" smtClean="0"/>
            <a:t>е</a:t>
          </a:r>
          <a:endParaRPr lang="ru-RU" sz="1600" dirty="0"/>
        </a:p>
      </dgm:t>
    </dgm:pt>
    <dgm:pt modelId="{1ADD66B2-72B0-4B0B-83C6-E79F5FE0A328}" type="parTrans" cxnId="{FB0D2415-6456-49F9-941F-0D563DC679DA}">
      <dgm:prSet/>
      <dgm:spPr/>
      <dgm:t>
        <a:bodyPr/>
        <a:lstStyle/>
        <a:p>
          <a:endParaRPr lang="ru-RU"/>
        </a:p>
      </dgm:t>
    </dgm:pt>
    <dgm:pt modelId="{27A5A5E2-5FB2-4AC2-8754-57C1EC2955C5}" type="sibTrans" cxnId="{FB0D2415-6456-49F9-941F-0D563DC679DA}">
      <dgm:prSet/>
      <dgm:spPr/>
      <dgm:t>
        <a:bodyPr/>
        <a:lstStyle/>
        <a:p>
          <a:endParaRPr lang="ru-RU"/>
        </a:p>
      </dgm:t>
    </dgm:pt>
    <dgm:pt modelId="{226F74F3-E332-41EC-B276-EC28300F47E7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Выступление на семинаре «Дни науки» в МАОУ «Центр образования»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70266480-6D1E-4E92-8D10-87557F6CA5BB}" type="parTrans" cxnId="{BF148B4E-9B58-4BF8-AEBB-3761C1F657A4}">
      <dgm:prSet/>
      <dgm:spPr/>
      <dgm:t>
        <a:bodyPr/>
        <a:lstStyle/>
        <a:p>
          <a:endParaRPr lang="ru-RU"/>
        </a:p>
      </dgm:t>
    </dgm:pt>
    <dgm:pt modelId="{BDF8237E-6442-430D-9DE9-34DBADC78D76}" type="sibTrans" cxnId="{BF148B4E-9B58-4BF8-AEBB-3761C1F657A4}">
      <dgm:prSet/>
      <dgm:spPr/>
      <dgm:t>
        <a:bodyPr/>
        <a:lstStyle/>
        <a:p>
          <a:endParaRPr lang="ru-RU"/>
        </a:p>
      </dgm:t>
    </dgm:pt>
    <dgm:pt modelId="{46466055-5805-445C-9CA6-8A44491F95CF}">
      <dgm:prSet custT="1"/>
      <dgm:spPr/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Мастер-классы  лауреатов  Международных конкурсов Виталия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Ганеева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, Романа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Зорькина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8A1A2F15-2032-4F71-858F-3B2CD10E4B0F}" type="parTrans" cxnId="{4C14A7E6-FF8A-4B79-A8B8-99AA3ECB5B6D}">
      <dgm:prSet/>
      <dgm:spPr/>
      <dgm:t>
        <a:bodyPr/>
        <a:lstStyle/>
        <a:p>
          <a:endParaRPr lang="ru-RU"/>
        </a:p>
      </dgm:t>
    </dgm:pt>
    <dgm:pt modelId="{0694AFCE-8687-4B09-9E28-2884608C2853}" type="sibTrans" cxnId="{4C14A7E6-FF8A-4B79-A8B8-99AA3ECB5B6D}">
      <dgm:prSet/>
      <dgm:spPr/>
      <dgm:t>
        <a:bodyPr/>
        <a:lstStyle/>
        <a:p>
          <a:endParaRPr lang="ru-RU"/>
        </a:p>
      </dgm:t>
    </dgm:pt>
    <dgm:pt modelId="{79502226-5C32-4041-B285-AFA00DD543BB}" type="pres">
      <dgm:prSet presAssocID="{98A7F465-1F53-47B1-8ED1-039AAE4DD6D1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8AFE4F9-6CB4-4C14-8E29-253956B6C5D9}" type="pres">
      <dgm:prSet presAssocID="{076B9317-BBB7-419B-84E7-643DC70842FD}" presName="compNode" presStyleCnt="0"/>
      <dgm:spPr/>
    </dgm:pt>
    <dgm:pt modelId="{24AAE916-1F0F-4D39-8E98-4A1844F9FE50}" type="pres">
      <dgm:prSet presAssocID="{076B9317-BBB7-419B-84E7-643DC70842FD}" presName="dummyConnPt" presStyleCnt="0"/>
      <dgm:spPr/>
    </dgm:pt>
    <dgm:pt modelId="{B0D04647-FA56-4857-A07E-BD820BFC6D97}" type="pres">
      <dgm:prSet presAssocID="{076B9317-BBB7-419B-84E7-643DC70842FD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FDF231-0945-488B-926A-73B094DB3F64}" type="pres">
      <dgm:prSet presAssocID="{466C6808-3B0A-4656-810B-563129580967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CE3C3D48-1863-4948-A6F5-2FDCEC629635}" type="pres">
      <dgm:prSet presAssocID="{1382ED04-3478-4756-831B-125E02A64CB3}" presName="compNode" presStyleCnt="0"/>
      <dgm:spPr/>
    </dgm:pt>
    <dgm:pt modelId="{D0540EAC-0178-45A4-A95B-6E2F845D2104}" type="pres">
      <dgm:prSet presAssocID="{1382ED04-3478-4756-831B-125E02A64CB3}" presName="dummyConnPt" presStyleCnt="0"/>
      <dgm:spPr/>
    </dgm:pt>
    <dgm:pt modelId="{38EC68C3-633D-4923-9ECF-DA8717E0C7FD}" type="pres">
      <dgm:prSet presAssocID="{1382ED04-3478-4756-831B-125E02A64CB3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8B1CFF-164F-4A90-9C5A-C86D671D1DCC}" type="pres">
      <dgm:prSet presAssocID="{CB22692F-BD8B-43E1-AABB-AD9C5D8AB947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0AFDFA01-4CD2-4272-B7FF-11B115CAA38B}" type="pres">
      <dgm:prSet presAssocID="{6E574B48-B066-47C3-8DBF-F1EA5F6E9147}" presName="compNode" presStyleCnt="0"/>
      <dgm:spPr/>
    </dgm:pt>
    <dgm:pt modelId="{B3B232A7-8E73-465F-8F05-CB6F9B7E547E}" type="pres">
      <dgm:prSet presAssocID="{6E574B48-B066-47C3-8DBF-F1EA5F6E9147}" presName="dummyConnPt" presStyleCnt="0"/>
      <dgm:spPr/>
    </dgm:pt>
    <dgm:pt modelId="{E832110D-AEDA-406F-828A-8C4AA0C97677}" type="pres">
      <dgm:prSet presAssocID="{6E574B48-B066-47C3-8DBF-F1EA5F6E9147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9BFC30-9CDD-466E-918A-5A52AE9D7AFE}" type="pres">
      <dgm:prSet presAssocID="{3DC057BD-8B13-4E53-8FAC-651F8B10D832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DB27C238-3FA1-4AFD-BCEB-8C5D8262F4CE}" type="pres">
      <dgm:prSet presAssocID="{1E48B543-5E62-40A5-8975-39A0E318F606}" presName="compNode" presStyleCnt="0"/>
      <dgm:spPr/>
    </dgm:pt>
    <dgm:pt modelId="{72C5A672-9569-468D-9516-236178A9DDA8}" type="pres">
      <dgm:prSet presAssocID="{1E48B543-5E62-40A5-8975-39A0E318F606}" presName="dummyConnPt" presStyleCnt="0"/>
      <dgm:spPr/>
    </dgm:pt>
    <dgm:pt modelId="{ADFA4F00-8A9D-4F48-9EA2-C7C10641714B}" type="pres">
      <dgm:prSet presAssocID="{1E48B543-5E62-40A5-8975-39A0E318F606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9BEDF2-BDFC-4475-B118-6071D6163D65}" type="pres">
      <dgm:prSet presAssocID="{627BC8D8-27DA-465F-B1C7-FA483C7520F5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9B11C281-C5E3-4747-93D1-BE3EBF0AE4B8}" type="pres">
      <dgm:prSet presAssocID="{1B952911-B3D6-426F-B56E-C489BFFF2163}" presName="compNode" presStyleCnt="0"/>
      <dgm:spPr/>
    </dgm:pt>
    <dgm:pt modelId="{21373A57-AD95-4243-B6BF-D772B3595F6C}" type="pres">
      <dgm:prSet presAssocID="{1B952911-B3D6-426F-B56E-C489BFFF2163}" presName="dummyConnPt" presStyleCnt="0"/>
      <dgm:spPr/>
    </dgm:pt>
    <dgm:pt modelId="{2856C7A6-F6EB-4C77-8A2B-DE051291C360}" type="pres">
      <dgm:prSet presAssocID="{1B952911-B3D6-426F-B56E-C489BFFF2163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9EC607-FCB2-4D37-8D75-7F7678832945}" type="pres">
      <dgm:prSet presAssocID="{5924F54E-4657-400C-99AD-15A29B727207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9831B5A8-113D-4929-9691-4689F5C79731}" type="pres">
      <dgm:prSet presAssocID="{4A6B2F6B-D42E-4CFC-B3A8-AA92007F3378}" presName="compNode" presStyleCnt="0"/>
      <dgm:spPr/>
    </dgm:pt>
    <dgm:pt modelId="{A9C9D6B2-799F-497E-9305-979A31CDA7F4}" type="pres">
      <dgm:prSet presAssocID="{4A6B2F6B-D42E-4CFC-B3A8-AA92007F3378}" presName="dummyConnPt" presStyleCnt="0"/>
      <dgm:spPr/>
    </dgm:pt>
    <dgm:pt modelId="{B1CBCFF1-63CB-47F2-8FF1-A23AFE248EBE}" type="pres">
      <dgm:prSet presAssocID="{4A6B2F6B-D42E-4CFC-B3A8-AA92007F3378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9EC856-CB57-48EC-8ECC-33A0F7873D85}" type="pres">
      <dgm:prSet presAssocID="{F372C8A9-E2B6-40A0-83D6-92D691835F46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1440B3EB-3BB3-42D5-95D2-BD8F4339C52D}" type="pres">
      <dgm:prSet presAssocID="{4109BCD6-47B3-453D-AACC-027D1549829E}" presName="compNode" presStyleCnt="0"/>
      <dgm:spPr/>
    </dgm:pt>
    <dgm:pt modelId="{216F1386-6358-4C02-B710-F7331DC9CC8D}" type="pres">
      <dgm:prSet presAssocID="{4109BCD6-47B3-453D-AACC-027D1549829E}" presName="dummyConnPt" presStyleCnt="0"/>
      <dgm:spPr/>
    </dgm:pt>
    <dgm:pt modelId="{07539DA6-5DF6-4E64-9B01-21EB52AE3B5D}" type="pres">
      <dgm:prSet presAssocID="{4109BCD6-47B3-453D-AACC-027D1549829E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C5AEA-D9C9-43A9-9647-CCF741A38102}" type="pres">
      <dgm:prSet presAssocID="{27A5A5E2-5FB2-4AC2-8754-57C1EC2955C5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1890B12F-EDC9-4D22-A093-8CB74FECB47E}" type="pres">
      <dgm:prSet presAssocID="{226F74F3-E332-41EC-B276-EC28300F47E7}" presName="compNode" presStyleCnt="0"/>
      <dgm:spPr/>
    </dgm:pt>
    <dgm:pt modelId="{84F2E84E-C92A-4F0E-8D80-ABA41C4D3D18}" type="pres">
      <dgm:prSet presAssocID="{226F74F3-E332-41EC-B276-EC28300F47E7}" presName="dummyConnPt" presStyleCnt="0"/>
      <dgm:spPr/>
    </dgm:pt>
    <dgm:pt modelId="{CD487B1C-47EA-4BEE-8676-7374DE6CB287}" type="pres">
      <dgm:prSet presAssocID="{226F74F3-E332-41EC-B276-EC28300F47E7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A31F61-5C8B-40E2-8084-042647EF2D8D}" type="pres">
      <dgm:prSet presAssocID="{BDF8237E-6442-430D-9DE9-34DBADC78D76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1E6646DF-1EE6-46DF-8FCE-C580D624B621}" type="pres">
      <dgm:prSet presAssocID="{46466055-5805-445C-9CA6-8A44491F95CF}" presName="compNode" presStyleCnt="0"/>
      <dgm:spPr/>
    </dgm:pt>
    <dgm:pt modelId="{49962FD3-DDFB-497C-9EC6-3AB1B52C1F00}" type="pres">
      <dgm:prSet presAssocID="{46466055-5805-445C-9CA6-8A44491F95CF}" presName="dummyConnPt" presStyleCnt="0"/>
      <dgm:spPr/>
    </dgm:pt>
    <dgm:pt modelId="{7E272F75-F0AC-42D0-A654-39241248392B}" type="pres">
      <dgm:prSet presAssocID="{46466055-5805-445C-9CA6-8A44491F95CF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14A7E6-FF8A-4B79-A8B8-99AA3ECB5B6D}" srcId="{98A7F465-1F53-47B1-8ED1-039AAE4DD6D1}" destId="{46466055-5805-445C-9CA6-8A44491F95CF}" srcOrd="8" destOrd="0" parTransId="{8A1A2F15-2032-4F71-858F-3B2CD10E4B0F}" sibTransId="{0694AFCE-8687-4B09-9E28-2884608C2853}"/>
    <dgm:cxn modelId="{1520F66A-1857-4A87-BD21-6DA1D5BB16F3}" type="presOf" srcId="{226F74F3-E332-41EC-B276-EC28300F47E7}" destId="{CD487B1C-47EA-4BEE-8676-7374DE6CB287}" srcOrd="0" destOrd="0" presId="urn:microsoft.com/office/officeart/2005/8/layout/bProcess4"/>
    <dgm:cxn modelId="{886BC67C-0200-4016-A91F-936018B6DBDB}" type="presOf" srcId="{46466055-5805-445C-9CA6-8A44491F95CF}" destId="{7E272F75-F0AC-42D0-A654-39241248392B}" srcOrd="0" destOrd="0" presId="urn:microsoft.com/office/officeart/2005/8/layout/bProcess4"/>
    <dgm:cxn modelId="{B62B075A-08FF-4CBF-8889-EFCFE3F7F4A3}" type="presOf" srcId="{5924F54E-4657-400C-99AD-15A29B727207}" destId="{D69EC607-FCB2-4D37-8D75-7F7678832945}" srcOrd="0" destOrd="0" presId="urn:microsoft.com/office/officeart/2005/8/layout/bProcess4"/>
    <dgm:cxn modelId="{BD88D4F8-66C6-45E9-97A5-32D4E38CCA98}" type="presOf" srcId="{3DC057BD-8B13-4E53-8FAC-651F8B10D832}" destId="{9F9BFC30-9CDD-466E-918A-5A52AE9D7AFE}" srcOrd="0" destOrd="0" presId="urn:microsoft.com/office/officeart/2005/8/layout/bProcess4"/>
    <dgm:cxn modelId="{9902AB52-7576-4F95-BB18-16913C71E04B}" srcId="{98A7F465-1F53-47B1-8ED1-039AAE4DD6D1}" destId="{076B9317-BBB7-419B-84E7-643DC70842FD}" srcOrd="0" destOrd="0" parTransId="{061A2444-209D-4273-8769-30135CD35363}" sibTransId="{466C6808-3B0A-4656-810B-563129580967}"/>
    <dgm:cxn modelId="{263891AE-8742-44C6-96B0-1AB5D0BD8A29}" type="presOf" srcId="{1B952911-B3D6-426F-B56E-C489BFFF2163}" destId="{2856C7A6-F6EB-4C77-8A2B-DE051291C360}" srcOrd="0" destOrd="0" presId="urn:microsoft.com/office/officeart/2005/8/layout/bProcess4"/>
    <dgm:cxn modelId="{C4555E50-78E3-4DC1-ADBE-49ED1FD0CDE2}" type="presOf" srcId="{27A5A5E2-5FB2-4AC2-8754-57C1EC2955C5}" destId="{151C5AEA-D9C9-43A9-9647-CCF741A38102}" srcOrd="0" destOrd="0" presId="urn:microsoft.com/office/officeart/2005/8/layout/bProcess4"/>
    <dgm:cxn modelId="{D11F21DD-48F2-4825-8EC2-F07CDD2DF57E}" srcId="{98A7F465-1F53-47B1-8ED1-039AAE4DD6D1}" destId="{6E574B48-B066-47C3-8DBF-F1EA5F6E9147}" srcOrd="2" destOrd="0" parTransId="{E18D6328-B64F-4AC8-AC89-5CD2EC90811E}" sibTransId="{3DC057BD-8B13-4E53-8FAC-651F8B10D832}"/>
    <dgm:cxn modelId="{DC00D291-9DD5-4A15-A8E4-EC16980623D6}" type="presOf" srcId="{BDF8237E-6442-430D-9DE9-34DBADC78D76}" destId="{F0A31F61-5C8B-40E2-8084-042647EF2D8D}" srcOrd="0" destOrd="0" presId="urn:microsoft.com/office/officeart/2005/8/layout/bProcess4"/>
    <dgm:cxn modelId="{129BA66B-73EE-4C8B-9838-456F46897DF7}" type="presOf" srcId="{4A6B2F6B-D42E-4CFC-B3A8-AA92007F3378}" destId="{B1CBCFF1-63CB-47F2-8FF1-A23AFE248EBE}" srcOrd="0" destOrd="0" presId="urn:microsoft.com/office/officeart/2005/8/layout/bProcess4"/>
    <dgm:cxn modelId="{55FF0B2B-38AB-4B09-844B-048E56E40AA3}" type="presOf" srcId="{CB22692F-BD8B-43E1-AABB-AD9C5D8AB947}" destId="{558B1CFF-164F-4A90-9C5A-C86D671D1DCC}" srcOrd="0" destOrd="0" presId="urn:microsoft.com/office/officeart/2005/8/layout/bProcess4"/>
    <dgm:cxn modelId="{5255930E-DDF1-48E7-BB7A-3FC24F8DCDC9}" type="presOf" srcId="{F372C8A9-E2B6-40A0-83D6-92D691835F46}" destId="{269EC856-CB57-48EC-8ECC-33A0F7873D85}" srcOrd="0" destOrd="0" presId="urn:microsoft.com/office/officeart/2005/8/layout/bProcess4"/>
    <dgm:cxn modelId="{F3C37479-0334-4EF6-946B-834D39E8589A}" srcId="{98A7F465-1F53-47B1-8ED1-039AAE4DD6D1}" destId="{1B952911-B3D6-426F-B56E-C489BFFF2163}" srcOrd="4" destOrd="0" parTransId="{00B650D4-6C26-4428-9D25-649B9523F6CB}" sibTransId="{5924F54E-4657-400C-99AD-15A29B727207}"/>
    <dgm:cxn modelId="{3E02C776-797B-453C-A54C-C52D7A7A604C}" type="presOf" srcId="{076B9317-BBB7-419B-84E7-643DC70842FD}" destId="{B0D04647-FA56-4857-A07E-BD820BFC6D97}" srcOrd="0" destOrd="0" presId="urn:microsoft.com/office/officeart/2005/8/layout/bProcess4"/>
    <dgm:cxn modelId="{90E9AC4E-DCB1-4E5E-B12C-B6880BA181AA}" type="presOf" srcId="{627BC8D8-27DA-465F-B1C7-FA483C7520F5}" destId="{569BEDF2-BDFC-4475-B118-6071D6163D65}" srcOrd="0" destOrd="0" presId="urn:microsoft.com/office/officeart/2005/8/layout/bProcess4"/>
    <dgm:cxn modelId="{34EA3F25-9436-42B9-8E78-CDBAC006EB07}" type="presOf" srcId="{1E48B543-5E62-40A5-8975-39A0E318F606}" destId="{ADFA4F00-8A9D-4F48-9EA2-C7C10641714B}" srcOrd="0" destOrd="0" presId="urn:microsoft.com/office/officeart/2005/8/layout/bProcess4"/>
    <dgm:cxn modelId="{11347B2A-A812-4CB7-B771-BBAC38D0039E}" srcId="{98A7F465-1F53-47B1-8ED1-039AAE4DD6D1}" destId="{1382ED04-3478-4756-831B-125E02A64CB3}" srcOrd="1" destOrd="0" parTransId="{3149AE03-2F60-421A-992A-67B632A7149C}" sibTransId="{CB22692F-BD8B-43E1-AABB-AD9C5D8AB947}"/>
    <dgm:cxn modelId="{4E376E8B-A439-40D1-9285-4609DD8FE0B8}" type="presOf" srcId="{4109BCD6-47B3-453D-AACC-027D1549829E}" destId="{07539DA6-5DF6-4E64-9B01-21EB52AE3B5D}" srcOrd="0" destOrd="0" presId="urn:microsoft.com/office/officeart/2005/8/layout/bProcess4"/>
    <dgm:cxn modelId="{3B51C670-FEB2-491C-AE7A-3B051E47A937}" type="presOf" srcId="{98A7F465-1F53-47B1-8ED1-039AAE4DD6D1}" destId="{79502226-5C32-4041-B285-AFA00DD543BB}" srcOrd="0" destOrd="0" presId="urn:microsoft.com/office/officeart/2005/8/layout/bProcess4"/>
    <dgm:cxn modelId="{0D3B8612-7825-4535-83B5-67D3E80A0F39}" srcId="{98A7F465-1F53-47B1-8ED1-039AAE4DD6D1}" destId="{1E48B543-5E62-40A5-8975-39A0E318F606}" srcOrd="3" destOrd="0" parTransId="{87270C59-C296-4841-A01D-663804D322FE}" sibTransId="{627BC8D8-27DA-465F-B1C7-FA483C7520F5}"/>
    <dgm:cxn modelId="{007EE85E-0EF7-4FC4-82EA-0D3A71981812}" type="presOf" srcId="{6E574B48-B066-47C3-8DBF-F1EA5F6E9147}" destId="{E832110D-AEDA-406F-828A-8C4AA0C97677}" srcOrd="0" destOrd="0" presId="urn:microsoft.com/office/officeart/2005/8/layout/bProcess4"/>
    <dgm:cxn modelId="{FB0D2415-6456-49F9-941F-0D563DC679DA}" srcId="{98A7F465-1F53-47B1-8ED1-039AAE4DD6D1}" destId="{4109BCD6-47B3-453D-AACC-027D1549829E}" srcOrd="6" destOrd="0" parTransId="{1ADD66B2-72B0-4B0B-83C6-E79F5FE0A328}" sibTransId="{27A5A5E2-5FB2-4AC2-8754-57C1EC2955C5}"/>
    <dgm:cxn modelId="{D78A6E4D-CFE3-487D-AF3C-36C0317A990A}" srcId="{98A7F465-1F53-47B1-8ED1-039AAE4DD6D1}" destId="{4A6B2F6B-D42E-4CFC-B3A8-AA92007F3378}" srcOrd="5" destOrd="0" parTransId="{899CCF83-D08E-40D0-8B6D-9DCCA241525B}" sibTransId="{F372C8A9-E2B6-40A0-83D6-92D691835F46}"/>
    <dgm:cxn modelId="{409F3286-BD2F-48E7-8933-3C57826F83A1}" type="presOf" srcId="{1382ED04-3478-4756-831B-125E02A64CB3}" destId="{38EC68C3-633D-4923-9ECF-DA8717E0C7FD}" srcOrd="0" destOrd="0" presId="urn:microsoft.com/office/officeart/2005/8/layout/bProcess4"/>
    <dgm:cxn modelId="{BF148B4E-9B58-4BF8-AEBB-3761C1F657A4}" srcId="{98A7F465-1F53-47B1-8ED1-039AAE4DD6D1}" destId="{226F74F3-E332-41EC-B276-EC28300F47E7}" srcOrd="7" destOrd="0" parTransId="{70266480-6D1E-4E92-8D10-87557F6CA5BB}" sibTransId="{BDF8237E-6442-430D-9DE9-34DBADC78D76}"/>
    <dgm:cxn modelId="{6EA91E4F-50C4-4054-9019-463E6148DA2E}" type="presOf" srcId="{466C6808-3B0A-4656-810B-563129580967}" destId="{45FDF231-0945-488B-926A-73B094DB3F64}" srcOrd="0" destOrd="0" presId="urn:microsoft.com/office/officeart/2005/8/layout/bProcess4"/>
    <dgm:cxn modelId="{786545EF-F649-4A1E-B068-D93CF18722F0}" type="presParOf" srcId="{79502226-5C32-4041-B285-AFA00DD543BB}" destId="{98AFE4F9-6CB4-4C14-8E29-253956B6C5D9}" srcOrd="0" destOrd="0" presId="urn:microsoft.com/office/officeart/2005/8/layout/bProcess4"/>
    <dgm:cxn modelId="{90152C58-48C9-4872-93DF-E868556409AD}" type="presParOf" srcId="{98AFE4F9-6CB4-4C14-8E29-253956B6C5D9}" destId="{24AAE916-1F0F-4D39-8E98-4A1844F9FE50}" srcOrd="0" destOrd="0" presId="urn:microsoft.com/office/officeart/2005/8/layout/bProcess4"/>
    <dgm:cxn modelId="{453DC394-3A63-47BA-A806-4549E426092E}" type="presParOf" srcId="{98AFE4F9-6CB4-4C14-8E29-253956B6C5D9}" destId="{B0D04647-FA56-4857-A07E-BD820BFC6D97}" srcOrd="1" destOrd="0" presId="urn:microsoft.com/office/officeart/2005/8/layout/bProcess4"/>
    <dgm:cxn modelId="{5E46C2F5-EC3B-41A8-A994-8DF94A592C54}" type="presParOf" srcId="{79502226-5C32-4041-B285-AFA00DD543BB}" destId="{45FDF231-0945-488B-926A-73B094DB3F64}" srcOrd="1" destOrd="0" presId="urn:microsoft.com/office/officeart/2005/8/layout/bProcess4"/>
    <dgm:cxn modelId="{35E777A4-7F82-4C65-8285-142C36D4CCD2}" type="presParOf" srcId="{79502226-5C32-4041-B285-AFA00DD543BB}" destId="{CE3C3D48-1863-4948-A6F5-2FDCEC629635}" srcOrd="2" destOrd="0" presId="urn:microsoft.com/office/officeart/2005/8/layout/bProcess4"/>
    <dgm:cxn modelId="{E73E4DFD-4CF8-4D87-A5DD-548AF1572216}" type="presParOf" srcId="{CE3C3D48-1863-4948-A6F5-2FDCEC629635}" destId="{D0540EAC-0178-45A4-A95B-6E2F845D2104}" srcOrd="0" destOrd="0" presId="urn:microsoft.com/office/officeart/2005/8/layout/bProcess4"/>
    <dgm:cxn modelId="{7596AAD3-A648-4DD6-A371-A27FA2518C5A}" type="presParOf" srcId="{CE3C3D48-1863-4948-A6F5-2FDCEC629635}" destId="{38EC68C3-633D-4923-9ECF-DA8717E0C7FD}" srcOrd="1" destOrd="0" presId="urn:microsoft.com/office/officeart/2005/8/layout/bProcess4"/>
    <dgm:cxn modelId="{E26683A5-A79D-4C1C-9225-CF9218E26E90}" type="presParOf" srcId="{79502226-5C32-4041-B285-AFA00DD543BB}" destId="{558B1CFF-164F-4A90-9C5A-C86D671D1DCC}" srcOrd="3" destOrd="0" presId="urn:microsoft.com/office/officeart/2005/8/layout/bProcess4"/>
    <dgm:cxn modelId="{53AA5F16-8619-441E-A10F-9CEF8924EF03}" type="presParOf" srcId="{79502226-5C32-4041-B285-AFA00DD543BB}" destId="{0AFDFA01-4CD2-4272-B7FF-11B115CAA38B}" srcOrd="4" destOrd="0" presId="urn:microsoft.com/office/officeart/2005/8/layout/bProcess4"/>
    <dgm:cxn modelId="{A12045A6-9ACC-4766-BC7F-61D4C4FE7A19}" type="presParOf" srcId="{0AFDFA01-4CD2-4272-B7FF-11B115CAA38B}" destId="{B3B232A7-8E73-465F-8F05-CB6F9B7E547E}" srcOrd="0" destOrd="0" presId="urn:microsoft.com/office/officeart/2005/8/layout/bProcess4"/>
    <dgm:cxn modelId="{8CC49DF2-BF81-443D-BD1C-9D7C08876EC8}" type="presParOf" srcId="{0AFDFA01-4CD2-4272-B7FF-11B115CAA38B}" destId="{E832110D-AEDA-406F-828A-8C4AA0C97677}" srcOrd="1" destOrd="0" presId="urn:microsoft.com/office/officeart/2005/8/layout/bProcess4"/>
    <dgm:cxn modelId="{696A33E0-A8F4-4F6E-9FF5-DA6BC7BEB3D0}" type="presParOf" srcId="{79502226-5C32-4041-B285-AFA00DD543BB}" destId="{9F9BFC30-9CDD-466E-918A-5A52AE9D7AFE}" srcOrd="5" destOrd="0" presId="urn:microsoft.com/office/officeart/2005/8/layout/bProcess4"/>
    <dgm:cxn modelId="{A3E27F0F-967C-4F5E-9FDB-CB93E42D792D}" type="presParOf" srcId="{79502226-5C32-4041-B285-AFA00DD543BB}" destId="{DB27C238-3FA1-4AFD-BCEB-8C5D8262F4CE}" srcOrd="6" destOrd="0" presId="urn:microsoft.com/office/officeart/2005/8/layout/bProcess4"/>
    <dgm:cxn modelId="{EC14B860-536D-42E7-9113-202E202A6BBC}" type="presParOf" srcId="{DB27C238-3FA1-4AFD-BCEB-8C5D8262F4CE}" destId="{72C5A672-9569-468D-9516-236178A9DDA8}" srcOrd="0" destOrd="0" presId="urn:microsoft.com/office/officeart/2005/8/layout/bProcess4"/>
    <dgm:cxn modelId="{3E66FFB5-68BF-43A0-9D8C-96C2CD7EC275}" type="presParOf" srcId="{DB27C238-3FA1-4AFD-BCEB-8C5D8262F4CE}" destId="{ADFA4F00-8A9D-4F48-9EA2-C7C10641714B}" srcOrd="1" destOrd="0" presId="urn:microsoft.com/office/officeart/2005/8/layout/bProcess4"/>
    <dgm:cxn modelId="{E4C3400B-E0DE-4D17-B821-A0C6A50BCAC0}" type="presParOf" srcId="{79502226-5C32-4041-B285-AFA00DD543BB}" destId="{569BEDF2-BDFC-4475-B118-6071D6163D65}" srcOrd="7" destOrd="0" presId="urn:microsoft.com/office/officeart/2005/8/layout/bProcess4"/>
    <dgm:cxn modelId="{B96B9343-7D90-4F32-A1A6-0E41925AA640}" type="presParOf" srcId="{79502226-5C32-4041-B285-AFA00DD543BB}" destId="{9B11C281-C5E3-4747-93D1-BE3EBF0AE4B8}" srcOrd="8" destOrd="0" presId="urn:microsoft.com/office/officeart/2005/8/layout/bProcess4"/>
    <dgm:cxn modelId="{1446FCAE-101E-458D-B0C9-310626BC284F}" type="presParOf" srcId="{9B11C281-C5E3-4747-93D1-BE3EBF0AE4B8}" destId="{21373A57-AD95-4243-B6BF-D772B3595F6C}" srcOrd="0" destOrd="0" presId="urn:microsoft.com/office/officeart/2005/8/layout/bProcess4"/>
    <dgm:cxn modelId="{D4880635-2D1D-4EFF-889B-28460A131FC0}" type="presParOf" srcId="{9B11C281-C5E3-4747-93D1-BE3EBF0AE4B8}" destId="{2856C7A6-F6EB-4C77-8A2B-DE051291C360}" srcOrd="1" destOrd="0" presId="urn:microsoft.com/office/officeart/2005/8/layout/bProcess4"/>
    <dgm:cxn modelId="{B0C23A46-5CA6-49E9-9949-8A533864DDBE}" type="presParOf" srcId="{79502226-5C32-4041-B285-AFA00DD543BB}" destId="{D69EC607-FCB2-4D37-8D75-7F7678832945}" srcOrd="9" destOrd="0" presId="urn:microsoft.com/office/officeart/2005/8/layout/bProcess4"/>
    <dgm:cxn modelId="{C9941A50-C54F-424E-B3E7-4188CFC84835}" type="presParOf" srcId="{79502226-5C32-4041-B285-AFA00DD543BB}" destId="{9831B5A8-113D-4929-9691-4689F5C79731}" srcOrd="10" destOrd="0" presId="urn:microsoft.com/office/officeart/2005/8/layout/bProcess4"/>
    <dgm:cxn modelId="{1DECB13C-E7B1-40D3-87D5-789431635518}" type="presParOf" srcId="{9831B5A8-113D-4929-9691-4689F5C79731}" destId="{A9C9D6B2-799F-497E-9305-979A31CDA7F4}" srcOrd="0" destOrd="0" presId="urn:microsoft.com/office/officeart/2005/8/layout/bProcess4"/>
    <dgm:cxn modelId="{CF0B919E-1053-4A06-A8F6-CF14DAD7F7F5}" type="presParOf" srcId="{9831B5A8-113D-4929-9691-4689F5C79731}" destId="{B1CBCFF1-63CB-47F2-8FF1-A23AFE248EBE}" srcOrd="1" destOrd="0" presId="urn:microsoft.com/office/officeart/2005/8/layout/bProcess4"/>
    <dgm:cxn modelId="{8C5F11F7-D681-4456-BA3A-9F0BB10A4F60}" type="presParOf" srcId="{79502226-5C32-4041-B285-AFA00DD543BB}" destId="{269EC856-CB57-48EC-8ECC-33A0F7873D85}" srcOrd="11" destOrd="0" presId="urn:microsoft.com/office/officeart/2005/8/layout/bProcess4"/>
    <dgm:cxn modelId="{C84ABC00-AC4D-42CC-9291-CF65AD002698}" type="presParOf" srcId="{79502226-5C32-4041-B285-AFA00DD543BB}" destId="{1440B3EB-3BB3-42D5-95D2-BD8F4339C52D}" srcOrd="12" destOrd="0" presId="urn:microsoft.com/office/officeart/2005/8/layout/bProcess4"/>
    <dgm:cxn modelId="{425ADA1A-886E-485F-9030-94F0C8C65F9F}" type="presParOf" srcId="{1440B3EB-3BB3-42D5-95D2-BD8F4339C52D}" destId="{216F1386-6358-4C02-B710-F7331DC9CC8D}" srcOrd="0" destOrd="0" presId="urn:microsoft.com/office/officeart/2005/8/layout/bProcess4"/>
    <dgm:cxn modelId="{0049A055-3F46-4D21-B9EB-AB523F7A2DAA}" type="presParOf" srcId="{1440B3EB-3BB3-42D5-95D2-BD8F4339C52D}" destId="{07539DA6-5DF6-4E64-9B01-21EB52AE3B5D}" srcOrd="1" destOrd="0" presId="urn:microsoft.com/office/officeart/2005/8/layout/bProcess4"/>
    <dgm:cxn modelId="{C8800BAD-58DA-4617-B019-99E4185A496F}" type="presParOf" srcId="{79502226-5C32-4041-B285-AFA00DD543BB}" destId="{151C5AEA-D9C9-43A9-9647-CCF741A38102}" srcOrd="13" destOrd="0" presId="urn:microsoft.com/office/officeart/2005/8/layout/bProcess4"/>
    <dgm:cxn modelId="{2103A294-F3D1-4C66-B5FC-674E52A10B10}" type="presParOf" srcId="{79502226-5C32-4041-B285-AFA00DD543BB}" destId="{1890B12F-EDC9-4D22-A093-8CB74FECB47E}" srcOrd="14" destOrd="0" presId="urn:microsoft.com/office/officeart/2005/8/layout/bProcess4"/>
    <dgm:cxn modelId="{45C55ECE-9D14-4E8D-BF88-A228ADF69F98}" type="presParOf" srcId="{1890B12F-EDC9-4D22-A093-8CB74FECB47E}" destId="{84F2E84E-C92A-4F0E-8D80-ABA41C4D3D18}" srcOrd="0" destOrd="0" presId="urn:microsoft.com/office/officeart/2005/8/layout/bProcess4"/>
    <dgm:cxn modelId="{564B23E0-9146-42A1-8513-E705F329DE67}" type="presParOf" srcId="{1890B12F-EDC9-4D22-A093-8CB74FECB47E}" destId="{CD487B1C-47EA-4BEE-8676-7374DE6CB287}" srcOrd="1" destOrd="0" presId="urn:microsoft.com/office/officeart/2005/8/layout/bProcess4"/>
    <dgm:cxn modelId="{BDBF2085-17DC-471C-A22A-F264D540FB3E}" type="presParOf" srcId="{79502226-5C32-4041-B285-AFA00DD543BB}" destId="{F0A31F61-5C8B-40E2-8084-042647EF2D8D}" srcOrd="15" destOrd="0" presId="urn:microsoft.com/office/officeart/2005/8/layout/bProcess4"/>
    <dgm:cxn modelId="{B42611EB-F4EF-4146-97AC-9A6691B36C8A}" type="presParOf" srcId="{79502226-5C32-4041-B285-AFA00DD543BB}" destId="{1E6646DF-1EE6-46DF-8FCE-C580D624B621}" srcOrd="16" destOrd="0" presId="urn:microsoft.com/office/officeart/2005/8/layout/bProcess4"/>
    <dgm:cxn modelId="{974DC17E-755D-4A4C-8E33-65614FC35CB6}" type="presParOf" srcId="{1E6646DF-1EE6-46DF-8FCE-C580D624B621}" destId="{49962FD3-DDFB-497C-9EC6-3AB1B52C1F00}" srcOrd="0" destOrd="0" presId="urn:microsoft.com/office/officeart/2005/8/layout/bProcess4"/>
    <dgm:cxn modelId="{ACA0F03C-5E01-4C9E-8AD6-4430FCF5DC14}" type="presParOf" srcId="{1E6646DF-1EE6-46DF-8FCE-C580D624B621}" destId="{7E272F75-F0AC-42D0-A654-39241248392B}" srcOrd="1" destOrd="0" presId="urn:microsoft.com/office/officeart/2005/8/layout/bProcess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B52D4B-3F35-48AD-8248-904D4229ED1F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7E7629-FC7F-4E7E-B0CF-399726C8DA46}">
      <dgm:prSet/>
      <dgm:spPr/>
      <dgm:t>
        <a:bodyPr/>
        <a:lstStyle/>
        <a:p>
          <a:pPr rtl="0"/>
          <a:r>
            <a:rPr lang="ru-RU" dirty="0" smtClean="0"/>
            <a:t>- Подведение итогов  проекта; </a:t>
          </a:r>
          <a:endParaRPr lang="ru-RU" dirty="0"/>
        </a:p>
      </dgm:t>
    </dgm:pt>
    <dgm:pt modelId="{A2834C09-7CA2-4B5C-BC8B-EE9AE26F7C56}" type="parTrans" cxnId="{5FB01064-15F1-46AA-8DC1-117DCBE42CC3}">
      <dgm:prSet/>
      <dgm:spPr/>
      <dgm:t>
        <a:bodyPr/>
        <a:lstStyle/>
        <a:p>
          <a:endParaRPr lang="ru-RU"/>
        </a:p>
      </dgm:t>
    </dgm:pt>
    <dgm:pt modelId="{6160C807-058F-412E-9C8D-C91028F03ABD}" type="sibTrans" cxnId="{5FB01064-15F1-46AA-8DC1-117DCBE42CC3}">
      <dgm:prSet/>
      <dgm:spPr/>
      <dgm:t>
        <a:bodyPr/>
        <a:lstStyle/>
        <a:p>
          <a:endParaRPr lang="ru-RU"/>
        </a:p>
      </dgm:t>
    </dgm:pt>
    <dgm:pt modelId="{12D795B5-7FBA-41D7-A091-67FCA2BDDD11}">
      <dgm:prSet/>
      <dgm:spPr/>
      <dgm:t>
        <a:bodyPr/>
        <a:lstStyle/>
        <a:p>
          <a:pPr rtl="0"/>
          <a:r>
            <a:rPr lang="ru-RU" dirty="0" smtClean="0"/>
            <a:t>- Проведение анализа сравнительной диагностики результатов деятельности;</a:t>
          </a:r>
          <a:endParaRPr lang="ru-RU" dirty="0"/>
        </a:p>
      </dgm:t>
    </dgm:pt>
    <dgm:pt modelId="{5BA09BAB-2476-4815-B142-2E9B7A818B22}" type="parTrans" cxnId="{E3F8B179-36FC-4F23-AE79-93B55B6018BF}">
      <dgm:prSet/>
      <dgm:spPr/>
      <dgm:t>
        <a:bodyPr/>
        <a:lstStyle/>
        <a:p>
          <a:endParaRPr lang="ru-RU"/>
        </a:p>
      </dgm:t>
    </dgm:pt>
    <dgm:pt modelId="{E06163E8-6252-40DA-8DCC-1FDB50169CC6}" type="sibTrans" cxnId="{E3F8B179-36FC-4F23-AE79-93B55B6018BF}">
      <dgm:prSet/>
      <dgm:spPr/>
      <dgm:t>
        <a:bodyPr/>
        <a:lstStyle/>
        <a:p>
          <a:endParaRPr lang="ru-RU"/>
        </a:p>
      </dgm:t>
    </dgm:pt>
    <dgm:pt modelId="{EFC7BA1C-805F-4EA6-B51F-27E4601275E8}">
      <dgm:prSet/>
      <dgm:spPr/>
      <dgm:t>
        <a:bodyPr/>
        <a:lstStyle/>
        <a:p>
          <a:pPr rtl="0"/>
          <a:r>
            <a:rPr lang="ru-RU" dirty="0" smtClean="0"/>
            <a:t>- Соотнесение итоговых результатов с поставленными целями;</a:t>
          </a:r>
          <a:endParaRPr lang="ru-RU" dirty="0"/>
        </a:p>
      </dgm:t>
    </dgm:pt>
    <dgm:pt modelId="{37B8B2C1-CF72-4716-9C56-9ACC8D258C50}" type="parTrans" cxnId="{FC70FA92-0E94-4B04-BBD5-714EB48F890F}">
      <dgm:prSet/>
      <dgm:spPr/>
      <dgm:t>
        <a:bodyPr/>
        <a:lstStyle/>
        <a:p>
          <a:endParaRPr lang="ru-RU"/>
        </a:p>
      </dgm:t>
    </dgm:pt>
    <dgm:pt modelId="{7706151C-F3DE-4004-9EAB-52A08F1B665E}" type="sibTrans" cxnId="{FC70FA92-0E94-4B04-BBD5-714EB48F890F}">
      <dgm:prSet/>
      <dgm:spPr/>
      <dgm:t>
        <a:bodyPr/>
        <a:lstStyle/>
        <a:p>
          <a:endParaRPr lang="ru-RU"/>
        </a:p>
      </dgm:t>
    </dgm:pt>
    <dgm:pt modelId="{F86E5791-16EC-4A24-9B51-0AF366BC661D}">
      <dgm:prSet/>
      <dgm:spPr/>
      <dgm:t>
        <a:bodyPr/>
        <a:lstStyle/>
        <a:p>
          <a:pPr rtl="0"/>
          <a:r>
            <a:rPr lang="ru-RU" dirty="0" smtClean="0"/>
            <a:t>- Оценка степени реализации проекта;</a:t>
          </a:r>
          <a:endParaRPr lang="ru-RU" dirty="0"/>
        </a:p>
      </dgm:t>
    </dgm:pt>
    <dgm:pt modelId="{3665E9F5-78BE-4A98-BB22-8F89E37672B5}" type="parTrans" cxnId="{F9D2DB42-5B7E-46D1-8EE0-BE1934ABCC9D}">
      <dgm:prSet/>
      <dgm:spPr/>
      <dgm:t>
        <a:bodyPr/>
        <a:lstStyle/>
        <a:p>
          <a:endParaRPr lang="ru-RU"/>
        </a:p>
      </dgm:t>
    </dgm:pt>
    <dgm:pt modelId="{42489D5D-1785-41F8-BB13-AA1DC0BDBB03}" type="sibTrans" cxnId="{F9D2DB42-5B7E-46D1-8EE0-BE1934ABCC9D}">
      <dgm:prSet/>
      <dgm:spPr/>
      <dgm:t>
        <a:bodyPr/>
        <a:lstStyle/>
        <a:p>
          <a:endParaRPr lang="ru-RU"/>
        </a:p>
      </dgm:t>
    </dgm:pt>
    <dgm:pt modelId="{D6D64D58-1BCB-4694-9FF1-CB15FD248788}" type="pres">
      <dgm:prSet presAssocID="{57B52D4B-3F35-48AD-8248-904D4229ED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23353A-0890-4BEB-97F3-0C768C10AB62}" type="pres">
      <dgm:prSet presAssocID="{967E7629-FC7F-4E7E-B0CF-399726C8DA4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C730D9-BA14-405E-B102-BDD3371AC2AB}" type="pres">
      <dgm:prSet presAssocID="{6160C807-058F-412E-9C8D-C91028F03ABD}" presName="spacer" presStyleCnt="0"/>
      <dgm:spPr/>
    </dgm:pt>
    <dgm:pt modelId="{F2137D85-288E-4265-953F-74713F4A5131}" type="pres">
      <dgm:prSet presAssocID="{12D795B5-7FBA-41D7-A091-67FCA2BDDD1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E18D88-03A7-4B65-A5F1-91415F68F07E}" type="pres">
      <dgm:prSet presAssocID="{E06163E8-6252-40DA-8DCC-1FDB50169CC6}" presName="spacer" presStyleCnt="0"/>
      <dgm:spPr/>
    </dgm:pt>
    <dgm:pt modelId="{DAEF329B-1AAA-49F6-B4F9-5BADBF3D8016}" type="pres">
      <dgm:prSet presAssocID="{EFC7BA1C-805F-4EA6-B51F-27E4601275E8}" presName="parentText" presStyleLbl="node1" presStyleIdx="2" presStyleCnt="4" custLinFactNeighborX="-877" custLinFactNeighborY="-3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59EB84-43B5-481B-83AF-F8077192BD1C}" type="pres">
      <dgm:prSet presAssocID="{7706151C-F3DE-4004-9EAB-52A08F1B665E}" presName="spacer" presStyleCnt="0"/>
      <dgm:spPr/>
    </dgm:pt>
    <dgm:pt modelId="{6D87D008-BB58-40F5-9B03-AD47052E8FF8}" type="pres">
      <dgm:prSet presAssocID="{F86E5791-16EC-4A24-9B51-0AF366BC661D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E0349B-EC82-4547-9F0F-1539EC07C276}" type="presOf" srcId="{967E7629-FC7F-4E7E-B0CF-399726C8DA46}" destId="{8123353A-0890-4BEB-97F3-0C768C10AB62}" srcOrd="0" destOrd="0" presId="urn:microsoft.com/office/officeart/2005/8/layout/vList2"/>
    <dgm:cxn modelId="{0919420C-95D0-43C7-986C-029573D01FB9}" type="presOf" srcId="{57B52D4B-3F35-48AD-8248-904D4229ED1F}" destId="{D6D64D58-1BCB-4694-9FF1-CB15FD248788}" srcOrd="0" destOrd="0" presId="urn:microsoft.com/office/officeart/2005/8/layout/vList2"/>
    <dgm:cxn modelId="{FC70FA92-0E94-4B04-BBD5-714EB48F890F}" srcId="{57B52D4B-3F35-48AD-8248-904D4229ED1F}" destId="{EFC7BA1C-805F-4EA6-B51F-27E4601275E8}" srcOrd="2" destOrd="0" parTransId="{37B8B2C1-CF72-4716-9C56-9ACC8D258C50}" sibTransId="{7706151C-F3DE-4004-9EAB-52A08F1B665E}"/>
    <dgm:cxn modelId="{5FB01064-15F1-46AA-8DC1-117DCBE42CC3}" srcId="{57B52D4B-3F35-48AD-8248-904D4229ED1F}" destId="{967E7629-FC7F-4E7E-B0CF-399726C8DA46}" srcOrd="0" destOrd="0" parTransId="{A2834C09-7CA2-4B5C-BC8B-EE9AE26F7C56}" sibTransId="{6160C807-058F-412E-9C8D-C91028F03ABD}"/>
    <dgm:cxn modelId="{5D686CFA-49B7-48DD-B848-32F647DFE0DF}" type="presOf" srcId="{F86E5791-16EC-4A24-9B51-0AF366BC661D}" destId="{6D87D008-BB58-40F5-9B03-AD47052E8FF8}" srcOrd="0" destOrd="0" presId="urn:microsoft.com/office/officeart/2005/8/layout/vList2"/>
    <dgm:cxn modelId="{5198E801-55EA-4DB1-AEAD-2A8869F64F25}" type="presOf" srcId="{12D795B5-7FBA-41D7-A091-67FCA2BDDD11}" destId="{F2137D85-288E-4265-953F-74713F4A5131}" srcOrd="0" destOrd="0" presId="urn:microsoft.com/office/officeart/2005/8/layout/vList2"/>
    <dgm:cxn modelId="{E3F8B179-36FC-4F23-AE79-93B55B6018BF}" srcId="{57B52D4B-3F35-48AD-8248-904D4229ED1F}" destId="{12D795B5-7FBA-41D7-A091-67FCA2BDDD11}" srcOrd="1" destOrd="0" parTransId="{5BA09BAB-2476-4815-B142-2E9B7A818B22}" sibTransId="{E06163E8-6252-40DA-8DCC-1FDB50169CC6}"/>
    <dgm:cxn modelId="{F9D2DB42-5B7E-46D1-8EE0-BE1934ABCC9D}" srcId="{57B52D4B-3F35-48AD-8248-904D4229ED1F}" destId="{F86E5791-16EC-4A24-9B51-0AF366BC661D}" srcOrd="3" destOrd="0" parTransId="{3665E9F5-78BE-4A98-BB22-8F89E37672B5}" sibTransId="{42489D5D-1785-41F8-BB13-AA1DC0BDBB03}"/>
    <dgm:cxn modelId="{33E13952-FABD-4897-81F2-96059782783A}" type="presOf" srcId="{EFC7BA1C-805F-4EA6-B51F-27E4601275E8}" destId="{DAEF329B-1AAA-49F6-B4F9-5BADBF3D8016}" srcOrd="0" destOrd="0" presId="urn:microsoft.com/office/officeart/2005/8/layout/vList2"/>
    <dgm:cxn modelId="{A0846D84-46DB-4658-9110-8598D1FE19B2}" type="presParOf" srcId="{D6D64D58-1BCB-4694-9FF1-CB15FD248788}" destId="{8123353A-0890-4BEB-97F3-0C768C10AB62}" srcOrd="0" destOrd="0" presId="urn:microsoft.com/office/officeart/2005/8/layout/vList2"/>
    <dgm:cxn modelId="{37B8F0E8-97A2-45D1-90A3-1D0DC64C737E}" type="presParOf" srcId="{D6D64D58-1BCB-4694-9FF1-CB15FD248788}" destId="{F5C730D9-BA14-405E-B102-BDD3371AC2AB}" srcOrd="1" destOrd="0" presId="urn:microsoft.com/office/officeart/2005/8/layout/vList2"/>
    <dgm:cxn modelId="{AE5D903B-C554-458A-BCE9-B357FC077A40}" type="presParOf" srcId="{D6D64D58-1BCB-4694-9FF1-CB15FD248788}" destId="{F2137D85-288E-4265-953F-74713F4A5131}" srcOrd="2" destOrd="0" presId="urn:microsoft.com/office/officeart/2005/8/layout/vList2"/>
    <dgm:cxn modelId="{11CBE88F-DC27-4BA8-9D57-C195E814DA46}" type="presParOf" srcId="{D6D64D58-1BCB-4694-9FF1-CB15FD248788}" destId="{5EE18D88-03A7-4B65-A5F1-91415F68F07E}" srcOrd="3" destOrd="0" presId="urn:microsoft.com/office/officeart/2005/8/layout/vList2"/>
    <dgm:cxn modelId="{7D114606-42E6-4632-A4C3-EBA673C7442C}" type="presParOf" srcId="{D6D64D58-1BCB-4694-9FF1-CB15FD248788}" destId="{DAEF329B-1AAA-49F6-B4F9-5BADBF3D8016}" srcOrd="4" destOrd="0" presId="urn:microsoft.com/office/officeart/2005/8/layout/vList2"/>
    <dgm:cxn modelId="{511467C0-B481-4D9F-8F6E-EA5CBD2378D5}" type="presParOf" srcId="{D6D64D58-1BCB-4694-9FF1-CB15FD248788}" destId="{D259EB84-43B5-481B-83AF-F8077192BD1C}" srcOrd="5" destOrd="0" presId="urn:microsoft.com/office/officeart/2005/8/layout/vList2"/>
    <dgm:cxn modelId="{3F8753CA-EFF9-4199-9B99-62B0B42D7898}" type="presParOf" srcId="{D6D64D58-1BCB-4694-9FF1-CB15FD248788}" destId="{6D87D008-BB58-40F5-9B03-AD47052E8FF8}" srcOrd="6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re-minor.ru/articles/sovremennyj-repertuar-dlja-klassicheskoj-gitary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sportal.ru/shkola/muzyka/library/2013/04/01/metodicheskiy-doklad-na-temu-problemy-motivatsii-uchashchikhsya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u10244_5427_gitara_1600x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86084" y="571480"/>
            <a:ext cx="57150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Педагогический прое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кт</a:t>
            </a:r>
          </a:p>
          <a:p>
            <a:pPr algn="r"/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«Особенности формирования исполнительской культуры обучающихся в классе </a:t>
            </a:r>
          </a:p>
          <a:p>
            <a:pPr algn="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гитары и ансамблевого 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музицирования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9124" y="4286256"/>
            <a:ext cx="4286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Автор проекта: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преподаватель по классу гитары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РМБОУ ДОД «Знаменская ДШИ»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Дуда Елена Евгеньевна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8992" y="600076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2015 год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85" y="0"/>
            <a:ext cx="9133115" cy="6858000"/>
          </a:xfrm>
        </p:spPr>
      </p:pic>
      <p:sp>
        <p:nvSpPr>
          <p:cNvPr id="5" name="TextBox 4"/>
          <p:cNvSpPr txBox="1"/>
          <p:nvPr/>
        </p:nvSpPr>
        <p:spPr>
          <a:xfrm>
            <a:off x="714348" y="428604"/>
            <a:ext cx="77153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1285860"/>
            <a:ext cx="7786742" cy="5723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tx1"/>
              </a:buCl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Развитие творческого потенциала </a:t>
            </a:r>
          </a:p>
          <a:p>
            <a:pPr algn="ctr">
              <a:buClr>
                <a:schemeClr val="tx1"/>
              </a:buClr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    обучающихся через различные виды </a:t>
            </a:r>
            <a:r>
              <a:rPr lang="ru-RU" sz="3600" i="1" dirty="0" err="1" smtClean="0">
                <a:latin typeface="Times New Roman" pitchFamily="18" charset="0"/>
                <a:cs typeface="Times New Roman" pitchFamily="18" charset="0"/>
              </a:rPr>
              <a:t>музицирования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, а также использование </a:t>
            </a:r>
          </a:p>
          <a:p>
            <a:pPr algn="ctr">
              <a:buClr>
                <a:schemeClr val="tx1"/>
              </a:buClr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авторских переложений с учётом физиологических, психологических и возрастных особенностей каждого ребёнка </a:t>
            </a:r>
            <a:br>
              <a:rPr lang="ru-RU" sz="36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tx1"/>
              </a:buClr>
            </a:pP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84" y="0"/>
            <a:ext cx="9133115" cy="6858000"/>
          </a:xfrm>
        </p:spPr>
      </p:pic>
      <p:sp>
        <p:nvSpPr>
          <p:cNvPr id="5" name="TextBox 4"/>
          <p:cNvSpPr txBox="1"/>
          <p:nvPr/>
        </p:nvSpPr>
        <p:spPr>
          <a:xfrm>
            <a:off x="1928794" y="642918"/>
            <a:ext cx="5357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1643050"/>
            <a:ext cx="72866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Приобщение детей к народному творчеству, классическому и</a:t>
            </a:r>
          </a:p>
          <a:p>
            <a:pPr algn="ctr"/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     современному искусству  через активную</a:t>
            </a:r>
          </a:p>
          <a:p>
            <a:pPr algn="ctr"/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     музыкально- исполнительскую деятельность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857356" y="428604"/>
            <a:ext cx="5429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1285860"/>
            <a:ext cx="778674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i="1" dirty="0" smtClean="0"/>
              <a:t>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Создать условия для расширения знаний  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обучающихся о музыкальном искусстве, различных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жанрах и стилевом многообразии;</a:t>
            </a:r>
          </a:p>
          <a:p>
            <a:pPr>
              <a:buFont typeface="Wingdings" pitchFamily="2" charset="2"/>
              <a:buChar char="v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Помочь обучающимся овладеть практическими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умениями и навыками в исполнительской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деятельности путем использования в репертуаре  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адаптивных переложений; </a:t>
            </a:r>
          </a:p>
          <a:p>
            <a:pPr>
              <a:buFont typeface="Wingdings" pitchFamily="2" charset="2"/>
              <a:buChar char="v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Развить музыкальный слух, чувство ритма,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музыкальную память, творческое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воображение  и способность сопереживать;</a:t>
            </a:r>
          </a:p>
          <a:p>
            <a:pPr>
              <a:buFont typeface="Wingdings" pitchFamily="2" charset="2"/>
              <a:buChar char="v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Воспитать у обучающихся уважение и признание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музыкальных традиций, устойчивый интерес к 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искусству.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214414" y="642918"/>
            <a:ext cx="657229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Проблема проекта:</a:t>
            </a:r>
            <a:b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4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1857364"/>
            <a:ext cx="74295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Отсутствие в процессе развития исполнительской культуры у обучающихся учебно-методического инструментария, необходимого для </a:t>
            </a:r>
          </a:p>
          <a:p>
            <a:pPr algn="ctr"/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ее эффективного формирования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643042" y="214290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1500174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Обучающиеся по классу гитары от 10 до 15 лет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Все\Фото\конкурс народники 2015\IMG_96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496"/>
            <a:ext cx="4250529" cy="2833686"/>
          </a:xfrm>
          <a:prstGeom prst="rect">
            <a:avLst/>
          </a:prstGeom>
          <a:noFill/>
        </p:spPr>
      </p:pic>
      <p:pic>
        <p:nvPicPr>
          <p:cNvPr id="1027" name="Picture 3" descr="F:\Все\Фото\Открытие выставки в Тамбове 2015\IMG_55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786190"/>
            <a:ext cx="3929090" cy="2619393"/>
          </a:xfrm>
          <a:prstGeom prst="rect">
            <a:avLst/>
          </a:prstGeom>
          <a:noFill/>
        </p:spPr>
      </p:pic>
      <p:pic>
        <p:nvPicPr>
          <p:cNvPr id="1028" name="Picture 4" descr="F:\Все\Фото\Открытие выставки в Тамбове 2015\IMG_55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071546"/>
            <a:ext cx="3964809" cy="264320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785918" y="357166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Условия формирования: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1571612"/>
            <a:ext cx="757242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Проект реализуется в рамках учебных дисциплин: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 специальность (гитара),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музицирование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Tx/>
              <a:buChar char="-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ансамбль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во внеклассной работе.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71538" y="285728"/>
            <a:ext cx="6929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Гипотеза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500174"/>
            <a:ext cx="82868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     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 ходе проекта создаётся благоприятная </a:t>
            </a: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образовательная среда для формирования </a:t>
            </a: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креативной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личности, способной слышать и </a:t>
            </a: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слушать себя и других, осознавать и </a:t>
            </a: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контролировать учебные процессы, постепенно и  последовательно овладевать мастерством </a:t>
            </a: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исполнительства от простого к сложному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571472" y="500042"/>
            <a:ext cx="800105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План мероприятий: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Участие в конкурсах, фестивалях, смотрах различного уровня;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Участие в конференциях, семинарах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практикумах, тренингах;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Проведение открытых уроков и участие обучающихся в мастер классах;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Выступления на мероприятиях районного и областного уровней;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Родительские собрания с выступлениями обучающихся и др.</a:t>
            </a:r>
          </a:p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428728" y="285728"/>
            <a:ext cx="6500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1214422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     </a:t>
            </a:r>
            <a:endParaRPr lang="ru-RU" sz="24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1643042" y="128586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571604" y="142873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28596" y="1285860"/>
            <a:ext cx="86535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Улучшение качества исполнительской деятельности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детей, их активности и самореализации в процессе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обучения;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Повышение интереса обучающихся к музыкальному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искусству; 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Формирование высокоинтеллектуальной, творческой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личности;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Вовлечение обучающихся в активную конкурсную и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концертную деятельность, способствующую росту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мотивации  детей к музыкальному образованию</a:t>
            </a:r>
          </a:p>
          <a:p>
            <a:pPr>
              <a:buFont typeface="Wingdings" pitchFamily="2" charset="2"/>
              <a:buChar char="v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571604" y="500042"/>
            <a:ext cx="62151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Этапы и сроки реализации проекта: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2500306"/>
            <a:ext cx="6130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2011 - 2012 - Подготовительный этап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57290" y="3143248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2012 – 2014 - Практический этап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7290" y="3714752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2014 – 2015 - Заключительный этап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357290" y="500042"/>
            <a:ext cx="6643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Ход проекта: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1214422"/>
          <a:ext cx="9144000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214546" y="15716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24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2214546" y="0"/>
            <a:ext cx="52864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Практический этап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214282" y="857232"/>
          <a:ext cx="8715436" cy="6000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857356" y="178592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/>
            <a:endParaRPr lang="ru-R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2071670" y="571480"/>
            <a:ext cx="5520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1" name="Схема 60"/>
          <p:cNvGraphicFramePr/>
          <p:nvPr/>
        </p:nvGraphicFramePr>
        <p:xfrm>
          <a:off x="571472" y="1785926"/>
          <a:ext cx="8143932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9177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Методическая деятельность, 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обобщающая результаты проекта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G:\Все\Свидетельство о публмкации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642910" y="1714488"/>
            <a:ext cx="1581758" cy="2230807"/>
          </a:xfrm>
          <a:prstGeom prst="rect">
            <a:avLst/>
          </a:prstGeom>
          <a:noFill/>
        </p:spPr>
      </p:pic>
      <p:pic>
        <p:nvPicPr>
          <p:cNvPr id="2055" name="Рисунок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429132"/>
            <a:ext cx="244416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Рисунок 4"/>
          <p:cNvPicPr>
            <a:picLocks noChangeAspect="1" noChangeArrowheads="1"/>
          </p:cNvPicPr>
          <p:nvPr/>
        </p:nvPicPr>
        <p:blipFill>
          <a:blip r:embed="rId5" cstate="print"/>
          <a:srcRect t="-876"/>
          <a:stretch>
            <a:fillRect/>
          </a:stretch>
        </p:blipFill>
        <p:spPr bwMode="auto">
          <a:xfrm>
            <a:off x="6286512" y="4429132"/>
            <a:ext cx="260907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4500570"/>
            <a:ext cx="2071702" cy="183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G:\грамоты на аттестацию\дуда ее 22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1714488"/>
            <a:ext cx="1654372" cy="2286016"/>
          </a:xfrm>
          <a:prstGeom prst="rect">
            <a:avLst/>
          </a:prstGeom>
          <a:noFill/>
        </p:spPr>
      </p:pic>
      <p:pic>
        <p:nvPicPr>
          <p:cNvPr id="2057" name="Picture 9" descr="Дуда Е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1785926"/>
            <a:ext cx="1561288" cy="2144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G:\Все\сертификат об открытии сайта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68" y="1714488"/>
            <a:ext cx="1572034" cy="22145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3" descr="09177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Динамика роста количества обучающихся,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вовлеченных в творческие мероприятия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428604"/>
            <a:ext cx="75724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28596" y="214290"/>
            <a:ext cx="82153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Динамика роста количества победителей и призеров  конкурсов и фестивалей различного уровня.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3"/>
          <p:cNvGraphicFramePr>
            <a:graphicFrameLocks/>
          </p:cNvGraphicFramePr>
          <p:nvPr/>
        </p:nvGraphicFramePr>
        <p:xfrm>
          <a:off x="500034" y="1785926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09177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F:\Все\Фото\Областной конкурс гитаристов\IMG_569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142983"/>
            <a:ext cx="7858144" cy="523876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85918" y="214290"/>
            <a:ext cx="55721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Областной конкурс гитаристов (Тамбовский колледж искусств)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Рисунок 8" descr="IMG_37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3071810"/>
            <a:ext cx="5072098" cy="3381399"/>
          </a:xfrm>
          <a:prstGeom prst="rect">
            <a:avLst/>
          </a:prstGeom>
        </p:spPr>
      </p:pic>
      <p:pic>
        <p:nvPicPr>
          <p:cNvPr id="7" name="Рисунок 6" descr="DSC030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80046">
            <a:off x="341811" y="389253"/>
            <a:ext cx="3901485" cy="2926114"/>
          </a:xfrm>
          <a:prstGeom prst="rect">
            <a:avLst/>
          </a:prstGeom>
        </p:spPr>
      </p:pic>
      <p:pic>
        <p:nvPicPr>
          <p:cNvPr id="8" name="Рисунок 7" descr="IMG_37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481021">
            <a:off x="3896428" y="504602"/>
            <a:ext cx="4367177" cy="291145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3" descr="09177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1" name="Picture 3" descr="F:\Все\Текст\nMrFGx3wBMs.jpg"/>
          <p:cNvPicPr>
            <a:picLocks noChangeAspect="1" noChangeArrowheads="1"/>
          </p:cNvPicPr>
          <p:nvPr/>
        </p:nvPicPr>
        <p:blipFill>
          <a:blip r:embed="rId3" cstate="print"/>
          <a:srcRect t="38052"/>
          <a:stretch>
            <a:fillRect/>
          </a:stretch>
        </p:blipFill>
        <p:spPr bwMode="auto">
          <a:xfrm>
            <a:off x="571472" y="500042"/>
            <a:ext cx="2636201" cy="2453629"/>
          </a:xfrm>
          <a:prstGeom prst="rect">
            <a:avLst/>
          </a:prstGeom>
          <a:noFill/>
        </p:spPr>
      </p:pic>
      <p:pic>
        <p:nvPicPr>
          <p:cNvPr id="2052" name="Picture 4" descr="F:\Все\Текст\vxGmLmrsBS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714752"/>
            <a:ext cx="3881422" cy="2911067"/>
          </a:xfrm>
          <a:prstGeom prst="rect">
            <a:avLst/>
          </a:prstGeom>
          <a:noFill/>
        </p:spPr>
      </p:pic>
      <p:pic>
        <p:nvPicPr>
          <p:cNvPr id="2053" name="Picture 5" descr="C:\Users\Татьяна\Pictures\Игорь фото\Фото в школе\Новая папка (2)\DSC021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1142984"/>
            <a:ext cx="3065845" cy="460679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57488" y="357166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Выпускники моего класса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8992" y="1357298"/>
            <a:ext cx="1202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Ярыгина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Дарья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57290" y="3286124"/>
            <a:ext cx="2504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Карелина Александра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2198" y="607220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Васюков Игорь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3" descr="09177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596" y="285728"/>
            <a:ext cx="8215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Благодарственные письма и  благодарности </a:t>
            </a:r>
          </a:p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за подготовку лауреатов: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Грамоты копии\Дуда Е.Е 01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71472" y="4071942"/>
            <a:ext cx="1785950" cy="2451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 descr="E:\Грамоты копии\Дуда Е.Е 013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357554" y="1214422"/>
            <a:ext cx="1835494" cy="25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9" name="Picture 5" descr="E:\грамоты на аттестацию\дуда ее 2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3929066"/>
            <a:ext cx="1809451" cy="2500330"/>
          </a:xfrm>
          <a:prstGeom prst="rect">
            <a:avLst/>
          </a:prstGeom>
          <a:noFill/>
        </p:spPr>
      </p:pic>
      <p:pic>
        <p:nvPicPr>
          <p:cNvPr id="1028" name="Picture 4" descr="E:\Грамоты копии\Дуда Е.Е 011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4071942"/>
            <a:ext cx="1783043" cy="2448000"/>
          </a:xfrm>
          <a:prstGeom prst="rect">
            <a:avLst/>
          </a:prstGeom>
          <a:noFill/>
        </p:spPr>
      </p:pic>
      <p:pic>
        <p:nvPicPr>
          <p:cNvPr id="4098" name="Picture 2" descr="G:\дуда\2015-04-10\0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0" y="1214422"/>
            <a:ext cx="1859958" cy="2557443"/>
          </a:xfrm>
          <a:prstGeom prst="rect">
            <a:avLst/>
          </a:prstGeom>
          <a:noFill/>
        </p:spPr>
      </p:pic>
      <p:pic>
        <p:nvPicPr>
          <p:cNvPr id="4099" name="Picture 3" descr="G:\дуда\2015-04-10\0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48" y="1214422"/>
            <a:ext cx="1795015" cy="24681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3" descr="09177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2976" y="285728"/>
            <a:ext cx="69294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Общественное признание: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E:\грамоты на аттестацию\дуда ее 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03124">
            <a:off x="571472" y="3643314"/>
            <a:ext cx="2095994" cy="2896287"/>
          </a:xfrm>
          <a:prstGeom prst="rect">
            <a:avLst/>
          </a:prstGeom>
          <a:noFill/>
        </p:spPr>
      </p:pic>
      <p:pic>
        <p:nvPicPr>
          <p:cNvPr id="1031" name="Picture 7" descr="E:\грамоты на аттестацию\дуда ее 2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285860"/>
            <a:ext cx="1641310" cy="2268000"/>
          </a:xfrm>
          <a:prstGeom prst="rect">
            <a:avLst/>
          </a:prstGeom>
          <a:noFill/>
        </p:spPr>
      </p:pic>
      <p:pic>
        <p:nvPicPr>
          <p:cNvPr id="1032" name="Picture 8" descr="E:\грамоты на аттестацию\дуда ее 2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142984"/>
            <a:ext cx="1705114" cy="2356161"/>
          </a:xfrm>
          <a:prstGeom prst="rect">
            <a:avLst/>
          </a:prstGeom>
          <a:noFill/>
        </p:spPr>
      </p:pic>
      <p:pic>
        <p:nvPicPr>
          <p:cNvPr id="3074" name="Picture 2" descr="G:\дуда\2015-04-10\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78311">
            <a:off x="6429388" y="3714752"/>
            <a:ext cx="2054790" cy="2825336"/>
          </a:xfrm>
          <a:prstGeom prst="rect">
            <a:avLst/>
          </a:prstGeom>
          <a:noFill/>
        </p:spPr>
      </p:pic>
      <p:pic>
        <p:nvPicPr>
          <p:cNvPr id="3077" name="Picture 5" descr="G:\дуда\2015-04-10\0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28926" y="1428736"/>
            <a:ext cx="3344597" cy="459882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357290" y="500042"/>
            <a:ext cx="6429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Выводы: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3108" y="26431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1214422"/>
            <a:ext cx="857256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Благодаря практической направленности  проекта </a:t>
            </a:r>
          </a:p>
          <a:p>
            <a:pPr>
              <a:spcAft>
                <a:spcPts val="6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повысился исполнительский уровень обучающихся; </a:t>
            </a:r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Улучшилось качество исполнительской деятельности обучающихся, их активности и самореализации в процессе обучения;</a:t>
            </a:r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Возрос интерес  обучающихся к народному творчеству, классической и современной музыке; 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Повысилась результативность участия детей в конкурсах и </a:t>
            </a:r>
          </a:p>
          <a:p>
            <a:pPr>
              <a:spcAft>
                <a:spcPts val="6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фестивалях;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Укрепились творческие связи с другими отделениями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школы искусств и общественными организациями.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0166" y="50720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428728" y="48577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382521" y="5072074"/>
            <a:ext cx="7484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/>
              <a:t>                                                                                                                                          </a:t>
            </a:r>
          </a:p>
          <a:p>
            <a:pPr algn="r"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357290" y="500042"/>
            <a:ext cx="6429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Рефлексия: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3108" y="26431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500166" y="50720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428728" y="48577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382521" y="5072074"/>
            <a:ext cx="7484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/>
              <a:t>                                                                                                                                          </a:t>
            </a:r>
          </a:p>
          <a:p>
            <a:pPr algn="r"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28662" y="1928802"/>
            <a:ext cx="76438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ходе реализации данного проекта возникла потребность более широкого применения собственных знаний в области ансамблевого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музицирования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путём создания различных  по количеству составов без учёта возрастных особенностей детей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1777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571472" y="142852"/>
            <a:ext cx="8072494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Список используемой литературы: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Вольман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Б. Гитара в России: очерки истории гитарного искусства.- Л.: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Музгиз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2012.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Кирнарская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Д.К. Психология специальных способностей. Музыкальные способности. М.: Таланты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век, 2012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Классическая гитара в России и СССР/Сост. М.Яблоков.- Тюмень- Екатеринбург,1992.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Медушевский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В.В. О закономерностях и средствах художественного воздействия музыки./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Медушевский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В.В.- М.: Музыка, 2009.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Мозгот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В.Г. Формирование художественного вкуса личности. – Ростов-на-Дону: Р.Г.У., 1992.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Популярные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пьесы и этюды для шестиструнной гитары. Репертуар музыкальных школ. Вып.1/ Сост.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А.Гитман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- М., 2011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http://re-minor.ru/articles/sovremennyj-repertuar-dlja-klassicheskoj-gitary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Современный репертуар для классической гитары.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http://nsportal.ru/shkola/muzyka/library/2013/04/01/metodicheskiy-doklad-na-temu-problemy-motivatsii-uchashchikhsya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Проблемы мотивации учащихся ДМШ по классу гитары.</a:t>
            </a:r>
            <a:endParaRPr lang="ru-RU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2618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714348" y="428604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Спасибо за внимание! 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1369</TotalTime>
  <Words>874</Words>
  <Application>Microsoft Office PowerPoint</Application>
  <PresentationFormat>Экран (4:3)</PresentationFormat>
  <Paragraphs>136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Актуальность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Методическая деятельность,  обобщающая результаты проекта</vt:lpstr>
      <vt:lpstr>Динамика роста количества обучающихся,  вовлеченных в творческие мероприятия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Татьяна</cp:lastModifiedBy>
  <cp:revision>134</cp:revision>
  <dcterms:created xsi:type="dcterms:W3CDTF">2014-10-03T15:49:45Z</dcterms:created>
  <dcterms:modified xsi:type="dcterms:W3CDTF">2015-04-16T14:54:56Z</dcterms:modified>
</cp:coreProperties>
</file>