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4" r:id="rId8"/>
    <p:sldId id="265" r:id="rId9"/>
    <p:sldId id="261" r:id="rId10"/>
    <p:sldId id="262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352" y="-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image" Target="../media/image10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image" Target="../media/image10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C04669B-99B2-4FF0-AE14-5FEFEE50A067}" type="doc">
      <dgm:prSet loTypeId="urn:microsoft.com/office/officeart/2009/3/layout/StepUpProcess" loCatId="process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D99A6DB-AE1E-4A54-91EA-57CB25C778A2}">
      <dgm:prSet phldrT="[Текст]" custT="1"/>
      <dgm:spPr/>
      <dgm:t>
        <a:bodyPr/>
        <a:lstStyle/>
        <a:p>
          <a:r>
            <a:rPr lang="ru-RU" sz="14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учить детей вышивать простейшими швами, осваивать  способы самоконтроля для работы с тканью, нитками и инструментами (ножницами, иголкой)</a:t>
          </a:r>
          <a:endParaRPr lang="ru-RU" sz="14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CF8941-9614-4436-BF8B-19F1FE7DED90}" type="parTrans" cxnId="{CAD995D9-7B23-40B5-8B51-0233D39EE4CC}">
      <dgm:prSet/>
      <dgm:spPr/>
      <dgm:t>
        <a:bodyPr/>
        <a:lstStyle/>
        <a:p>
          <a:endParaRPr lang="ru-RU" sz="1400" b="0">
            <a:latin typeface="+mn-lt"/>
          </a:endParaRPr>
        </a:p>
      </dgm:t>
    </dgm:pt>
    <dgm:pt modelId="{7E8FD2BC-7CB8-42AF-AF0A-F531F3D422F2}" type="sibTrans" cxnId="{CAD995D9-7B23-40B5-8B51-0233D39EE4CC}">
      <dgm:prSet/>
      <dgm:spPr/>
      <dgm:t>
        <a:bodyPr/>
        <a:lstStyle/>
        <a:p>
          <a:endParaRPr lang="ru-RU" sz="1400" b="0">
            <a:latin typeface="+mn-lt"/>
          </a:endParaRPr>
        </a:p>
      </dgm:t>
    </dgm:pt>
    <dgm:pt modelId="{B8596688-14AB-48B6-A707-2E85A2E96D7B}">
      <dgm:prSet phldrT="[Текст]" custT="1"/>
      <dgm:spPr/>
      <dgm:t>
        <a:bodyPr/>
        <a:lstStyle/>
        <a:p>
          <a:r>
            <a:rPr lang="ru-RU" sz="14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развивать мышцы кистей рук, творческую активность, потребность в самоутверждении</a:t>
          </a:r>
          <a:endParaRPr lang="ru-RU" sz="14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A7AE9E-30A3-4B96-86CB-E2F32EA8506B}" type="parTrans" cxnId="{6AE0A6CA-4A3D-49BD-9561-7217FAAFFEFA}">
      <dgm:prSet/>
      <dgm:spPr/>
      <dgm:t>
        <a:bodyPr/>
        <a:lstStyle/>
        <a:p>
          <a:endParaRPr lang="ru-RU" sz="1400" b="0">
            <a:latin typeface="+mn-lt"/>
          </a:endParaRPr>
        </a:p>
      </dgm:t>
    </dgm:pt>
    <dgm:pt modelId="{6BB3CCBC-00D6-457D-AD2A-1B65C4FF3DD7}" type="sibTrans" cxnId="{6AE0A6CA-4A3D-49BD-9561-7217FAAFFEFA}">
      <dgm:prSet/>
      <dgm:spPr/>
      <dgm:t>
        <a:bodyPr/>
        <a:lstStyle/>
        <a:p>
          <a:endParaRPr lang="ru-RU" sz="1400" b="0">
            <a:latin typeface="+mn-lt"/>
          </a:endParaRPr>
        </a:p>
      </dgm:t>
    </dgm:pt>
    <dgm:pt modelId="{81119FD2-CA89-48BE-BB54-E894794D9CB8}">
      <dgm:prSet phldrT="[Текст]" custT="1"/>
      <dgm:spPr/>
      <dgm:t>
        <a:bodyPr/>
        <a:lstStyle/>
        <a:p>
          <a:r>
            <a:rPr lang="ru-RU" sz="14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воспитывать художественный вкус, интерес к ручному труду</a:t>
          </a:r>
          <a:endParaRPr lang="ru-RU" sz="14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697240-3429-43D0-9DC6-7DE9FCC89485}" type="parTrans" cxnId="{18C116F5-7681-4028-B9B5-418A1A4ACD38}">
      <dgm:prSet/>
      <dgm:spPr/>
      <dgm:t>
        <a:bodyPr/>
        <a:lstStyle/>
        <a:p>
          <a:endParaRPr lang="ru-RU" sz="1400" b="0">
            <a:latin typeface="+mn-lt"/>
          </a:endParaRPr>
        </a:p>
      </dgm:t>
    </dgm:pt>
    <dgm:pt modelId="{F20FC31C-73E3-4741-8F69-6BB68277385B}" type="sibTrans" cxnId="{18C116F5-7681-4028-B9B5-418A1A4ACD38}">
      <dgm:prSet/>
      <dgm:spPr/>
      <dgm:t>
        <a:bodyPr/>
        <a:lstStyle/>
        <a:p>
          <a:endParaRPr lang="ru-RU" sz="1400" b="0">
            <a:latin typeface="+mn-lt"/>
          </a:endParaRPr>
        </a:p>
      </dgm:t>
    </dgm:pt>
    <dgm:pt modelId="{6665AC46-89E7-418E-90FE-DE3E07876FCC}" type="pres">
      <dgm:prSet presAssocID="{8C04669B-99B2-4FF0-AE14-5FEFEE50A067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652E8A-22B9-4E85-828C-B7B638E7EDE2}" type="pres">
      <dgm:prSet presAssocID="{0D99A6DB-AE1E-4A54-91EA-57CB25C778A2}" presName="composite" presStyleCnt="0"/>
      <dgm:spPr/>
    </dgm:pt>
    <dgm:pt modelId="{98E1860F-F6A4-4A1F-96F3-6C060275AD6D}" type="pres">
      <dgm:prSet presAssocID="{0D99A6DB-AE1E-4A54-91EA-57CB25C778A2}" presName="LShape" presStyleLbl="alignNode1" presStyleIdx="0" presStyleCnt="5"/>
      <dgm:spPr>
        <a:gradFill rotWithShape="0">
          <a:gsLst>
            <a:gs pos="0">
              <a:srgbClr val="FF4519"/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</a:gradFill>
      </dgm:spPr>
      <dgm:t>
        <a:bodyPr/>
        <a:lstStyle/>
        <a:p>
          <a:endParaRPr lang="ru-RU"/>
        </a:p>
      </dgm:t>
    </dgm:pt>
    <dgm:pt modelId="{5D07C0C4-E1B1-457F-98B1-EFEC3D0E6A2C}" type="pres">
      <dgm:prSet presAssocID="{0D99A6DB-AE1E-4A54-91EA-57CB25C778A2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692278-03D4-4865-A5F7-4B05C9E0C49C}" type="pres">
      <dgm:prSet presAssocID="{0D99A6DB-AE1E-4A54-91EA-57CB25C778A2}" presName="Triangle" presStyleLbl="alignNode1" presStyleIdx="1" presStyleCnt="5"/>
      <dgm:spPr/>
      <dgm:t>
        <a:bodyPr/>
        <a:lstStyle/>
        <a:p>
          <a:endParaRPr lang="ru-RU"/>
        </a:p>
      </dgm:t>
    </dgm:pt>
    <dgm:pt modelId="{0626673C-205A-4B7C-8537-69976C22E0BB}" type="pres">
      <dgm:prSet presAssocID="{7E8FD2BC-7CB8-42AF-AF0A-F531F3D422F2}" presName="sibTrans" presStyleCnt="0"/>
      <dgm:spPr/>
    </dgm:pt>
    <dgm:pt modelId="{383FB918-2F66-4140-87E8-DB751208553B}" type="pres">
      <dgm:prSet presAssocID="{7E8FD2BC-7CB8-42AF-AF0A-F531F3D422F2}" presName="space" presStyleCnt="0"/>
      <dgm:spPr/>
    </dgm:pt>
    <dgm:pt modelId="{E205DAFA-F048-4B8A-92F5-E8F294AC5C96}" type="pres">
      <dgm:prSet presAssocID="{B8596688-14AB-48B6-A707-2E85A2E96D7B}" presName="composite" presStyleCnt="0"/>
      <dgm:spPr/>
    </dgm:pt>
    <dgm:pt modelId="{235D0398-692B-4381-84BA-FF86D52FB9EA}" type="pres">
      <dgm:prSet presAssocID="{B8596688-14AB-48B6-A707-2E85A2E96D7B}" presName="LShape" presStyleLbl="alignNode1" presStyleIdx="2" presStyleCnt="5"/>
      <dgm:spPr/>
      <dgm:t>
        <a:bodyPr/>
        <a:lstStyle/>
        <a:p>
          <a:endParaRPr lang="ru-RU"/>
        </a:p>
      </dgm:t>
    </dgm:pt>
    <dgm:pt modelId="{41B206E1-EDB2-4064-BCC5-E6B3C98CE322}" type="pres">
      <dgm:prSet presAssocID="{B8596688-14AB-48B6-A707-2E85A2E96D7B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733E44-CC62-4EE7-9D35-88867F8A01F1}" type="pres">
      <dgm:prSet presAssocID="{B8596688-14AB-48B6-A707-2E85A2E96D7B}" presName="Triangle" presStyleLbl="alignNode1" presStyleIdx="3" presStyleCnt="5"/>
      <dgm:spPr/>
      <dgm:t>
        <a:bodyPr/>
        <a:lstStyle/>
        <a:p>
          <a:endParaRPr lang="ru-RU"/>
        </a:p>
      </dgm:t>
    </dgm:pt>
    <dgm:pt modelId="{A5DE89FF-8F43-4480-844A-B71A3A1EC663}" type="pres">
      <dgm:prSet presAssocID="{6BB3CCBC-00D6-457D-AD2A-1B65C4FF3DD7}" presName="sibTrans" presStyleCnt="0"/>
      <dgm:spPr/>
    </dgm:pt>
    <dgm:pt modelId="{5DB7055B-1CFE-4A0D-B2AF-CDC88B9DDFE4}" type="pres">
      <dgm:prSet presAssocID="{6BB3CCBC-00D6-457D-AD2A-1B65C4FF3DD7}" presName="space" presStyleCnt="0"/>
      <dgm:spPr/>
    </dgm:pt>
    <dgm:pt modelId="{61C655A5-0BBE-446D-BA67-DDD1D0494AF7}" type="pres">
      <dgm:prSet presAssocID="{81119FD2-CA89-48BE-BB54-E894794D9CB8}" presName="composite" presStyleCnt="0"/>
      <dgm:spPr/>
    </dgm:pt>
    <dgm:pt modelId="{DA7C0851-2DC9-4D56-A9F3-0683364B4535}" type="pres">
      <dgm:prSet presAssocID="{81119FD2-CA89-48BE-BB54-E894794D9CB8}" presName="LShape" presStyleLbl="alignNode1" presStyleIdx="4" presStyleCnt="5"/>
      <dgm:spPr/>
      <dgm:t>
        <a:bodyPr/>
        <a:lstStyle/>
        <a:p>
          <a:endParaRPr lang="ru-RU"/>
        </a:p>
      </dgm:t>
    </dgm:pt>
    <dgm:pt modelId="{A4733446-10E5-44F1-8A37-36ED9DABE860}" type="pres">
      <dgm:prSet presAssocID="{81119FD2-CA89-48BE-BB54-E894794D9CB8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E0A6CA-4A3D-49BD-9561-7217FAAFFEFA}" srcId="{8C04669B-99B2-4FF0-AE14-5FEFEE50A067}" destId="{B8596688-14AB-48B6-A707-2E85A2E96D7B}" srcOrd="1" destOrd="0" parTransId="{DFA7AE9E-30A3-4B96-86CB-E2F32EA8506B}" sibTransId="{6BB3CCBC-00D6-457D-AD2A-1B65C4FF3DD7}"/>
    <dgm:cxn modelId="{3B273886-78F4-4EDA-85A1-FAE34CA00B79}" type="presOf" srcId="{8C04669B-99B2-4FF0-AE14-5FEFEE50A067}" destId="{6665AC46-89E7-418E-90FE-DE3E07876FCC}" srcOrd="0" destOrd="0" presId="urn:microsoft.com/office/officeart/2009/3/layout/StepUpProcess"/>
    <dgm:cxn modelId="{18C116F5-7681-4028-B9B5-418A1A4ACD38}" srcId="{8C04669B-99B2-4FF0-AE14-5FEFEE50A067}" destId="{81119FD2-CA89-48BE-BB54-E894794D9CB8}" srcOrd="2" destOrd="0" parTransId="{B9697240-3429-43D0-9DC6-7DE9FCC89485}" sibTransId="{F20FC31C-73E3-4741-8F69-6BB68277385B}"/>
    <dgm:cxn modelId="{0DBB59F7-832C-4529-BFA7-A3E18B1F4AEB}" type="presOf" srcId="{81119FD2-CA89-48BE-BB54-E894794D9CB8}" destId="{A4733446-10E5-44F1-8A37-36ED9DABE860}" srcOrd="0" destOrd="0" presId="urn:microsoft.com/office/officeart/2009/3/layout/StepUpProcess"/>
    <dgm:cxn modelId="{A3210B66-506B-4641-B13A-FF4EB54D8C36}" type="presOf" srcId="{0D99A6DB-AE1E-4A54-91EA-57CB25C778A2}" destId="{5D07C0C4-E1B1-457F-98B1-EFEC3D0E6A2C}" srcOrd="0" destOrd="0" presId="urn:microsoft.com/office/officeart/2009/3/layout/StepUpProcess"/>
    <dgm:cxn modelId="{CAD995D9-7B23-40B5-8B51-0233D39EE4CC}" srcId="{8C04669B-99B2-4FF0-AE14-5FEFEE50A067}" destId="{0D99A6DB-AE1E-4A54-91EA-57CB25C778A2}" srcOrd="0" destOrd="0" parTransId="{5ECF8941-9614-4436-BF8B-19F1FE7DED90}" sibTransId="{7E8FD2BC-7CB8-42AF-AF0A-F531F3D422F2}"/>
    <dgm:cxn modelId="{9CC11782-E8E8-422C-A155-5E157BFFA818}" type="presOf" srcId="{B8596688-14AB-48B6-A707-2E85A2E96D7B}" destId="{41B206E1-EDB2-4064-BCC5-E6B3C98CE322}" srcOrd="0" destOrd="0" presId="urn:microsoft.com/office/officeart/2009/3/layout/StepUpProcess"/>
    <dgm:cxn modelId="{03B9FFED-DCC0-4AF4-BEF3-56DE0B03288D}" type="presParOf" srcId="{6665AC46-89E7-418E-90FE-DE3E07876FCC}" destId="{76652E8A-22B9-4E85-828C-B7B638E7EDE2}" srcOrd="0" destOrd="0" presId="urn:microsoft.com/office/officeart/2009/3/layout/StepUpProcess"/>
    <dgm:cxn modelId="{343656A0-9750-4663-911F-BB87018829F8}" type="presParOf" srcId="{76652E8A-22B9-4E85-828C-B7B638E7EDE2}" destId="{98E1860F-F6A4-4A1F-96F3-6C060275AD6D}" srcOrd="0" destOrd="0" presId="urn:microsoft.com/office/officeart/2009/3/layout/StepUpProcess"/>
    <dgm:cxn modelId="{323B41B8-EB08-4936-A2D9-F997CB3F3BF6}" type="presParOf" srcId="{76652E8A-22B9-4E85-828C-B7B638E7EDE2}" destId="{5D07C0C4-E1B1-457F-98B1-EFEC3D0E6A2C}" srcOrd="1" destOrd="0" presId="urn:microsoft.com/office/officeart/2009/3/layout/StepUpProcess"/>
    <dgm:cxn modelId="{9757D26B-40F7-44BE-B91C-8EB8553655FA}" type="presParOf" srcId="{76652E8A-22B9-4E85-828C-B7B638E7EDE2}" destId="{18692278-03D4-4865-A5F7-4B05C9E0C49C}" srcOrd="2" destOrd="0" presId="urn:microsoft.com/office/officeart/2009/3/layout/StepUpProcess"/>
    <dgm:cxn modelId="{4DA8FA4F-C417-47C9-B1FE-D07BF451CF18}" type="presParOf" srcId="{6665AC46-89E7-418E-90FE-DE3E07876FCC}" destId="{0626673C-205A-4B7C-8537-69976C22E0BB}" srcOrd="1" destOrd="0" presId="urn:microsoft.com/office/officeart/2009/3/layout/StepUpProcess"/>
    <dgm:cxn modelId="{84050CB1-29D9-4152-B7A6-6150818E9381}" type="presParOf" srcId="{0626673C-205A-4B7C-8537-69976C22E0BB}" destId="{383FB918-2F66-4140-87E8-DB751208553B}" srcOrd="0" destOrd="0" presId="urn:microsoft.com/office/officeart/2009/3/layout/StepUpProcess"/>
    <dgm:cxn modelId="{E6633236-43CE-41EE-AFED-27EA59541D50}" type="presParOf" srcId="{6665AC46-89E7-418E-90FE-DE3E07876FCC}" destId="{E205DAFA-F048-4B8A-92F5-E8F294AC5C96}" srcOrd="2" destOrd="0" presId="urn:microsoft.com/office/officeart/2009/3/layout/StepUpProcess"/>
    <dgm:cxn modelId="{74E1B71E-DFC8-435B-8EB5-70383EB98EB5}" type="presParOf" srcId="{E205DAFA-F048-4B8A-92F5-E8F294AC5C96}" destId="{235D0398-692B-4381-84BA-FF86D52FB9EA}" srcOrd="0" destOrd="0" presId="urn:microsoft.com/office/officeart/2009/3/layout/StepUpProcess"/>
    <dgm:cxn modelId="{D1428B17-5EFC-4C4E-9FFF-9584E79E1724}" type="presParOf" srcId="{E205DAFA-F048-4B8A-92F5-E8F294AC5C96}" destId="{41B206E1-EDB2-4064-BCC5-E6B3C98CE322}" srcOrd="1" destOrd="0" presId="urn:microsoft.com/office/officeart/2009/3/layout/StepUpProcess"/>
    <dgm:cxn modelId="{719E9AB1-8AAE-4428-97FD-858D998B46E5}" type="presParOf" srcId="{E205DAFA-F048-4B8A-92F5-E8F294AC5C96}" destId="{05733E44-CC62-4EE7-9D35-88867F8A01F1}" srcOrd="2" destOrd="0" presId="urn:microsoft.com/office/officeart/2009/3/layout/StepUpProcess"/>
    <dgm:cxn modelId="{74458FAC-0190-4766-A8FE-CAD061322AE3}" type="presParOf" srcId="{6665AC46-89E7-418E-90FE-DE3E07876FCC}" destId="{A5DE89FF-8F43-4480-844A-B71A3A1EC663}" srcOrd="3" destOrd="0" presId="urn:microsoft.com/office/officeart/2009/3/layout/StepUpProcess"/>
    <dgm:cxn modelId="{7A5076FA-5825-4DFB-9B0B-7F15E35D418E}" type="presParOf" srcId="{A5DE89FF-8F43-4480-844A-B71A3A1EC663}" destId="{5DB7055B-1CFE-4A0D-B2AF-CDC88B9DDFE4}" srcOrd="0" destOrd="0" presId="urn:microsoft.com/office/officeart/2009/3/layout/StepUpProcess"/>
    <dgm:cxn modelId="{05E9FFD2-CC9E-418A-8B0B-4D546AEF4DE0}" type="presParOf" srcId="{6665AC46-89E7-418E-90FE-DE3E07876FCC}" destId="{61C655A5-0BBE-446D-BA67-DDD1D0494AF7}" srcOrd="4" destOrd="0" presId="urn:microsoft.com/office/officeart/2009/3/layout/StepUpProcess"/>
    <dgm:cxn modelId="{CB89933A-6BDD-499D-959F-21CB497606A2}" type="presParOf" srcId="{61C655A5-0BBE-446D-BA67-DDD1D0494AF7}" destId="{DA7C0851-2DC9-4D56-A9F3-0683364B4535}" srcOrd="0" destOrd="0" presId="urn:microsoft.com/office/officeart/2009/3/layout/StepUpProcess"/>
    <dgm:cxn modelId="{DEDC4817-E030-4D83-A951-C3BCE4173D88}" type="presParOf" srcId="{61C655A5-0BBE-446D-BA67-DDD1D0494AF7}" destId="{A4733446-10E5-44F1-8A37-36ED9DABE860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04669B-99B2-4FF0-AE14-5FEFEE50A067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99A6DB-AE1E-4A54-91EA-57CB25C778A2}">
      <dgm:prSet phldrT="[Текст]" custT="1"/>
      <dgm:spPr/>
      <dgm:t>
        <a:bodyPr/>
        <a:lstStyle/>
        <a:p>
          <a:r>
            <a:rPr lang="ru-RU" sz="1400" b="0" i="0" dirty="0" smtClean="0"/>
            <a:t>создать методическую базу для проведения </a:t>
          </a:r>
          <a:r>
            <a:rPr lang="en-US" sz="1400" b="0" i="0" dirty="0" smtClean="0"/>
            <a:t> </a:t>
          </a:r>
          <a:r>
            <a:rPr lang="ru-RU" sz="1400" b="0" i="0" dirty="0" smtClean="0"/>
            <a:t>НОД по вышиванию</a:t>
          </a:r>
          <a:endParaRPr lang="ru-RU" sz="1400" b="0" dirty="0">
            <a:latin typeface="+mn-lt"/>
            <a:cs typeface="Times New Roman" panose="02020603050405020304" pitchFamily="18" charset="0"/>
          </a:endParaRPr>
        </a:p>
      </dgm:t>
    </dgm:pt>
    <dgm:pt modelId="{5ECF8941-9614-4436-BF8B-19F1FE7DED90}" type="parTrans" cxnId="{CAD995D9-7B23-40B5-8B51-0233D39EE4CC}">
      <dgm:prSet/>
      <dgm:spPr/>
      <dgm:t>
        <a:bodyPr/>
        <a:lstStyle/>
        <a:p>
          <a:endParaRPr lang="ru-RU"/>
        </a:p>
      </dgm:t>
    </dgm:pt>
    <dgm:pt modelId="{7E8FD2BC-7CB8-42AF-AF0A-F531F3D422F2}" type="sibTrans" cxnId="{CAD995D9-7B23-40B5-8B51-0233D39EE4CC}">
      <dgm:prSet/>
      <dgm:spPr/>
      <dgm:t>
        <a:bodyPr/>
        <a:lstStyle/>
        <a:p>
          <a:endParaRPr lang="ru-RU"/>
        </a:p>
      </dgm:t>
    </dgm:pt>
    <dgm:pt modelId="{B8596688-14AB-48B6-A707-2E85A2E96D7B}">
      <dgm:prSet phldrT="[Текст]" custT="1"/>
      <dgm:spPr/>
      <dgm:t>
        <a:bodyPr/>
        <a:lstStyle/>
        <a:p>
          <a:r>
            <a:rPr lang="ru-RU" sz="1400" b="0" i="0" dirty="0" smtClean="0"/>
            <a:t>Разработать структуру занятий по обучению детей вышиванию.</a:t>
          </a:r>
          <a:endParaRPr lang="ru-RU" sz="1400" b="0" dirty="0">
            <a:latin typeface="+mn-lt"/>
            <a:cs typeface="Times New Roman" panose="02020603050405020304" pitchFamily="18" charset="0"/>
          </a:endParaRPr>
        </a:p>
      </dgm:t>
    </dgm:pt>
    <dgm:pt modelId="{DFA7AE9E-30A3-4B96-86CB-E2F32EA8506B}" type="parTrans" cxnId="{6AE0A6CA-4A3D-49BD-9561-7217FAAFFEFA}">
      <dgm:prSet/>
      <dgm:spPr/>
      <dgm:t>
        <a:bodyPr/>
        <a:lstStyle/>
        <a:p>
          <a:endParaRPr lang="ru-RU"/>
        </a:p>
      </dgm:t>
    </dgm:pt>
    <dgm:pt modelId="{6BB3CCBC-00D6-457D-AD2A-1B65C4FF3DD7}" type="sibTrans" cxnId="{6AE0A6CA-4A3D-49BD-9561-7217FAAFFEFA}">
      <dgm:prSet/>
      <dgm:spPr/>
      <dgm:t>
        <a:bodyPr/>
        <a:lstStyle/>
        <a:p>
          <a:endParaRPr lang="ru-RU"/>
        </a:p>
      </dgm:t>
    </dgm:pt>
    <dgm:pt modelId="{81119FD2-CA89-48BE-BB54-E894794D9CB8}">
      <dgm:prSet phldrT="[Текст]" custT="1"/>
      <dgm:spPr/>
      <dgm:t>
        <a:bodyPr/>
        <a:lstStyle/>
        <a:p>
          <a:r>
            <a:rPr lang="ru-RU" sz="1400" dirty="0" smtClean="0">
              <a:latin typeface="+mn-lt"/>
              <a:cs typeface="Times New Roman" panose="02020603050405020304" pitchFamily="18" charset="0"/>
            </a:rPr>
            <a:t>Приобрести  опыт в области творческого педагогического проектирования</a:t>
          </a:r>
          <a:endParaRPr lang="ru-RU" sz="1400" b="0" dirty="0">
            <a:latin typeface="+mn-lt"/>
            <a:cs typeface="Times New Roman" panose="02020603050405020304" pitchFamily="18" charset="0"/>
          </a:endParaRPr>
        </a:p>
      </dgm:t>
    </dgm:pt>
    <dgm:pt modelId="{B9697240-3429-43D0-9DC6-7DE9FCC89485}" type="parTrans" cxnId="{18C116F5-7681-4028-B9B5-418A1A4ACD38}">
      <dgm:prSet/>
      <dgm:spPr/>
      <dgm:t>
        <a:bodyPr/>
        <a:lstStyle/>
        <a:p>
          <a:endParaRPr lang="ru-RU"/>
        </a:p>
      </dgm:t>
    </dgm:pt>
    <dgm:pt modelId="{F20FC31C-73E3-4741-8F69-6BB68277385B}" type="sibTrans" cxnId="{18C116F5-7681-4028-B9B5-418A1A4ACD38}">
      <dgm:prSet/>
      <dgm:spPr/>
      <dgm:t>
        <a:bodyPr/>
        <a:lstStyle/>
        <a:p>
          <a:endParaRPr lang="ru-RU"/>
        </a:p>
      </dgm:t>
    </dgm:pt>
    <dgm:pt modelId="{6665AC46-89E7-418E-90FE-DE3E07876FCC}" type="pres">
      <dgm:prSet presAssocID="{8C04669B-99B2-4FF0-AE14-5FEFEE50A067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652E8A-22B9-4E85-828C-B7B638E7EDE2}" type="pres">
      <dgm:prSet presAssocID="{0D99A6DB-AE1E-4A54-91EA-57CB25C778A2}" presName="composite" presStyleCnt="0"/>
      <dgm:spPr/>
    </dgm:pt>
    <dgm:pt modelId="{98E1860F-F6A4-4A1F-96F3-6C060275AD6D}" type="pres">
      <dgm:prSet presAssocID="{0D99A6DB-AE1E-4A54-91EA-57CB25C778A2}" presName="LShape" presStyleLbl="alignNod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5D07C0C4-E1B1-457F-98B1-EFEC3D0E6A2C}" type="pres">
      <dgm:prSet presAssocID="{0D99A6DB-AE1E-4A54-91EA-57CB25C778A2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692278-03D4-4865-A5F7-4B05C9E0C49C}" type="pres">
      <dgm:prSet presAssocID="{0D99A6DB-AE1E-4A54-91EA-57CB25C778A2}" presName="Triangle" presStyleLbl="alignNode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0626673C-205A-4B7C-8537-69976C22E0BB}" type="pres">
      <dgm:prSet presAssocID="{7E8FD2BC-7CB8-42AF-AF0A-F531F3D422F2}" presName="sibTrans" presStyleCnt="0"/>
      <dgm:spPr/>
    </dgm:pt>
    <dgm:pt modelId="{383FB918-2F66-4140-87E8-DB751208553B}" type="pres">
      <dgm:prSet presAssocID="{7E8FD2BC-7CB8-42AF-AF0A-F531F3D422F2}" presName="space" presStyleCnt="0"/>
      <dgm:spPr/>
    </dgm:pt>
    <dgm:pt modelId="{E205DAFA-F048-4B8A-92F5-E8F294AC5C96}" type="pres">
      <dgm:prSet presAssocID="{B8596688-14AB-48B6-A707-2E85A2E96D7B}" presName="composite" presStyleCnt="0"/>
      <dgm:spPr/>
    </dgm:pt>
    <dgm:pt modelId="{235D0398-692B-4381-84BA-FF86D52FB9EA}" type="pres">
      <dgm:prSet presAssocID="{B8596688-14AB-48B6-A707-2E85A2E96D7B}" presName="LShape" presStyleLbl="alignNod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1B206E1-EDB2-4064-BCC5-E6B3C98CE322}" type="pres">
      <dgm:prSet presAssocID="{B8596688-14AB-48B6-A707-2E85A2E96D7B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733E44-CC62-4EE7-9D35-88867F8A01F1}" type="pres">
      <dgm:prSet presAssocID="{B8596688-14AB-48B6-A707-2E85A2E96D7B}" presName="Triangle" presStyleLbl="alignNod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5DE89FF-8F43-4480-844A-B71A3A1EC663}" type="pres">
      <dgm:prSet presAssocID="{6BB3CCBC-00D6-457D-AD2A-1B65C4FF3DD7}" presName="sibTrans" presStyleCnt="0"/>
      <dgm:spPr/>
    </dgm:pt>
    <dgm:pt modelId="{5DB7055B-1CFE-4A0D-B2AF-CDC88B9DDFE4}" type="pres">
      <dgm:prSet presAssocID="{6BB3CCBC-00D6-457D-AD2A-1B65C4FF3DD7}" presName="space" presStyleCnt="0"/>
      <dgm:spPr/>
    </dgm:pt>
    <dgm:pt modelId="{61C655A5-0BBE-446D-BA67-DDD1D0494AF7}" type="pres">
      <dgm:prSet presAssocID="{81119FD2-CA89-48BE-BB54-E894794D9CB8}" presName="composite" presStyleCnt="0"/>
      <dgm:spPr/>
    </dgm:pt>
    <dgm:pt modelId="{DA7C0851-2DC9-4D56-A9F3-0683364B4535}" type="pres">
      <dgm:prSet presAssocID="{81119FD2-CA89-48BE-BB54-E894794D9CB8}" presName="LShape" presStyleLbl="alignNod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4733446-10E5-44F1-8A37-36ED9DABE860}" type="pres">
      <dgm:prSet presAssocID="{81119FD2-CA89-48BE-BB54-E894794D9CB8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EFC7F9-804F-4F81-9BF3-D04C72253B18}" type="presOf" srcId="{81119FD2-CA89-48BE-BB54-E894794D9CB8}" destId="{A4733446-10E5-44F1-8A37-36ED9DABE860}" srcOrd="0" destOrd="0" presId="urn:microsoft.com/office/officeart/2009/3/layout/StepUpProcess"/>
    <dgm:cxn modelId="{6AE0A6CA-4A3D-49BD-9561-7217FAAFFEFA}" srcId="{8C04669B-99B2-4FF0-AE14-5FEFEE50A067}" destId="{B8596688-14AB-48B6-A707-2E85A2E96D7B}" srcOrd="1" destOrd="0" parTransId="{DFA7AE9E-30A3-4B96-86CB-E2F32EA8506B}" sibTransId="{6BB3CCBC-00D6-457D-AD2A-1B65C4FF3DD7}"/>
    <dgm:cxn modelId="{18C116F5-7681-4028-B9B5-418A1A4ACD38}" srcId="{8C04669B-99B2-4FF0-AE14-5FEFEE50A067}" destId="{81119FD2-CA89-48BE-BB54-E894794D9CB8}" srcOrd="2" destOrd="0" parTransId="{B9697240-3429-43D0-9DC6-7DE9FCC89485}" sibTransId="{F20FC31C-73E3-4741-8F69-6BB68277385B}"/>
    <dgm:cxn modelId="{1A9BABC4-BF13-4D26-A336-3574144D07D6}" type="presOf" srcId="{B8596688-14AB-48B6-A707-2E85A2E96D7B}" destId="{41B206E1-EDB2-4064-BCC5-E6B3C98CE322}" srcOrd="0" destOrd="0" presId="urn:microsoft.com/office/officeart/2009/3/layout/StepUpProcess"/>
    <dgm:cxn modelId="{EF1B73C2-0BC5-46FB-BE7A-57AF9D599308}" type="presOf" srcId="{0D99A6DB-AE1E-4A54-91EA-57CB25C778A2}" destId="{5D07C0C4-E1B1-457F-98B1-EFEC3D0E6A2C}" srcOrd="0" destOrd="0" presId="urn:microsoft.com/office/officeart/2009/3/layout/StepUpProcess"/>
    <dgm:cxn modelId="{7661FE2B-1A8D-48B9-9E29-8FFEEE968C9E}" type="presOf" srcId="{8C04669B-99B2-4FF0-AE14-5FEFEE50A067}" destId="{6665AC46-89E7-418E-90FE-DE3E07876FCC}" srcOrd="0" destOrd="0" presId="urn:microsoft.com/office/officeart/2009/3/layout/StepUpProcess"/>
    <dgm:cxn modelId="{CAD995D9-7B23-40B5-8B51-0233D39EE4CC}" srcId="{8C04669B-99B2-4FF0-AE14-5FEFEE50A067}" destId="{0D99A6DB-AE1E-4A54-91EA-57CB25C778A2}" srcOrd="0" destOrd="0" parTransId="{5ECF8941-9614-4436-BF8B-19F1FE7DED90}" sibTransId="{7E8FD2BC-7CB8-42AF-AF0A-F531F3D422F2}"/>
    <dgm:cxn modelId="{D2CA29D8-F312-4AE8-A91A-069B80A3F8AC}" type="presParOf" srcId="{6665AC46-89E7-418E-90FE-DE3E07876FCC}" destId="{76652E8A-22B9-4E85-828C-B7B638E7EDE2}" srcOrd="0" destOrd="0" presId="urn:microsoft.com/office/officeart/2009/3/layout/StepUpProcess"/>
    <dgm:cxn modelId="{C1EDD1D1-F192-4012-8372-C00A982E6222}" type="presParOf" srcId="{76652E8A-22B9-4E85-828C-B7B638E7EDE2}" destId="{98E1860F-F6A4-4A1F-96F3-6C060275AD6D}" srcOrd="0" destOrd="0" presId="urn:microsoft.com/office/officeart/2009/3/layout/StepUpProcess"/>
    <dgm:cxn modelId="{3FA4F82E-9935-469E-AD29-457758A29C2E}" type="presParOf" srcId="{76652E8A-22B9-4E85-828C-B7B638E7EDE2}" destId="{5D07C0C4-E1B1-457F-98B1-EFEC3D0E6A2C}" srcOrd="1" destOrd="0" presId="urn:microsoft.com/office/officeart/2009/3/layout/StepUpProcess"/>
    <dgm:cxn modelId="{C3D284B5-7A86-4D70-BB35-8E6AC4DD9E26}" type="presParOf" srcId="{76652E8A-22B9-4E85-828C-B7B638E7EDE2}" destId="{18692278-03D4-4865-A5F7-4B05C9E0C49C}" srcOrd="2" destOrd="0" presId="urn:microsoft.com/office/officeart/2009/3/layout/StepUpProcess"/>
    <dgm:cxn modelId="{E0197A1F-36F1-4C3C-B147-5C8112E2D7F5}" type="presParOf" srcId="{6665AC46-89E7-418E-90FE-DE3E07876FCC}" destId="{0626673C-205A-4B7C-8537-69976C22E0BB}" srcOrd="1" destOrd="0" presId="urn:microsoft.com/office/officeart/2009/3/layout/StepUpProcess"/>
    <dgm:cxn modelId="{809A7A20-F58F-4149-8719-0D2556726894}" type="presParOf" srcId="{0626673C-205A-4B7C-8537-69976C22E0BB}" destId="{383FB918-2F66-4140-87E8-DB751208553B}" srcOrd="0" destOrd="0" presId="urn:microsoft.com/office/officeart/2009/3/layout/StepUpProcess"/>
    <dgm:cxn modelId="{97182CFF-09BB-424A-B959-C6801EB20428}" type="presParOf" srcId="{6665AC46-89E7-418E-90FE-DE3E07876FCC}" destId="{E205DAFA-F048-4B8A-92F5-E8F294AC5C96}" srcOrd="2" destOrd="0" presId="urn:microsoft.com/office/officeart/2009/3/layout/StepUpProcess"/>
    <dgm:cxn modelId="{B559AD95-03F1-4278-AAD8-5E4256229278}" type="presParOf" srcId="{E205DAFA-F048-4B8A-92F5-E8F294AC5C96}" destId="{235D0398-692B-4381-84BA-FF86D52FB9EA}" srcOrd="0" destOrd="0" presId="urn:microsoft.com/office/officeart/2009/3/layout/StepUpProcess"/>
    <dgm:cxn modelId="{E8C7A72D-27EA-4AA5-B819-560D74689AD6}" type="presParOf" srcId="{E205DAFA-F048-4B8A-92F5-E8F294AC5C96}" destId="{41B206E1-EDB2-4064-BCC5-E6B3C98CE322}" srcOrd="1" destOrd="0" presId="urn:microsoft.com/office/officeart/2009/3/layout/StepUpProcess"/>
    <dgm:cxn modelId="{BDB68403-DFB6-43EE-B26F-1C36D004DA18}" type="presParOf" srcId="{E205DAFA-F048-4B8A-92F5-E8F294AC5C96}" destId="{05733E44-CC62-4EE7-9D35-88867F8A01F1}" srcOrd="2" destOrd="0" presId="urn:microsoft.com/office/officeart/2009/3/layout/StepUpProcess"/>
    <dgm:cxn modelId="{08C2FF96-7167-4D4A-8CFF-6CC613EE8C9B}" type="presParOf" srcId="{6665AC46-89E7-418E-90FE-DE3E07876FCC}" destId="{A5DE89FF-8F43-4480-844A-B71A3A1EC663}" srcOrd="3" destOrd="0" presId="urn:microsoft.com/office/officeart/2009/3/layout/StepUpProcess"/>
    <dgm:cxn modelId="{8FC7C714-2154-4E0E-880F-77447990D4FA}" type="presParOf" srcId="{A5DE89FF-8F43-4480-844A-B71A3A1EC663}" destId="{5DB7055B-1CFE-4A0D-B2AF-CDC88B9DDFE4}" srcOrd="0" destOrd="0" presId="urn:microsoft.com/office/officeart/2009/3/layout/StepUpProcess"/>
    <dgm:cxn modelId="{F7CF65FA-15A2-4A34-BD93-69EADD1B0E4C}" type="presParOf" srcId="{6665AC46-89E7-418E-90FE-DE3E07876FCC}" destId="{61C655A5-0BBE-446D-BA67-DDD1D0494AF7}" srcOrd="4" destOrd="0" presId="urn:microsoft.com/office/officeart/2009/3/layout/StepUpProcess"/>
    <dgm:cxn modelId="{BA02B263-E7E4-4F9D-8BFC-BFAF851EC0AA}" type="presParOf" srcId="{61C655A5-0BBE-446D-BA67-DDD1D0494AF7}" destId="{DA7C0851-2DC9-4D56-A9F3-0683364B4535}" srcOrd="0" destOrd="0" presId="urn:microsoft.com/office/officeart/2009/3/layout/StepUpProcess"/>
    <dgm:cxn modelId="{5AFB81BF-E35A-4789-82EE-DE50C3D90788}" type="presParOf" srcId="{61C655A5-0BBE-446D-BA67-DDD1D0494AF7}" destId="{A4733446-10E5-44F1-8A37-36ED9DABE860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392143F-0776-4A08-A399-9EFD10EC7490}" type="doc">
      <dgm:prSet loTypeId="urn:microsoft.com/office/officeart/2008/layout/HexagonCluster" loCatId="relationship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AFAE4D3-E5FD-4986-B3A6-DF71E2B41867}">
      <dgm:prSet phldrT="[Текст]" custT="1"/>
      <dgm:spPr>
        <a:solidFill>
          <a:srgbClr val="CCCCFF"/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Для образовательной организации </a:t>
          </a:r>
        </a:p>
        <a:p>
          <a:r>
            <a:rPr lang="ru-RU" sz="1600" b="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возможность презентовать профессиональную деятельность обучающихся</a:t>
          </a:r>
          <a:endParaRPr lang="ru-RU" sz="16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B065348B-C4EC-4A46-9CA5-0CEBF52F39EB}" type="parTrans" cxnId="{DD2D5C7F-B289-41A0-B48B-D9C945372C4A}">
      <dgm:prSet/>
      <dgm:spPr/>
      <dgm:t>
        <a:bodyPr/>
        <a:lstStyle/>
        <a:p>
          <a:endParaRPr lang="ru-RU" sz="1400"/>
        </a:p>
      </dgm:t>
    </dgm:pt>
    <dgm:pt modelId="{D0AED1CE-1D07-4E8B-B54E-65149F5A16A8}" type="sibTrans" cxnId="{DD2D5C7F-B289-41A0-B48B-D9C945372C4A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5000" b="-25000"/>
          </a:stretch>
        </a:blipFill>
      </dgm:spPr>
      <dgm:t>
        <a:bodyPr/>
        <a:lstStyle/>
        <a:p>
          <a:endParaRPr lang="ru-RU" sz="1400"/>
        </a:p>
      </dgm:t>
    </dgm:pt>
    <dgm:pt modelId="{E197D695-DF3A-43D3-9293-9AEF0E2DA85A}">
      <dgm:prSet phldrT="[Текст]" custT="1"/>
      <dgm:spPr/>
      <dgm:t>
        <a:bodyPr/>
        <a:lstStyle/>
        <a:p>
          <a:r>
            <a:rPr lang="ru-RU" sz="1700" b="1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Для автора </a:t>
          </a:r>
          <a:r>
            <a:rPr lang="ru-RU" sz="1700" b="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возможность самореализации посредством организации проекта</a:t>
          </a:r>
          <a:endParaRPr lang="ru-RU" sz="17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F0A6F341-01B1-44B7-98DD-7769E6CBEFD5}" type="sibTrans" cxnId="{49E1CF32-99A1-4B03-A61E-3D4D1CA0D496}">
      <dgm:prSet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 sz="1400"/>
        </a:p>
      </dgm:t>
    </dgm:pt>
    <dgm:pt modelId="{D9F4ED35-8DC4-4A63-B9E2-5404D9904EF1}" type="parTrans" cxnId="{49E1CF32-99A1-4B03-A61E-3D4D1CA0D496}">
      <dgm:prSet/>
      <dgm:spPr/>
      <dgm:t>
        <a:bodyPr/>
        <a:lstStyle/>
        <a:p>
          <a:endParaRPr lang="ru-RU" sz="1400"/>
        </a:p>
      </dgm:t>
    </dgm:pt>
    <dgm:pt modelId="{5EAEDF13-A3D8-4932-B52A-B3DCB79AAB53}">
      <dgm:prSet phldrT="[Текст]" custT="1"/>
      <dgm:spPr/>
      <dgm:t>
        <a:bodyPr/>
        <a:lstStyle/>
        <a:p>
          <a:r>
            <a:rPr lang="ru-RU" sz="1700" b="1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Для педагогов </a:t>
          </a:r>
        </a:p>
        <a:p>
          <a:r>
            <a:rPr lang="ru-RU" sz="1700" b="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возможность </a:t>
          </a:r>
          <a:r>
            <a:rPr lang="ru-RU" sz="1700" b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презентовать профессиональную </a:t>
          </a:r>
          <a:r>
            <a:rPr lang="ru-RU" sz="1700" b="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деятельность</a:t>
          </a:r>
          <a:endParaRPr lang="ru-RU" sz="17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gm:t>
    </dgm:pt>
    <dgm:pt modelId="{86F49991-985F-4ED9-A953-DD6AE8DDB1E3}" type="sibTrans" cxnId="{7EAD5574-9B66-4798-8C17-3512BD853DEB}">
      <dgm:prSet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5000" b="-25000"/>
          </a:stretch>
        </a:blipFill>
      </dgm:spPr>
      <dgm:t>
        <a:bodyPr/>
        <a:lstStyle/>
        <a:p>
          <a:endParaRPr lang="ru-RU" sz="1400"/>
        </a:p>
      </dgm:t>
    </dgm:pt>
    <dgm:pt modelId="{E668E5D0-DBB0-4E76-9FC7-2D071CA701C6}" type="parTrans" cxnId="{7EAD5574-9B66-4798-8C17-3512BD853DEB}">
      <dgm:prSet/>
      <dgm:spPr/>
      <dgm:t>
        <a:bodyPr/>
        <a:lstStyle/>
        <a:p>
          <a:endParaRPr lang="ru-RU" sz="1400"/>
        </a:p>
      </dgm:t>
    </dgm:pt>
    <dgm:pt modelId="{045490E0-0DBB-49B3-AB2C-EA60FF763906}" type="pres">
      <dgm:prSet presAssocID="{0392143F-0776-4A08-A399-9EFD10EC7490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ru-RU"/>
        </a:p>
      </dgm:t>
    </dgm:pt>
    <dgm:pt modelId="{4944644C-70D8-4E6C-83DD-FDBFDD282ECE}" type="pres">
      <dgm:prSet presAssocID="{FAFAE4D3-E5FD-4986-B3A6-DF71E2B41867}" presName="text1" presStyleCnt="0"/>
      <dgm:spPr/>
      <dgm:t>
        <a:bodyPr/>
        <a:lstStyle/>
        <a:p>
          <a:endParaRPr lang="ru-RU"/>
        </a:p>
      </dgm:t>
    </dgm:pt>
    <dgm:pt modelId="{5C1D51E2-9963-4935-AB68-EDD42DB470E5}" type="pres">
      <dgm:prSet presAssocID="{FAFAE4D3-E5FD-4986-B3A6-DF71E2B41867}" presName="textRepeatNode" presStyleLbl="alignNode1" presStyleIdx="0" presStyleCnt="3" custScaleX="107485" custScaleY="1036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31B7C7-AC3D-4BB9-9884-BD3A40DC16B2}" type="pres">
      <dgm:prSet presAssocID="{FAFAE4D3-E5FD-4986-B3A6-DF71E2B41867}" presName="textaccent1" presStyleCnt="0"/>
      <dgm:spPr/>
      <dgm:t>
        <a:bodyPr/>
        <a:lstStyle/>
        <a:p>
          <a:endParaRPr lang="ru-RU"/>
        </a:p>
      </dgm:t>
    </dgm:pt>
    <dgm:pt modelId="{8CE8832C-A4CD-4574-9D52-1EC73CACA1DE}" type="pres">
      <dgm:prSet presAssocID="{FAFAE4D3-E5FD-4986-B3A6-DF71E2B41867}" presName="accentRepeatNode" presStyleLbl="solidAlignAcc1" presStyleIdx="0" presStyleCnt="6"/>
      <dgm:spPr/>
      <dgm:t>
        <a:bodyPr/>
        <a:lstStyle/>
        <a:p>
          <a:endParaRPr lang="ru-RU"/>
        </a:p>
      </dgm:t>
    </dgm:pt>
    <dgm:pt modelId="{A01FCE33-EA9C-4E09-93ED-FB3AB9B27635}" type="pres">
      <dgm:prSet presAssocID="{D0AED1CE-1D07-4E8B-B54E-65149F5A16A8}" presName="image1" presStyleCnt="0"/>
      <dgm:spPr/>
      <dgm:t>
        <a:bodyPr/>
        <a:lstStyle/>
        <a:p>
          <a:endParaRPr lang="ru-RU"/>
        </a:p>
      </dgm:t>
    </dgm:pt>
    <dgm:pt modelId="{428730B9-28F8-458D-B88F-9C645339F661}" type="pres">
      <dgm:prSet presAssocID="{D0AED1CE-1D07-4E8B-B54E-65149F5A16A8}" presName="imageRepeatNode" presStyleLbl="alignAcc1" presStyleIdx="0" presStyleCnt="3" custLinFactNeighborX="398" custLinFactNeighborY="-7265"/>
      <dgm:spPr/>
      <dgm:t>
        <a:bodyPr/>
        <a:lstStyle/>
        <a:p>
          <a:endParaRPr lang="ru-RU"/>
        </a:p>
      </dgm:t>
    </dgm:pt>
    <dgm:pt modelId="{F9B418F7-983F-4125-8BC1-D633E37DC8B8}" type="pres">
      <dgm:prSet presAssocID="{D0AED1CE-1D07-4E8B-B54E-65149F5A16A8}" presName="imageaccent1" presStyleCnt="0"/>
      <dgm:spPr/>
      <dgm:t>
        <a:bodyPr/>
        <a:lstStyle/>
        <a:p>
          <a:endParaRPr lang="ru-RU"/>
        </a:p>
      </dgm:t>
    </dgm:pt>
    <dgm:pt modelId="{4318816A-B897-4829-B699-1D466CEA05E9}" type="pres">
      <dgm:prSet presAssocID="{D0AED1CE-1D07-4E8B-B54E-65149F5A16A8}" presName="accentRepeatNode" presStyleLbl="solidAlignAcc1" presStyleIdx="1" presStyleCnt="6"/>
      <dgm:spPr/>
      <dgm:t>
        <a:bodyPr/>
        <a:lstStyle/>
        <a:p>
          <a:endParaRPr lang="ru-RU"/>
        </a:p>
      </dgm:t>
    </dgm:pt>
    <dgm:pt modelId="{CD2BC3DF-5E66-4B5B-8177-D82FE196C46A}" type="pres">
      <dgm:prSet presAssocID="{E197D695-DF3A-43D3-9293-9AEF0E2DA85A}" presName="text2" presStyleCnt="0"/>
      <dgm:spPr/>
      <dgm:t>
        <a:bodyPr/>
        <a:lstStyle/>
        <a:p>
          <a:endParaRPr lang="ru-RU"/>
        </a:p>
      </dgm:t>
    </dgm:pt>
    <dgm:pt modelId="{0A3D7A5E-EE4F-4160-8792-1641BC3E8316}" type="pres">
      <dgm:prSet presAssocID="{E197D695-DF3A-43D3-9293-9AEF0E2DA85A}" presName="textRepeatNode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B3A685-8E5B-4DAF-AFAD-A246A54FCEEC}" type="pres">
      <dgm:prSet presAssocID="{E197D695-DF3A-43D3-9293-9AEF0E2DA85A}" presName="textaccent2" presStyleCnt="0"/>
      <dgm:spPr/>
      <dgm:t>
        <a:bodyPr/>
        <a:lstStyle/>
        <a:p>
          <a:endParaRPr lang="ru-RU"/>
        </a:p>
      </dgm:t>
    </dgm:pt>
    <dgm:pt modelId="{418CA970-7C84-4642-8C56-D9C6CCFCD9C6}" type="pres">
      <dgm:prSet presAssocID="{E197D695-DF3A-43D3-9293-9AEF0E2DA85A}" presName="accentRepeatNode" presStyleLbl="solidAlignAcc1" presStyleIdx="2" presStyleCnt="6"/>
      <dgm:spPr/>
      <dgm:t>
        <a:bodyPr/>
        <a:lstStyle/>
        <a:p>
          <a:endParaRPr lang="ru-RU"/>
        </a:p>
      </dgm:t>
    </dgm:pt>
    <dgm:pt modelId="{292A6527-63B0-41F8-B91F-8BDDA48726F2}" type="pres">
      <dgm:prSet presAssocID="{F0A6F341-01B1-44B7-98DD-7769E6CBEFD5}" presName="image2" presStyleCnt="0"/>
      <dgm:spPr/>
      <dgm:t>
        <a:bodyPr/>
        <a:lstStyle/>
        <a:p>
          <a:endParaRPr lang="ru-RU"/>
        </a:p>
      </dgm:t>
    </dgm:pt>
    <dgm:pt modelId="{369AA20C-C8F0-4CBA-9C70-0B4D654D1514}" type="pres">
      <dgm:prSet presAssocID="{F0A6F341-01B1-44B7-98DD-7769E6CBEFD5}" presName="imageRepeatNode" presStyleLbl="alignAcc1" presStyleIdx="1" presStyleCnt="3"/>
      <dgm:spPr/>
      <dgm:t>
        <a:bodyPr/>
        <a:lstStyle/>
        <a:p>
          <a:endParaRPr lang="ru-RU"/>
        </a:p>
      </dgm:t>
    </dgm:pt>
    <dgm:pt modelId="{A8113E1B-9DDD-439E-83BF-E5B514555FE9}" type="pres">
      <dgm:prSet presAssocID="{F0A6F341-01B1-44B7-98DD-7769E6CBEFD5}" presName="imageaccent2" presStyleCnt="0"/>
      <dgm:spPr/>
      <dgm:t>
        <a:bodyPr/>
        <a:lstStyle/>
        <a:p>
          <a:endParaRPr lang="ru-RU"/>
        </a:p>
      </dgm:t>
    </dgm:pt>
    <dgm:pt modelId="{BC50BC2F-CB8D-409E-9AAB-BA1BD2726CF0}" type="pres">
      <dgm:prSet presAssocID="{F0A6F341-01B1-44B7-98DD-7769E6CBEFD5}" presName="accentRepeatNode" presStyleLbl="solidAlignAcc1" presStyleIdx="3" presStyleCnt="6"/>
      <dgm:spPr/>
      <dgm:t>
        <a:bodyPr/>
        <a:lstStyle/>
        <a:p>
          <a:endParaRPr lang="ru-RU"/>
        </a:p>
      </dgm:t>
    </dgm:pt>
    <dgm:pt modelId="{E5738F63-E83F-49C1-A357-840DDB85D8A2}" type="pres">
      <dgm:prSet presAssocID="{5EAEDF13-A3D8-4932-B52A-B3DCB79AAB53}" presName="text3" presStyleCnt="0"/>
      <dgm:spPr/>
      <dgm:t>
        <a:bodyPr/>
        <a:lstStyle/>
        <a:p>
          <a:endParaRPr lang="ru-RU"/>
        </a:p>
      </dgm:t>
    </dgm:pt>
    <dgm:pt modelId="{B2C73198-58D7-4DDE-AF75-37486D815A8E}" type="pres">
      <dgm:prSet presAssocID="{5EAEDF13-A3D8-4932-B52A-B3DCB79AAB53}" presName="textRepeatNode" presStyleLbl="alignNode1" presStyleIdx="2" presStyleCnt="3" custScaleX="10142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1DAF1E-B6F6-4155-9BB1-985F65D6595A}" type="pres">
      <dgm:prSet presAssocID="{5EAEDF13-A3D8-4932-B52A-B3DCB79AAB53}" presName="textaccent3" presStyleCnt="0"/>
      <dgm:spPr/>
      <dgm:t>
        <a:bodyPr/>
        <a:lstStyle/>
        <a:p>
          <a:endParaRPr lang="ru-RU"/>
        </a:p>
      </dgm:t>
    </dgm:pt>
    <dgm:pt modelId="{2B379354-6D83-4070-9CC9-7F0F2C669BA2}" type="pres">
      <dgm:prSet presAssocID="{5EAEDF13-A3D8-4932-B52A-B3DCB79AAB53}" presName="accentRepeatNode" presStyleLbl="solidAlignAcc1" presStyleIdx="4" presStyleCnt="6"/>
      <dgm:spPr/>
      <dgm:t>
        <a:bodyPr/>
        <a:lstStyle/>
        <a:p>
          <a:endParaRPr lang="ru-RU"/>
        </a:p>
      </dgm:t>
    </dgm:pt>
    <dgm:pt modelId="{A02FE78B-8F00-483B-B725-FE173CE9FA62}" type="pres">
      <dgm:prSet presAssocID="{86F49991-985F-4ED9-A953-DD6AE8DDB1E3}" presName="image3" presStyleCnt="0"/>
      <dgm:spPr/>
      <dgm:t>
        <a:bodyPr/>
        <a:lstStyle/>
        <a:p>
          <a:endParaRPr lang="ru-RU"/>
        </a:p>
      </dgm:t>
    </dgm:pt>
    <dgm:pt modelId="{00236B1B-4E12-4DBD-A1DC-168278B7C62F}" type="pres">
      <dgm:prSet presAssocID="{86F49991-985F-4ED9-A953-DD6AE8DDB1E3}" presName="imageRepeatNode" presStyleLbl="alignAcc1" presStyleIdx="2" presStyleCnt="3"/>
      <dgm:spPr/>
      <dgm:t>
        <a:bodyPr/>
        <a:lstStyle/>
        <a:p>
          <a:endParaRPr lang="ru-RU"/>
        </a:p>
      </dgm:t>
    </dgm:pt>
    <dgm:pt modelId="{63934829-A32D-4529-8B1B-E5BD29EE9900}" type="pres">
      <dgm:prSet presAssocID="{86F49991-985F-4ED9-A953-DD6AE8DDB1E3}" presName="imageaccent3" presStyleCnt="0"/>
      <dgm:spPr/>
      <dgm:t>
        <a:bodyPr/>
        <a:lstStyle/>
        <a:p>
          <a:endParaRPr lang="ru-RU"/>
        </a:p>
      </dgm:t>
    </dgm:pt>
    <dgm:pt modelId="{2A3452DE-808B-4C61-9282-B6B17304019E}" type="pres">
      <dgm:prSet presAssocID="{86F49991-985F-4ED9-A953-DD6AE8DDB1E3}" presName="accentRepeatNode" presStyleLbl="solidAlignAcc1" presStyleIdx="5" presStyleCnt="6"/>
      <dgm:spPr/>
      <dgm:t>
        <a:bodyPr/>
        <a:lstStyle/>
        <a:p>
          <a:endParaRPr lang="ru-RU"/>
        </a:p>
      </dgm:t>
    </dgm:pt>
  </dgm:ptLst>
  <dgm:cxnLst>
    <dgm:cxn modelId="{5C427CF8-DE67-45DE-ADEA-82BB395F4B38}" type="presOf" srcId="{FAFAE4D3-E5FD-4986-B3A6-DF71E2B41867}" destId="{5C1D51E2-9963-4935-AB68-EDD42DB470E5}" srcOrd="0" destOrd="0" presId="urn:microsoft.com/office/officeart/2008/layout/HexagonCluster"/>
    <dgm:cxn modelId="{3B12A506-566D-453F-BE30-F10BF4FC0A31}" type="presOf" srcId="{D0AED1CE-1D07-4E8B-B54E-65149F5A16A8}" destId="{428730B9-28F8-458D-B88F-9C645339F661}" srcOrd="0" destOrd="0" presId="urn:microsoft.com/office/officeart/2008/layout/HexagonCluster"/>
    <dgm:cxn modelId="{7EAD5574-9B66-4798-8C17-3512BD853DEB}" srcId="{0392143F-0776-4A08-A399-9EFD10EC7490}" destId="{5EAEDF13-A3D8-4932-B52A-B3DCB79AAB53}" srcOrd="2" destOrd="0" parTransId="{E668E5D0-DBB0-4E76-9FC7-2D071CA701C6}" sibTransId="{86F49991-985F-4ED9-A953-DD6AE8DDB1E3}"/>
    <dgm:cxn modelId="{618393E2-1E40-4305-B448-7B15AC19CF9E}" type="presOf" srcId="{86F49991-985F-4ED9-A953-DD6AE8DDB1E3}" destId="{00236B1B-4E12-4DBD-A1DC-168278B7C62F}" srcOrd="0" destOrd="0" presId="urn:microsoft.com/office/officeart/2008/layout/HexagonCluster"/>
    <dgm:cxn modelId="{DD2D5C7F-B289-41A0-B48B-D9C945372C4A}" srcId="{0392143F-0776-4A08-A399-9EFD10EC7490}" destId="{FAFAE4D3-E5FD-4986-B3A6-DF71E2B41867}" srcOrd="0" destOrd="0" parTransId="{B065348B-C4EC-4A46-9CA5-0CEBF52F39EB}" sibTransId="{D0AED1CE-1D07-4E8B-B54E-65149F5A16A8}"/>
    <dgm:cxn modelId="{BE7436D0-F5E5-42A1-9469-D006FBFB656B}" type="presOf" srcId="{0392143F-0776-4A08-A399-9EFD10EC7490}" destId="{045490E0-0DBB-49B3-AB2C-EA60FF763906}" srcOrd="0" destOrd="0" presId="urn:microsoft.com/office/officeart/2008/layout/HexagonCluster"/>
    <dgm:cxn modelId="{BEBE9DCF-43FC-4664-8C15-3F4F4E4BAC08}" type="presOf" srcId="{F0A6F341-01B1-44B7-98DD-7769E6CBEFD5}" destId="{369AA20C-C8F0-4CBA-9C70-0B4D654D1514}" srcOrd="0" destOrd="0" presId="urn:microsoft.com/office/officeart/2008/layout/HexagonCluster"/>
    <dgm:cxn modelId="{49E1CF32-99A1-4B03-A61E-3D4D1CA0D496}" srcId="{0392143F-0776-4A08-A399-9EFD10EC7490}" destId="{E197D695-DF3A-43D3-9293-9AEF0E2DA85A}" srcOrd="1" destOrd="0" parTransId="{D9F4ED35-8DC4-4A63-B9E2-5404D9904EF1}" sibTransId="{F0A6F341-01B1-44B7-98DD-7769E6CBEFD5}"/>
    <dgm:cxn modelId="{53AC535F-1BCB-4544-AC7C-ABD856D30B1E}" type="presOf" srcId="{5EAEDF13-A3D8-4932-B52A-B3DCB79AAB53}" destId="{B2C73198-58D7-4DDE-AF75-37486D815A8E}" srcOrd="0" destOrd="0" presId="urn:microsoft.com/office/officeart/2008/layout/HexagonCluster"/>
    <dgm:cxn modelId="{B6132E09-BE51-48A1-93DB-EF5C75A6F73F}" type="presOf" srcId="{E197D695-DF3A-43D3-9293-9AEF0E2DA85A}" destId="{0A3D7A5E-EE4F-4160-8792-1641BC3E8316}" srcOrd="0" destOrd="0" presId="urn:microsoft.com/office/officeart/2008/layout/HexagonCluster"/>
    <dgm:cxn modelId="{9C89916C-59E3-4BFA-8F2D-A225997EB49E}" type="presParOf" srcId="{045490E0-0DBB-49B3-AB2C-EA60FF763906}" destId="{4944644C-70D8-4E6C-83DD-FDBFDD282ECE}" srcOrd="0" destOrd="0" presId="urn:microsoft.com/office/officeart/2008/layout/HexagonCluster"/>
    <dgm:cxn modelId="{F7B75A1C-937B-42BA-9371-AA704D84EEDB}" type="presParOf" srcId="{4944644C-70D8-4E6C-83DD-FDBFDD282ECE}" destId="{5C1D51E2-9963-4935-AB68-EDD42DB470E5}" srcOrd="0" destOrd="0" presId="urn:microsoft.com/office/officeart/2008/layout/HexagonCluster"/>
    <dgm:cxn modelId="{1E56E4D5-1528-4B09-AF0C-0BEA74E29914}" type="presParOf" srcId="{045490E0-0DBB-49B3-AB2C-EA60FF763906}" destId="{8831B7C7-AC3D-4BB9-9884-BD3A40DC16B2}" srcOrd="1" destOrd="0" presId="urn:microsoft.com/office/officeart/2008/layout/HexagonCluster"/>
    <dgm:cxn modelId="{B4E9ACA8-79E4-4ECE-A780-04807552715A}" type="presParOf" srcId="{8831B7C7-AC3D-4BB9-9884-BD3A40DC16B2}" destId="{8CE8832C-A4CD-4574-9D52-1EC73CACA1DE}" srcOrd="0" destOrd="0" presId="urn:microsoft.com/office/officeart/2008/layout/HexagonCluster"/>
    <dgm:cxn modelId="{234DEA00-0328-4826-A14A-53BD07323B4F}" type="presParOf" srcId="{045490E0-0DBB-49B3-AB2C-EA60FF763906}" destId="{A01FCE33-EA9C-4E09-93ED-FB3AB9B27635}" srcOrd="2" destOrd="0" presId="urn:microsoft.com/office/officeart/2008/layout/HexagonCluster"/>
    <dgm:cxn modelId="{B3CB723C-9079-43EC-B883-6408E04831F6}" type="presParOf" srcId="{A01FCE33-EA9C-4E09-93ED-FB3AB9B27635}" destId="{428730B9-28F8-458D-B88F-9C645339F661}" srcOrd="0" destOrd="0" presId="urn:microsoft.com/office/officeart/2008/layout/HexagonCluster"/>
    <dgm:cxn modelId="{EC44BC3D-D68C-4B3A-94B8-9AA94E7AF144}" type="presParOf" srcId="{045490E0-0DBB-49B3-AB2C-EA60FF763906}" destId="{F9B418F7-983F-4125-8BC1-D633E37DC8B8}" srcOrd="3" destOrd="0" presId="urn:microsoft.com/office/officeart/2008/layout/HexagonCluster"/>
    <dgm:cxn modelId="{6C0D336E-3411-4D47-8343-F1F201799BBF}" type="presParOf" srcId="{F9B418F7-983F-4125-8BC1-D633E37DC8B8}" destId="{4318816A-B897-4829-B699-1D466CEA05E9}" srcOrd="0" destOrd="0" presId="urn:microsoft.com/office/officeart/2008/layout/HexagonCluster"/>
    <dgm:cxn modelId="{E55FF7B9-3602-4181-86AC-CC0D921020F6}" type="presParOf" srcId="{045490E0-0DBB-49B3-AB2C-EA60FF763906}" destId="{CD2BC3DF-5E66-4B5B-8177-D82FE196C46A}" srcOrd="4" destOrd="0" presId="urn:microsoft.com/office/officeart/2008/layout/HexagonCluster"/>
    <dgm:cxn modelId="{DD9608C2-3753-4B83-AE1E-B57CB8A1F1F2}" type="presParOf" srcId="{CD2BC3DF-5E66-4B5B-8177-D82FE196C46A}" destId="{0A3D7A5E-EE4F-4160-8792-1641BC3E8316}" srcOrd="0" destOrd="0" presId="urn:microsoft.com/office/officeart/2008/layout/HexagonCluster"/>
    <dgm:cxn modelId="{3D8CE8EC-D729-4443-A71D-B865D08B8CB6}" type="presParOf" srcId="{045490E0-0DBB-49B3-AB2C-EA60FF763906}" destId="{89B3A685-8E5B-4DAF-AFAD-A246A54FCEEC}" srcOrd="5" destOrd="0" presId="urn:microsoft.com/office/officeart/2008/layout/HexagonCluster"/>
    <dgm:cxn modelId="{C8E21A4E-1E0C-4EFD-980F-A226BE67A93C}" type="presParOf" srcId="{89B3A685-8E5B-4DAF-AFAD-A246A54FCEEC}" destId="{418CA970-7C84-4642-8C56-D9C6CCFCD9C6}" srcOrd="0" destOrd="0" presId="urn:microsoft.com/office/officeart/2008/layout/HexagonCluster"/>
    <dgm:cxn modelId="{773260FD-59DA-4FC3-8451-28C8AE5E5A7B}" type="presParOf" srcId="{045490E0-0DBB-49B3-AB2C-EA60FF763906}" destId="{292A6527-63B0-41F8-B91F-8BDDA48726F2}" srcOrd="6" destOrd="0" presId="urn:microsoft.com/office/officeart/2008/layout/HexagonCluster"/>
    <dgm:cxn modelId="{A4F56FCC-3BF1-4058-B226-98DAE1F6B86B}" type="presParOf" srcId="{292A6527-63B0-41F8-B91F-8BDDA48726F2}" destId="{369AA20C-C8F0-4CBA-9C70-0B4D654D1514}" srcOrd="0" destOrd="0" presId="urn:microsoft.com/office/officeart/2008/layout/HexagonCluster"/>
    <dgm:cxn modelId="{1DE1493C-C91D-4001-8D3B-54C6BF36ACB5}" type="presParOf" srcId="{045490E0-0DBB-49B3-AB2C-EA60FF763906}" destId="{A8113E1B-9DDD-439E-83BF-E5B514555FE9}" srcOrd="7" destOrd="0" presId="urn:microsoft.com/office/officeart/2008/layout/HexagonCluster"/>
    <dgm:cxn modelId="{DEEBACA0-C564-40B4-88DD-DFD8699BB26B}" type="presParOf" srcId="{A8113E1B-9DDD-439E-83BF-E5B514555FE9}" destId="{BC50BC2F-CB8D-409E-9AAB-BA1BD2726CF0}" srcOrd="0" destOrd="0" presId="urn:microsoft.com/office/officeart/2008/layout/HexagonCluster"/>
    <dgm:cxn modelId="{F24EC622-7826-4E47-BC7E-6A5234589F43}" type="presParOf" srcId="{045490E0-0DBB-49B3-AB2C-EA60FF763906}" destId="{E5738F63-E83F-49C1-A357-840DDB85D8A2}" srcOrd="8" destOrd="0" presId="urn:microsoft.com/office/officeart/2008/layout/HexagonCluster"/>
    <dgm:cxn modelId="{955EAAE2-6EBD-4DDE-B8D9-631F67C0E33B}" type="presParOf" srcId="{E5738F63-E83F-49C1-A357-840DDB85D8A2}" destId="{B2C73198-58D7-4DDE-AF75-37486D815A8E}" srcOrd="0" destOrd="0" presId="urn:microsoft.com/office/officeart/2008/layout/HexagonCluster"/>
    <dgm:cxn modelId="{17A9DD7F-B77E-46B4-A9FC-0EA501A9C432}" type="presParOf" srcId="{045490E0-0DBB-49B3-AB2C-EA60FF763906}" destId="{881DAF1E-B6F6-4155-9BB1-985F65D6595A}" srcOrd="9" destOrd="0" presId="urn:microsoft.com/office/officeart/2008/layout/HexagonCluster"/>
    <dgm:cxn modelId="{FA659855-B12C-4424-881B-F163F4FCE12E}" type="presParOf" srcId="{881DAF1E-B6F6-4155-9BB1-985F65D6595A}" destId="{2B379354-6D83-4070-9CC9-7F0F2C669BA2}" srcOrd="0" destOrd="0" presId="urn:microsoft.com/office/officeart/2008/layout/HexagonCluster"/>
    <dgm:cxn modelId="{56C5B645-33BE-4D3D-9A88-56356C023531}" type="presParOf" srcId="{045490E0-0DBB-49B3-AB2C-EA60FF763906}" destId="{A02FE78B-8F00-483B-B725-FE173CE9FA62}" srcOrd="10" destOrd="0" presId="urn:microsoft.com/office/officeart/2008/layout/HexagonCluster"/>
    <dgm:cxn modelId="{D0D4A317-3420-4765-BE26-8582D8CBE41D}" type="presParOf" srcId="{A02FE78B-8F00-483B-B725-FE173CE9FA62}" destId="{00236B1B-4E12-4DBD-A1DC-168278B7C62F}" srcOrd="0" destOrd="0" presId="urn:microsoft.com/office/officeart/2008/layout/HexagonCluster"/>
    <dgm:cxn modelId="{7555E6F6-F572-417A-B49C-6075BE3F46DF}" type="presParOf" srcId="{045490E0-0DBB-49B3-AB2C-EA60FF763906}" destId="{63934829-A32D-4529-8B1B-E5BD29EE9900}" srcOrd="11" destOrd="0" presId="urn:microsoft.com/office/officeart/2008/layout/HexagonCluster"/>
    <dgm:cxn modelId="{0B21B91C-7819-496B-AC01-A3B137C6E473}" type="presParOf" srcId="{63934829-A32D-4529-8B1B-E5BD29EE9900}" destId="{2A3452DE-808B-4C61-9282-B6B17304019E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E1860F-F6A4-4A1F-96F3-6C060275AD6D}">
      <dsp:nvSpPr>
        <dsp:cNvPr id="0" name=""/>
        <dsp:cNvSpPr/>
      </dsp:nvSpPr>
      <dsp:spPr>
        <a:xfrm rot="5400000">
          <a:off x="341357" y="1541775"/>
          <a:ext cx="1025866" cy="170701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rgbClr val="FF4519"/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D07C0C4-E1B1-457F-98B1-EFEC3D0E6A2C}">
      <dsp:nvSpPr>
        <dsp:cNvPr id="0" name=""/>
        <dsp:cNvSpPr/>
      </dsp:nvSpPr>
      <dsp:spPr>
        <a:xfrm>
          <a:off x="170115" y="2051806"/>
          <a:ext cx="1541105" cy="13508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учить детей вышивать простейшими швами, осваивать  способы самоконтроля для работы с тканью, нитками и инструментами (ножницами, иголкой)</a:t>
          </a:r>
          <a:endParaRPr lang="ru-RU" sz="14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0115" y="2051806"/>
        <a:ext cx="1541105" cy="1350869"/>
      </dsp:txXfrm>
    </dsp:sp>
    <dsp:sp modelId="{18692278-03D4-4865-A5F7-4B05C9E0C49C}">
      <dsp:nvSpPr>
        <dsp:cNvPr id="0" name=""/>
        <dsp:cNvSpPr/>
      </dsp:nvSpPr>
      <dsp:spPr>
        <a:xfrm>
          <a:off x="1420446" y="1416102"/>
          <a:ext cx="290774" cy="29077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4">
                <a:hueOff val="-1116192"/>
                <a:satOff val="6725"/>
                <a:lumOff val="539"/>
                <a:alphaOff val="0"/>
                <a:shade val="51000"/>
                <a:satMod val="130000"/>
              </a:schemeClr>
            </a:gs>
            <a:gs pos="80000">
              <a:schemeClr val="accent4">
                <a:hueOff val="-1116192"/>
                <a:satOff val="6725"/>
                <a:lumOff val="539"/>
                <a:alphaOff val="0"/>
                <a:shade val="93000"/>
                <a:satMod val="130000"/>
              </a:schemeClr>
            </a:gs>
            <a:gs pos="100000">
              <a:schemeClr val="accent4">
                <a:hueOff val="-1116192"/>
                <a:satOff val="6725"/>
                <a:lumOff val="539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1116192"/>
              <a:satOff val="6725"/>
              <a:lumOff val="53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35D0398-692B-4381-84BA-FF86D52FB9EA}">
      <dsp:nvSpPr>
        <dsp:cNvPr id="0" name=""/>
        <dsp:cNvSpPr/>
      </dsp:nvSpPr>
      <dsp:spPr>
        <a:xfrm rot="5400000">
          <a:off x="2227971" y="1074930"/>
          <a:ext cx="1025866" cy="170701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1B206E1-EDB2-4064-BCC5-E6B3C98CE322}">
      <dsp:nvSpPr>
        <dsp:cNvPr id="0" name=""/>
        <dsp:cNvSpPr/>
      </dsp:nvSpPr>
      <dsp:spPr>
        <a:xfrm>
          <a:off x="2056729" y="1584961"/>
          <a:ext cx="1541105" cy="13508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развивать мышцы кистей рук, творческую активность, потребность в самоутверждении</a:t>
          </a:r>
          <a:endParaRPr lang="ru-RU" sz="14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56729" y="1584961"/>
        <a:ext cx="1541105" cy="1350869"/>
      </dsp:txXfrm>
    </dsp:sp>
    <dsp:sp modelId="{05733E44-CC62-4EE7-9D35-88867F8A01F1}">
      <dsp:nvSpPr>
        <dsp:cNvPr id="0" name=""/>
        <dsp:cNvSpPr/>
      </dsp:nvSpPr>
      <dsp:spPr>
        <a:xfrm>
          <a:off x="3307060" y="949258"/>
          <a:ext cx="290774" cy="29077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4">
                <a:hueOff val="-3348577"/>
                <a:satOff val="20174"/>
                <a:lumOff val="1617"/>
                <a:alphaOff val="0"/>
                <a:shade val="51000"/>
                <a:satMod val="130000"/>
              </a:schemeClr>
            </a:gs>
            <a:gs pos="80000">
              <a:schemeClr val="accent4">
                <a:hueOff val="-3348577"/>
                <a:satOff val="20174"/>
                <a:lumOff val="1617"/>
                <a:alphaOff val="0"/>
                <a:shade val="93000"/>
                <a:satMod val="130000"/>
              </a:schemeClr>
            </a:gs>
            <a:gs pos="100000">
              <a:schemeClr val="accent4">
                <a:hueOff val="-3348577"/>
                <a:satOff val="20174"/>
                <a:lumOff val="1617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3348577"/>
              <a:satOff val="20174"/>
              <a:lumOff val="161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A7C0851-2DC9-4D56-A9F3-0683364B4535}">
      <dsp:nvSpPr>
        <dsp:cNvPr id="0" name=""/>
        <dsp:cNvSpPr/>
      </dsp:nvSpPr>
      <dsp:spPr>
        <a:xfrm rot="5400000">
          <a:off x="4114586" y="608086"/>
          <a:ext cx="1025866" cy="1707018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4733446-10E5-44F1-8A37-36ED9DABE860}">
      <dsp:nvSpPr>
        <dsp:cNvPr id="0" name=""/>
        <dsp:cNvSpPr/>
      </dsp:nvSpPr>
      <dsp:spPr>
        <a:xfrm>
          <a:off x="3943343" y="1118116"/>
          <a:ext cx="1541105" cy="13508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воспитывать художественный вкус, интерес к ручному труду</a:t>
          </a:r>
          <a:endParaRPr lang="ru-RU" sz="14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43343" y="1118116"/>
        <a:ext cx="1541105" cy="13508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E1860F-F6A4-4A1F-96F3-6C060275AD6D}">
      <dsp:nvSpPr>
        <dsp:cNvPr id="0" name=""/>
        <dsp:cNvSpPr/>
      </dsp:nvSpPr>
      <dsp:spPr>
        <a:xfrm rot="5400000">
          <a:off x="354113" y="809426"/>
          <a:ext cx="1055538" cy="1756392"/>
        </a:xfrm>
        <a:prstGeom prst="corner">
          <a:avLst>
            <a:gd name="adj1" fmla="val 16120"/>
            <a:gd name="adj2" fmla="val 1611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07C0C4-E1B1-457F-98B1-EFEC3D0E6A2C}">
      <dsp:nvSpPr>
        <dsp:cNvPr id="0" name=""/>
        <dsp:cNvSpPr/>
      </dsp:nvSpPr>
      <dsp:spPr>
        <a:xfrm>
          <a:off x="177917" y="1334209"/>
          <a:ext cx="1585680" cy="1389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/>
            <a:t>создать методическую базу для проведения </a:t>
          </a:r>
          <a:r>
            <a:rPr lang="en-US" sz="1400" b="0" i="0" kern="1200" dirty="0" smtClean="0"/>
            <a:t> </a:t>
          </a:r>
          <a:r>
            <a:rPr lang="ru-RU" sz="1400" b="0" i="0" kern="1200" dirty="0" smtClean="0"/>
            <a:t>НОД по вышиванию</a:t>
          </a:r>
          <a:endParaRPr lang="ru-RU" sz="1400" b="0" kern="1200" dirty="0">
            <a:latin typeface="+mn-lt"/>
            <a:cs typeface="Times New Roman" panose="02020603050405020304" pitchFamily="18" charset="0"/>
          </a:endParaRPr>
        </a:p>
      </dsp:txBody>
      <dsp:txXfrm>
        <a:off x="177917" y="1334209"/>
        <a:ext cx="1585680" cy="1389942"/>
      </dsp:txXfrm>
    </dsp:sp>
    <dsp:sp modelId="{18692278-03D4-4865-A5F7-4B05C9E0C49C}">
      <dsp:nvSpPr>
        <dsp:cNvPr id="0" name=""/>
        <dsp:cNvSpPr/>
      </dsp:nvSpPr>
      <dsp:spPr>
        <a:xfrm>
          <a:off x="1464413" y="680118"/>
          <a:ext cx="299185" cy="299185"/>
        </a:xfrm>
        <a:prstGeom prst="triangle">
          <a:avLst>
            <a:gd name="adj" fmla="val 10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5D0398-692B-4381-84BA-FF86D52FB9EA}">
      <dsp:nvSpPr>
        <dsp:cNvPr id="0" name=""/>
        <dsp:cNvSpPr/>
      </dsp:nvSpPr>
      <dsp:spPr>
        <a:xfrm rot="5400000">
          <a:off x="2295296" y="329078"/>
          <a:ext cx="1055538" cy="1756392"/>
        </a:xfrm>
        <a:prstGeom prst="corner">
          <a:avLst>
            <a:gd name="adj1" fmla="val 16120"/>
            <a:gd name="adj2" fmla="val 1611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B206E1-EDB2-4064-BCC5-E6B3C98CE322}">
      <dsp:nvSpPr>
        <dsp:cNvPr id="0" name=""/>
        <dsp:cNvSpPr/>
      </dsp:nvSpPr>
      <dsp:spPr>
        <a:xfrm>
          <a:off x="2119100" y="853861"/>
          <a:ext cx="1585680" cy="1389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/>
            <a:t>Разработать структуру занятий по обучению детей вышиванию.</a:t>
          </a:r>
          <a:endParaRPr lang="ru-RU" sz="1400" b="0" kern="1200" dirty="0">
            <a:latin typeface="+mn-lt"/>
            <a:cs typeface="Times New Roman" panose="02020603050405020304" pitchFamily="18" charset="0"/>
          </a:endParaRPr>
        </a:p>
      </dsp:txBody>
      <dsp:txXfrm>
        <a:off x="2119100" y="853861"/>
        <a:ext cx="1585680" cy="1389942"/>
      </dsp:txXfrm>
    </dsp:sp>
    <dsp:sp modelId="{05733E44-CC62-4EE7-9D35-88867F8A01F1}">
      <dsp:nvSpPr>
        <dsp:cNvPr id="0" name=""/>
        <dsp:cNvSpPr/>
      </dsp:nvSpPr>
      <dsp:spPr>
        <a:xfrm>
          <a:off x="3405596" y="199771"/>
          <a:ext cx="299185" cy="299185"/>
        </a:xfrm>
        <a:prstGeom prst="triangle">
          <a:avLst>
            <a:gd name="adj" fmla="val 10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7C0851-2DC9-4D56-A9F3-0683364B4535}">
      <dsp:nvSpPr>
        <dsp:cNvPr id="0" name=""/>
        <dsp:cNvSpPr/>
      </dsp:nvSpPr>
      <dsp:spPr>
        <a:xfrm rot="5400000">
          <a:off x="4236479" y="-151269"/>
          <a:ext cx="1055538" cy="1756392"/>
        </a:xfrm>
        <a:prstGeom prst="corner">
          <a:avLst>
            <a:gd name="adj1" fmla="val 16120"/>
            <a:gd name="adj2" fmla="val 16110"/>
          </a:avLst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733446-10E5-44F1-8A37-36ED9DABE860}">
      <dsp:nvSpPr>
        <dsp:cNvPr id="0" name=""/>
        <dsp:cNvSpPr/>
      </dsp:nvSpPr>
      <dsp:spPr>
        <a:xfrm>
          <a:off x="4060283" y="373513"/>
          <a:ext cx="1585680" cy="1389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+mn-lt"/>
              <a:cs typeface="Times New Roman" panose="02020603050405020304" pitchFamily="18" charset="0"/>
            </a:rPr>
            <a:t>Приобрести  опыт в области творческого педагогического проектирования</a:t>
          </a:r>
          <a:endParaRPr lang="ru-RU" sz="1400" b="0" kern="1200" dirty="0">
            <a:latin typeface="+mn-lt"/>
            <a:cs typeface="Times New Roman" panose="02020603050405020304" pitchFamily="18" charset="0"/>
          </a:endParaRPr>
        </a:p>
      </dsp:txBody>
      <dsp:txXfrm>
        <a:off x="4060283" y="373513"/>
        <a:ext cx="1585680" cy="13899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1D51E2-9963-4935-AB68-EDD42DB470E5}">
      <dsp:nvSpPr>
        <dsp:cNvPr id="0" name=""/>
        <dsp:cNvSpPr/>
      </dsp:nvSpPr>
      <dsp:spPr>
        <a:xfrm>
          <a:off x="2013009" y="3185578"/>
          <a:ext cx="2459181" cy="2043844"/>
        </a:xfrm>
        <a:prstGeom prst="hexagon">
          <a:avLst>
            <a:gd name="adj" fmla="val 25000"/>
            <a:gd name="vf" fmla="val 115470"/>
          </a:avLst>
        </a:prstGeom>
        <a:solidFill>
          <a:srgbClr val="CCCCFF"/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20320" rIns="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Для образовательной организации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возможность презентовать профессиональную деятельность обучающихся</a:t>
          </a:r>
          <a:endParaRPr lang="ru-RU" sz="1600" kern="12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sp:txBody>
      <dsp:txXfrm>
        <a:off x="2388261" y="3497453"/>
        <a:ext cx="1708677" cy="1420094"/>
      </dsp:txXfrm>
    </dsp:sp>
    <dsp:sp modelId="{8CE8832C-A4CD-4574-9D52-1EC73CACA1DE}">
      <dsp:nvSpPr>
        <dsp:cNvPr id="0" name=""/>
        <dsp:cNvSpPr/>
      </dsp:nvSpPr>
      <dsp:spPr>
        <a:xfrm>
          <a:off x="2158072" y="4092063"/>
          <a:ext cx="267875" cy="23087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428730B9-28F8-458D-B88F-9C645339F661}">
      <dsp:nvSpPr>
        <dsp:cNvPr id="0" name=""/>
        <dsp:cNvSpPr/>
      </dsp:nvSpPr>
      <dsp:spPr>
        <a:xfrm>
          <a:off x="152008" y="2018373"/>
          <a:ext cx="2287929" cy="1972594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5000" b="-25000"/>
          </a:stretch>
        </a:blip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318816A-B897-4829-B699-1D466CEA05E9}">
      <dsp:nvSpPr>
        <dsp:cNvPr id="0" name=""/>
        <dsp:cNvSpPr/>
      </dsp:nvSpPr>
      <dsp:spPr>
        <a:xfrm>
          <a:off x="1700486" y="3873696"/>
          <a:ext cx="267875" cy="23087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986775"/>
              <a:satOff val="7962"/>
              <a:lumOff val="172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0A3D7A5E-EE4F-4160-8792-1641BC3E8316}">
      <dsp:nvSpPr>
        <dsp:cNvPr id="0" name=""/>
        <dsp:cNvSpPr/>
      </dsp:nvSpPr>
      <dsp:spPr>
        <a:xfrm>
          <a:off x="4047853" y="2138230"/>
          <a:ext cx="2287929" cy="1972594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21590" rIns="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Для автора </a:t>
          </a:r>
          <a:r>
            <a:rPr lang="ru-RU" sz="1700" b="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возможность самореализации посредством организации проекта</a:t>
          </a:r>
          <a:endParaRPr lang="ru-RU" sz="1700" kern="12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sp:txBody>
      <dsp:txXfrm>
        <a:off x="4402897" y="2444340"/>
        <a:ext cx="1577841" cy="1360374"/>
      </dsp:txXfrm>
    </dsp:sp>
    <dsp:sp modelId="{418CA970-7C84-4642-8C56-D9C6CCFCD9C6}">
      <dsp:nvSpPr>
        <dsp:cNvPr id="0" name=""/>
        <dsp:cNvSpPr/>
      </dsp:nvSpPr>
      <dsp:spPr>
        <a:xfrm>
          <a:off x="5611950" y="3848159"/>
          <a:ext cx="267875" cy="23087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973551"/>
              <a:satOff val="15924"/>
              <a:lumOff val="345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369AA20C-C8F0-4CBA-9C70-0B4D654D1514}">
      <dsp:nvSpPr>
        <dsp:cNvPr id="0" name=""/>
        <dsp:cNvSpPr/>
      </dsp:nvSpPr>
      <dsp:spPr>
        <a:xfrm>
          <a:off x="5997071" y="3221203"/>
          <a:ext cx="2287929" cy="1972594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C50BC2F-CB8D-409E-9AAB-BA1BD2726CF0}">
      <dsp:nvSpPr>
        <dsp:cNvPr id="0" name=""/>
        <dsp:cNvSpPr/>
      </dsp:nvSpPr>
      <dsp:spPr>
        <a:xfrm>
          <a:off x="6056508" y="4092063"/>
          <a:ext cx="267875" cy="23087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5960326"/>
              <a:satOff val="23887"/>
              <a:lumOff val="517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B2C73198-58D7-4DDE-AF75-37486D815A8E}">
      <dsp:nvSpPr>
        <dsp:cNvPr id="0" name=""/>
        <dsp:cNvSpPr/>
      </dsp:nvSpPr>
      <dsp:spPr>
        <a:xfrm>
          <a:off x="2082287" y="1059948"/>
          <a:ext cx="2320624" cy="1972594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21590" rIns="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Для педагогов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возможность </a:t>
          </a:r>
          <a:r>
            <a:rPr lang="ru-RU" sz="1700" b="0" kern="120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презентовать профессиональную </a:t>
          </a:r>
          <a:r>
            <a:rPr lang="ru-RU" sz="1700" b="0" kern="1200" dirty="0" smtClean="0">
              <a:solidFill>
                <a:schemeClr val="tx1"/>
              </a:solidFill>
              <a:latin typeface="+mn-lt"/>
              <a:cs typeface="Times New Roman" panose="02020603050405020304" pitchFamily="18" charset="0"/>
            </a:rPr>
            <a:t>деятельность</a:t>
          </a:r>
          <a:endParaRPr lang="ru-RU" sz="1700" kern="1200" dirty="0">
            <a:solidFill>
              <a:schemeClr val="tx1"/>
            </a:solidFill>
            <a:latin typeface="+mn-lt"/>
            <a:cs typeface="Times New Roman" panose="02020603050405020304" pitchFamily="18" charset="0"/>
          </a:endParaRPr>
        </a:p>
      </dsp:txBody>
      <dsp:txXfrm>
        <a:off x="2440055" y="1364061"/>
        <a:ext cx="1605088" cy="1364368"/>
      </dsp:txXfrm>
    </dsp:sp>
    <dsp:sp modelId="{2B379354-6D83-4070-9CC9-7F0F2C669BA2}">
      <dsp:nvSpPr>
        <dsp:cNvPr id="0" name=""/>
        <dsp:cNvSpPr/>
      </dsp:nvSpPr>
      <dsp:spPr>
        <a:xfrm>
          <a:off x="3649704" y="1102683"/>
          <a:ext cx="267875" cy="23087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7947101"/>
              <a:satOff val="31849"/>
              <a:lumOff val="690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00236B1B-4E12-4DBD-A1DC-168278B7C62F}">
      <dsp:nvSpPr>
        <dsp:cNvPr id="0" name=""/>
        <dsp:cNvSpPr/>
      </dsp:nvSpPr>
      <dsp:spPr>
        <a:xfrm>
          <a:off x="4047853" y="-17812"/>
          <a:ext cx="2287929" cy="1972594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5000" b="-25000"/>
          </a:stretch>
        </a:blip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A3452DE-808B-4C61-9282-B6B17304019E}">
      <dsp:nvSpPr>
        <dsp:cNvPr id="0" name=""/>
        <dsp:cNvSpPr/>
      </dsp:nvSpPr>
      <dsp:spPr>
        <a:xfrm>
          <a:off x="4115432" y="848357"/>
          <a:ext cx="267875" cy="23087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9.jpeg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920880" cy="1512167"/>
          </a:xfrm>
          <a:solidFill>
            <a:schemeClr val="accent1">
              <a:lumMod val="20000"/>
              <a:lumOff val="80000"/>
            </a:schemeClr>
          </a:solidFill>
          <a:effectLst>
            <a:softEdge rad="63500"/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anchor="t">
            <a:normAutofit fontScale="90000"/>
          </a:bodyPr>
          <a:lstStyle/>
          <a:p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автономное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образовательное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Хабаровска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"Центр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 - 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сад № 106"</a:t>
            </a:r>
            <a:r>
              <a:rPr lang="ru-RU" b="1" dirty="0"/>
              <a:t> 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2852936"/>
            <a:ext cx="7920880" cy="936104"/>
          </a:xfrm>
          <a:solidFill>
            <a:schemeClr val="accent2">
              <a:lumMod val="20000"/>
              <a:lumOff val="80000"/>
            </a:schemeClr>
          </a:solidFill>
          <a:scene3d>
            <a:camera prst="obliqueBottomLeft"/>
            <a:lightRig rig="threePt" dir="t"/>
          </a:scene3d>
          <a:sp3d>
            <a:bevelT w="165100" prst="coolSlant"/>
          </a:sp3d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Творческий проект в подготовительной группе</a:t>
            </a:r>
          </a:p>
          <a:p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Вышиваем для мамы</a:t>
            </a:r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b="1" dirty="0"/>
              <a:t> 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222188" y="5301208"/>
            <a:ext cx="4645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Горохова Ирина Владимировна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91880" y="6381328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Хабаровск, 2019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99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dirty="0" smtClean="0"/>
              <a:t>Содержание  </a:t>
            </a:r>
            <a:r>
              <a:rPr lang="ru-RU" dirty="0"/>
              <a:t>проекта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47664" y="1556792"/>
            <a:ext cx="6048672" cy="4524315"/>
          </a:xfrm>
          <a:prstGeom prst="rect">
            <a:avLst/>
          </a:prstGeom>
          <a:ln w="381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ru-RU" sz="3200" dirty="0" smtClean="0"/>
              <a:t>1.</a:t>
            </a:r>
            <a:r>
              <a:rPr lang="ru-RU" sz="3200" dirty="0"/>
              <a:t> Актуальность проекта</a:t>
            </a:r>
          </a:p>
          <a:p>
            <a:r>
              <a:rPr lang="ru-RU" sz="3200" dirty="0" smtClean="0"/>
              <a:t>2.Цель проекта</a:t>
            </a:r>
            <a:endParaRPr lang="ru-RU" sz="3200" dirty="0"/>
          </a:p>
          <a:p>
            <a:r>
              <a:rPr lang="ru-RU" sz="3200" dirty="0"/>
              <a:t>3. </a:t>
            </a:r>
            <a:r>
              <a:rPr lang="ru-RU" sz="3200" dirty="0" smtClean="0"/>
              <a:t>Социальная значимость.</a:t>
            </a:r>
          </a:p>
          <a:p>
            <a:r>
              <a:rPr lang="ru-RU" sz="3200" dirty="0" smtClean="0"/>
              <a:t>4.Используемые материалы.</a:t>
            </a:r>
            <a:endParaRPr lang="ru-RU" sz="3200" dirty="0"/>
          </a:p>
          <a:p>
            <a:r>
              <a:rPr lang="ru-RU" sz="3200" dirty="0" smtClean="0"/>
              <a:t>5.</a:t>
            </a:r>
            <a:r>
              <a:rPr lang="ru-RU" sz="3200" dirty="0"/>
              <a:t> Швы в вышивке.</a:t>
            </a:r>
          </a:p>
          <a:p>
            <a:r>
              <a:rPr lang="ru-RU" sz="3200" dirty="0" smtClean="0"/>
              <a:t>6.Инструкции по  технике безопасности</a:t>
            </a:r>
            <a:endParaRPr lang="ru-RU" sz="3200" dirty="0"/>
          </a:p>
          <a:p>
            <a:r>
              <a:rPr lang="ru-RU" sz="3200" dirty="0"/>
              <a:t>7</a:t>
            </a:r>
            <a:r>
              <a:rPr lang="ru-RU" sz="3200" dirty="0" smtClean="0"/>
              <a:t>. </a:t>
            </a:r>
            <a:r>
              <a:rPr lang="ru-RU" sz="3200" dirty="0"/>
              <a:t>Результаты </a:t>
            </a:r>
            <a:r>
              <a:rPr lang="ru-RU" sz="3200" dirty="0" smtClean="0"/>
              <a:t> </a:t>
            </a:r>
            <a:r>
              <a:rPr lang="ru-RU" sz="3200" dirty="0"/>
              <a:t>проекта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8. Заключение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64426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5981715" cy="940966"/>
          </a:xfrm>
          <a:solidFill>
            <a:schemeClr val="accent2">
              <a:lumMod val="20000"/>
              <a:lumOff val="80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ru-RU" dirty="0" smtClean="0"/>
              <a:t>Актуальность проекта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4345" y="2578970"/>
            <a:ext cx="2457450" cy="18669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6" name="Соединительная линия уступом 5"/>
          <p:cNvCxnSpPr/>
          <p:nvPr/>
        </p:nvCxnSpPr>
        <p:spPr>
          <a:xfrm flipV="1">
            <a:off x="3131840" y="2281064"/>
            <a:ext cx="1645599" cy="864096"/>
          </a:xfrm>
          <a:prstGeom prst="bentConnector3">
            <a:avLst/>
          </a:prstGeom>
          <a:ln w="317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кругленный прямоугольник 6"/>
          <p:cNvSpPr/>
          <p:nvPr/>
        </p:nvSpPr>
        <p:spPr>
          <a:xfrm>
            <a:off x="4644008" y="1772816"/>
            <a:ext cx="3888432" cy="1581522"/>
          </a:xfrm>
          <a:prstGeom prst="round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ysClr val="windowText" lastClr="000000"/>
                </a:solidFill>
              </a:rPr>
              <a:t>Организация совместной работы воспитателей и родителей по  развитию мелкой моторики через обучение детей навыкам </a:t>
            </a:r>
            <a:r>
              <a:rPr lang="ru-RU" dirty="0" smtClean="0">
                <a:solidFill>
                  <a:sysClr val="windowText" lastClr="000000"/>
                </a:solidFill>
              </a:rPr>
              <a:t>вышивания</a:t>
            </a:r>
            <a:endParaRPr lang="ru-RU" dirty="0">
              <a:solidFill>
                <a:sysClr val="windowText" lastClr="000000"/>
              </a:solidFill>
            </a:endParaRPr>
          </a:p>
        </p:txBody>
      </p:sp>
      <p:cxnSp>
        <p:nvCxnSpPr>
          <p:cNvPr id="10" name="Соединительная линия уступом 9"/>
          <p:cNvCxnSpPr/>
          <p:nvPr/>
        </p:nvCxnSpPr>
        <p:spPr>
          <a:xfrm>
            <a:off x="3131840" y="3861048"/>
            <a:ext cx="1645599" cy="1296144"/>
          </a:xfrm>
          <a:prstGeom prst="bentConnector3">
            <a:avLst/>
          </a:prstGeom>
          <a:ln w="222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4777439" y="4869160"/>
            <a:ext cx="3322953" cy="864096"/>
          </a:xfrm>
          <a:prstGeom prst="round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ysClr val="windowText" lastClr="000000"/>
                </a:solidFill>
              </a:rPr>
              <a:t>Готовность детей подготовительной группы </a:t>
            </a:r>
            <a:r>
              <a:rPr lang="ru-RU" dirty="0">
                <a:solidFill>
                  <a:sysClr val="windowText" lastClr="000000"/>
                </a:solidFill>
              </a:rPr>
              <a:t>к школе</a:t>
            </a:r>
          </a:p>
        </p:txBody>
      </p:sp>
      <p:sp>
        <p:nvSpPr>
          <p:cNvPr id="15" name="Овал 14"/>
          <p:cNvSpPr/>
          <p:nvPr/>
        </p:nvSpPr>
        <p:spPr>
          <a:xfrm>
            <a:off x="3089208" y="3050660"/>
            <a:ext cx="189000" cy="189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3183708" y="3955548"/>
            <a:ext cx="189000" cy="189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8553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143000"/>
          </a:xfrm>
          <a:solidFill>
            <a:schemeClr val="accent2">
              <a:lumMod val="20000"/>
              <a:lumOff val="80000"/>
            </a:scheme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l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 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непосредственной образовательной деятельности по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ознакомлению старших дошкольников с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видом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художественного труда –  вышиванием.</a:t>
            </a:r>
          </a:p>
        </p:txBody>
      </p:sp>
      <p:sp>
        <p:nvSpPr>
          <p:cNvPr id="4" name="Пятиугольник 3"/>
          <p:cNvSpPr/>
          <p:nvPr/>
        </p:nvSpPr>
        <p:spPr>
          <a:xfrm>
            <a:off x="332509" y="1732827"/>
            <a:ext cx="2853368" cy="481856"/>
          </a:xfrm>
          <a:prstGeom prst="homePlate">
            <a:avLst/>
          </a:prstGeom>
          <a:solidFill>
            <a:srgbClr val="FFCCCC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5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Задачи для </a:t>
            </a:r>
            <a:r>
              <a:rPr lang="ru-RU" sz="1500" b="1" dirty="0">
                <a:solidFill>
                  <a:schemeClr val="tx1"/>
                </a:solidFill>
                <a:cs typeface="Times New Roman" panose="02020603050405020304" pitchFamily="18" charset="0"/>
              </a:rPr>
              <a:t>детей старшего дошкольного </a:t>
            </a:r>
            <a:r>
              <a:rPr lang="ru-RU" sz="15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возраста</a:t>
            </a:r>
            <a:endParaRPr lang="ru-RU" sz="15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7241278"/>
              </p:ext>
            </p:extLst>
          </p:nvPr>
        </p:nvGraphicFramePr>
        <p:xfrm>
          <a:off x="279645" y="921573"/>
          <a:ext cx="5485231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0451550"/>
              </p:ext>
            </p:extLst>
          </p:nvPr>
        </p:nvGraphicFramePr>
        <p:xfrm>
          <a:off x="3218166" y="4198888"/>
          <a:ext cx="5649651" cy="29233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Пятиугольник 6"/>
          <p:cNvSpPr/>
          <p:nvPr/>
        </p:nvSpPr>
        <p:spPr>
          <a:xfrm>
            <a:off x="3186055" y="4175193"/>
            <a:ext cx="2853368" cy="481856"/>
          </a:xfrm>
          <a:prstGeom prst="homePlate">
            <a:avLst/>
          </a:prstGeom>
          <a:solidFill>
            <a:srgbClr val="FFCCCC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1600" b="1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Задачи для автора проекта</a:t>
            </a:r>
            <a:endParaRPr lang="ru-RU" sz="16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pic>
        <p:nvPicPr>
          <p:cNvPr id="8" name="Picture 4" descr="Похожее изображение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15337">
            <a:off x="1069376" y="4672729"/>
            <a:ext cx="1302722" cy="1302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1\Desktop\life\фото практики\20190118_163219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63" t="22366"/>
          <a:stretch/>
        </p:blipFill>
        <p:spPr bwMode="auto">
          <a:xfrm>
            <a:off x="6072559" y="1973754"/>
            <a:ext cx="2585102" cy="153305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532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0246593"/>
              </p:ext>
            </p:extLst>
          </p:nvPr>
        </p:nvGraphicFramePr>
        <p:xfrm>
          <a:off x="531563" y="1338626"/>
          <a:ext cx="8427904" cy="52116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7715200" cy="940966"/>
          </a:xfrm>
          <a:solidFill>
            <a:schemeClr val="accent2">
              <a:lumMod val="20000"/>
              <a:lumOff val="80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ru-RU" dirty="0" smtClean="0"/>
              <a:t>Социальная значимость проекта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3309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7056784" cy="940966"/>
          </a:xfrm>
          <a:solidFill>
            <a:schemeClr val="accent2">
              <a:lumMod val="20000"/>
              <a:lumOff val="80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ru-RU" dirty="0" smtClean="0"/>
              <a:t>Используемые материалы 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19672" y="1925187"/>
            <a:ext cx="2592288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Ткань</a:t>
            </a:r>
            <a:endParaRPr lang="ru-RU" sz="28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12873" y="1911481"/>
            <a:ext cx="2592288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Нитки мулине</a:t>
            </a:r>
            <a:endParaRPr lang="ru-RU" sz="28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39391" y="2891399"/>
            <a:ext cx="2592288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</a:t>
            </a:r>
            <a:endParaRPr lang="ru-RU" sz="28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75856" y="2921000"/>
            <a:ext cx="2592288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Бисер</a:t>
            </a:r>
            <a:endParaRPr lang="ru-RU" sz="28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228184" y="2904668"/>
            <a:ext cx="2592288" cy="5040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err="1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Пяльца</a:t>
            </a:r>
            <a:endParaRPr lang="ru-RU" sz="28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1\Desktop\life\фото практики\IMG_64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955" y="3861047"/>
            <a:ext cx="4682090" cy="275565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893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dirty="0"/>
              <a:t>Швы в</a:t>
            </a:r>
            <a:r>
              <a:rPr lang="ru-RU" dirty="0" smtClean="0"/>
              <a:t> </a:t>
            </a:r>
            <a:r>
              <a:rPr lang="ru-RU" dirty="0"/>
              <a:t>вышивке</a:t>
            </a:r>
          </a:p>
        </p:txBody>
      </p:sp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3082355" cy="2736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по запросу проект по  швы иголко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509120"/>
            <a:ext cx="3082355" cy="212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артинки по запросу швы иголкой вид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612" y="1628801"/>
            <a:ext cx="3407767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06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575048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ИНСТРУКЦИЯ </a:t>
            </a:r>
            <a:r>
              <a:rPr lang="ru-RU" b="1" dirty="0"/>
              <a:t>ПО ТЕХНИКЕ БЕЗОПАСНОСТИ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76531" y="1916832"/>
            <a:ext cx="8127917" cy="4278094"/>
          </a:xfrm>
          <a:prstGeom prst="rect">
            <a:avLst/>
          </a:prstGeom>
          <a:ln w="5715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ru-RU" sz="1600" dirty="0" smtClean="0"/>
              <a:t>1) Вымыть </a:t>
            </a:r>
            <a:r>
              <a:rPr lang="ru-RU" sz="1600" dirty="0"/>
              <a:t>руки. Что может быть проще, но не стоит этим правилом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пренебрегать. Так вы не испачкаете изделие и материалы.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>3</a:t>
            </a:r>
            <a:r>
              <a:rPr lang="ru-RU" sz="1600" dirty="0"/>
              <a:t>) Не откусывать нитку зубами. Да, не забывайте пользоваться ножницами, так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вы не наделаете затяжек в работе.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4) Делать перерывы. Если не делать перерывы в работе – никакой пользы не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 smtClean="0"/>
              <a:t>получите</a:t>
            </a:r>
          </a:p>
          <a:p>
            <a:r>
              <a:rPr lang="ru-RU" sz="1600" dirty="0" smtClean="0"/>
              <a:t>5</a:t>
            </a:r>
            <a:r>
              <a:rPr lang="ru-RU" sz="1600" dirty="0"/>
              <a:t>) </a:t>
            </a:r>
            <a:r>
              <a:rPr lang="ru-RU" sz="1600" dirty="0" smtClean="0"/>
              <a:t>Следить внимательно за тем .где оставляете иголку . Лучше оставлять её с ниткой и класть в коробочку с поролоном.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6) </a:t>
            </a:r>
            <a:r>
              <a:rPr lang="ru-RU" sz="1600" dirty="0" smtClean="0"/>
              <a:t> </a:t>
            </a:r>
            <a:r>
              <a:rPr lang="ru-RU" sz="1600" dirty="0"/>
              <a:t>Передавать ножницы кольцами вперед. И ножницы при этом должны быть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сомкнуты.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8) Следить за движением и положением ножниц. При неаккуратном обращении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с ножницами можно или самой травмироваться или отрезать нечаянно нужную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часть изделия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9) Во время работы с бисером  следить ,чтоб он не был слишком мелким  и  ограничится 3-5 цветами ,для детей этого достаточно. </a:t>
            </a:r>
            <a:endParaRPr lang="ru-RU" sz="1600" dirty="0"/>
          </a:p>
          <a:p>
            <a:r>
              <a:rPr lang="ru-RU" sz="1600" dirty="0" smtClean="0"/>
              <a:t>10)  Вышивать можно с 2-4 детьми одновременно ,продолжительность  работы не более 15 минут.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06449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6363917" cy="940966"/>
          </a:xfrm>
          <a:solidFill>
            <a:schemeClr val="accent2">
              <a:lumMod val="20000"/>
              <a:lumOff val="80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ru-RU" dirty="0" smtClean="0"/>
              <a:t>Результаты проекта</a:t>
            </a:r>
            <a:endParaRPr lang="ru-RU" dirty="0"/>
          </a:p>
        </p:txBody>
      </p:sp>
      <p:cxnSp>
        <p:nvCxnSpPr>
          <p:cNvPr id="5" name="Соединительная линия уступом 4"/>
          <p:cNvCxnSpPr/>
          <p:nvPr/>
        </p:nvCxnSpPr>
        <p:spPr>
          <a:xfrm>
            <a:off x="3649263" y="3531816"/>
            <a:ext cx="904935" cy="63867"/>
          </a:xfrm>
          <a:prstGeom prst="bentConnector3">
            <a:avLst>
              <a:gd name="adj1" fmla="val 50000"/>
            </a:avLst>
          </a:prstGeom>
          <a:ln w="38100">
            <a:solidFill>
              <a:schemeClr val="accent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4565846" y="3250921"/>
            <a:ext cx="4099183" cy="81644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Создание </a:t>
            </a:r>
            <a:r>
              <a:rPr lang="ru-RU" sz="1600" dirty="0">
                <a:solidFill>
                  <a:schemeClr val="tx1"/>
                </a:solidFill>
                <a:cs typeface="Times New Roman" panose="02020603050405020304" pitchFamily="18" charset="0"/>
              </a:rPr>
              <a:t>авторской </a:t>
            </a:r>
            <a:r>
              <a:rPr lang="ru-RU" sz="16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вышивки для поздравления мамы в честь                                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16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Международного женского дня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endParaRPr lang="ru-RU" sz="16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cxnSp>
        <p:nvCxnSpPr>
          <p:cNvPr id="7" name="Соединительная линия уступом 6"/>
          <p:cNvCxnSpPr/>
          <p:nvPr/>
        </p:nvCxnSpPr>
        <p:spPr>
          <a:xfrm rot="16200000" flipH="1">
            <a:off x="2376758" y="4808604"/>
            <a:ext cx="858770" cy="1081630"/>
          </a:xfrm>
          <a:prstGeom prst="bentConnector2">
            <a:avLst/>
          </a:prstGeom>
          <a:ln w="381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Скругленный прямоугольник 7"/>
          <p:cNvSpPr/>
          <p:nvPr/>
        </p:nvSpPr>
        <p:spPr>
          <a:xfrm>
            <a:off x="3381930" y="5365354"/>
            <a:ext cx="4529774" cy="7609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>
                <a:solidFill>
                  <a:schemeClr val="tx1"/>
                </a:solidFill>
                <a:cs typeface="Times New Roman" panose="02020603050405020304" pitchFamily="18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ризнание </a:t>
            </a:r>
            <a:r>
              <a:rPr lang="ru-RU" sz="1600" dirty="0">
                <a:solidFill>
                  <a:schemeClr val="tx1"/>
                </a:solidFill>
                <a:cs typeface="Times New Roman" panose="02020603050405020304" pitchFamily="18" charset="0"/>
              </a:rPr>
              <a:t>востребованности созданного творческого продукта</a:t>
            </a:r>
          </a:p>
        </p:txBody>
      </p:sp>
      <p:sp>
        <p:nvSpPr>
          <p:cNvPr id="9" name="Овал 8"/>
          <p:cNvSpPr/>
          <p:nvPr/>
        </p:nvSpPr>
        <p:spPr>
          <a:xfrm>
            <a:off x="2170828" y="4825534"/>
            <a:ext cx="189000" cy="1890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63500">
            <a:solidFill>
              <a:schemeClr val="accent6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10" name="Соединительная линия уступом 9"/>
          <p:cNvCxnSpPr>
            <a:endCxn id="11" idx="1"/>
          </p:cNvCxnSpPr>
          <p:nvPr/>
        </p:nvCxnSpPr>
        <p:spPr>
          <a:xfrm>
            <a:off x="3649263" y="4488876"/>
            <a:ext cx="1101248" cy="229019"/>
          </a:xfrm>
          <a:prstGeom prst="bentConnector3">
            <a:avLst>
              <a:gd name="adj1" fmla="val 50000"/>
            </a:avLst>
          </a:prstGeom>
          <a:ln w="38100">
            <a:solidFill>
              <a:schemeClr val="accent5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4750511" y="4352159"/>
            <a:ext cx="4099183" cy="73147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accent5">
                <a:lumMod val="75000"/>
              </a:schemeClr>
            </a:solidFill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Активное </a:t>
            </a:r>
            <a:r>
              <a:rPr lang="ru-RU" sz="1600" dirty="0">
                <a:solidFill>
                  <a:schemeClr val="tx1"/>
                </a:solidFill>
                <a:cs typeface="Times New Roman" panose="02020603050405020304" pitchFamily="18" charset="0"/>
              </a:rPr>
              <a:t>включение </a:t>
            </a:r>
            <a:r>
              <a:rPr lang="ru-RU" sz="16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детей </a:t>
            </a:r>
            <a:r>
              <a:rPr lang="ru-RU" sz="1600" dirty="0">
                <a:cs typeface="Times New Roman" panose="02020603050405020304" pitchFamily="18" charset="0"/>
              </a:rPr>
              <a:t>в </a:t>
            </a:r>
            <a:r>
              <a:rPr lang="ru-RU" sz="1600" dirty="0" smtClean="0">
                <a:cs typeface="Times New Roman" panose="02020603050405020304" pitchFamily="18" charset="0"/>
              </a:rPr>
              <a:t>проектную деятельность</a:t>
            </a:r>
            <a:endParaRPr lang="ru-RU" sz="16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3446701" y="4337274"/>
            <a:ext cx="189000" cy="1890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5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3460263" y="3437315"/>
            <a:ext cx="189000" cy="1890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2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4098" name="Picture 2" descr="C:\Users\1\Desktop\life\фото практики\IMG_642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37" r="6960"/>
          <a:stretch/>
        </p:blipFill>
        <p:spPr bwMode="auto">
          <a:xfrm>
            <a:off x="841507" y="2799080"/>
            <a:ext cx="2510008" cy="18043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1\Desktop\life\фото практики\20190123_11394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76" r="28810"/>
          <a:stretch/>
        </p:blipFill>
        <p:spPr bwMode="auto">
          <a:xfrm>
            <a:off x="3995936" y="1353453"/>
            <a:ext cx="2299663" cy="16565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0" name="Picture 4" descr="C:\Users\1\Desktop\life\фото практики\IMG_643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68" r="5090"/>
          <a:stretch/>
        </p:blipFill>
        <p:spPr bwMode="auto">
          <a:xfrm>
            <a:off x="6800101" y="332656"/>
            <a:ext cx="1864927" cy="2677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0502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Заключение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619869"/>
            <a:ext cx="8136904" cy="4524315"/>
          </a:xfrm>
          <a:prstGeom prst="rect">
            <a:avLst/>
          </a:prstGeom>
          <a:ln w="5715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ru-RU" dirty="0"/>
              <a:t>Выбранная тема проекта интересна, актуальна и носит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творческий познавательный </a:t>
            </a:r>
            <a:r>
              <a:rPr lang="ru-RU" dirty="0" smtClean="0"/>
              <a:t>характер </a:t>
            </a:r>
            <a:r>
              <a:rPr lang="ru-RU" dirty="0">
                <a:solidFill>
                  <a:sysClr val="windowText" lastClr="000000"/>
                </a:solidFill>
              </a:rPr>
              <a:t>по  развитию мелкой моторики через обучение детей навыкам </a:t>
            </a:r>
            <a:r>
              <a:rPr lang="ru-RU" dirty="0" smtClean="0">
                <a:solidFill>
                  <a:sysClr val="windowText" lastClr="000000"/>
                </a:solidFill>
              </a:rPr>
              <a:t>вышивания . </a:t>
            </a:r>
            <a:r>
              <a:rPr lang="ru-RU" dirty="0" smtClean="0"/>
              <a:t>Для </a:t>
            </a:r>
            <a:r>
              <a:rPr lang="ru-RU" dirty="0"/>
              <a:t>реализации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поставленной цели я использовала разную информацию из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интернета, практические советы, материалы для вышивки и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многое другое. </a:t>
            </a:r>
            <a:r>
              <a:rPr lang="ru-RU" dirty="0" smtClean="0"/>
              <a:t>Этот </a:t>
            </a:r>
            <a:r>
              <a:rPr lang="ru-RU" dirty="0"/>
              <a:t>вид творчества доставил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мне </a:t>
            </a:r>
            <a:r>
              <a:rPr lang="ru-RU" dirty="0" smtClean="0"/>
              <a:t> и детям истинное удовольствие, массу позитивных эмоций .С </a:t>
            </a:r>
            <a:r>
              <a:rPr lang="ru-RU" dirty="0"/>
              <a:t>практической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точки зрения, </a:t>
            </a:r>
            <a:r>
              <a:rPr lang="ru-RU" dirty="0"/>
              <a:t> </a:t>
            </a:r>
            <a:r>
              <a:rPr lang="ru-RU" dirty="0" smtClean="0"/>
              <a:t>дети научились </a:t>
            </a:r>
            <a:r>
              <a:rPr lang="ru-RU" dirty="0" smtClean="0">
                <a:latin typeface="+mj-lt"/>
              </a:rPr>
              <a:t>простейшим </a:t>
            </a:r>
            <a:r>
              <a:rPr lang="ru-RU" dirty="0">
                <a:latin typeface="+mj-lt"/>
                <a:cs typeface="Times New Roman" panose="02020603050405020304" pitchFamily="18" charset="0"/>
              </a:rPr>
              <a:t>швами, осваивать  способы самоконтроля для работы с тканью, нитками и инструментами (ножницами, иголкой)</a:t>
            </a:r>
          </a:p>
          <a:p>
            <a:r>
              <a:rPr lang="ru-RU" dirty="0" smtClean="0"/>
              <a:t>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Задуманный мною проект по изготовлению </a:t>
            </a:r>
            <a:r>
              <a:rPr lang="ru-RU" dirty="0" smtClean="0"/>
              <a:t>вышивки выполнен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целом получилось то, что </a:t>
            </a:r>
            <a:r>
              <a:rPr lang="ru-RU" dirty="0" smtClean="0"/>
              <a:t>мы задумали с  </a:t>
            </a:r>
            <a:r>
              <a:rPr lang="ru-RU" dirty="0"/>
              <a:t>задумала в начале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работы. Поставленные цели в начале проекта, я считаю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достигнутыми.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777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226</Words>
  <Application>Microsoft Office PowerPoint</Application>
  <PresentationFormat>Экран (4:3)</PresentationFormat>
  <Paragraphs>53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Муниципальное автономное дошкольное образовательное учреждение г. Хабаровска               "Центр развития ребенка - детский сад № 106" </vt:lpstr>
      <vt:lpstr>Содержание  проекта</vt:lpstr>
      <vt:lpstr>Актуальность проекта</vt:lpstr>
      <vt:lpstr>Цель проекта: Организация непосредственной образовательной деятельности по ознакомлению старших дошкольников с видом художественного труда –  вышиванием.</vt:lpstr>
      <vt:lpstr>Социальная значимость проекта</vt:lpstr>
      <vt:lpstr>Используемые материалы </vt:lpstr>
      <vt:lpstr>Швы в вышивке</vt:lpstr>
      <vt:lpstr> ИНСТРУКЦИЯ ПО ТЕХНИКЕ БЕЗОПАСНОСТИ </vt:lpstr>
      <vt:lpstr>Результаты проекта</vt:lpstr>
      <vt:lpstr> Заключение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дошкольное образовательное учреждение г. Хабаровска  "Центр развития ребенка - детский сад № 106" </dc:title>
  <dc:creator>Марина Наумкина</dc:creator>
  <cp:lastModifiedBy>Ирина</cp:lastModifiedBy>
  <cp:revision>14</cp:revision>
  <dcterms:created xsi:type="dcterms:W3CDTF">2019-03-17T09:24:23Z</dcterms:created>
  <dcterms:modified xsi:type="dcterms:W3CDTF">2019-12-08T10:54:48Z</dcterms:modified>
</cp:coreProperties>
</file>