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62" r:id="rId6"/>
    <p:sldId id="263" r:id="rId7"/>
    <p:sldId id="264" r:id="rId8"/>
    <p:sldId id="265" r:id="rId9"/>
    <p:sldId id="266" r:id="rId10"/>
    <p:sldId id="269" r:id="rId11"/>
    <p:sldId id="268" r:id="rId12"/>
    <p:sldId id="274" r:id="rId13"/>
    <p:sldId id="270" r:id="rId14"/>
    <p:sldId id="271" r:id="rId15"/>
    <p:sldId id="260" r:id="rId16"/>
    <p:sldId id="259" r:id="rId17"/>
    <p:sldId id="261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09116-68A4-44B7-8DEE-26EC69C998D3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E43C4-24F6-482F-B560-2BC1633E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94421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Gungsuh" pitchFamily="18" charset="-127"/>
                <a:ea typeface="Gungsuh" pitchFamily="18" charset="-127"/>
              </a:rPr>
              <a:t>Формирование у обучающихся ценностей гражданского общества </a:t>
            </a:r>
            <a:br>
              <a:rPr lang="ru-RU" b="1" dirty="0">
                <a:latin typeface="Gungsuh" pitchFamily="18" charset="-127"/>
                <a:ea typeface="Gungsuh" pitchFamily="18" charset="-127"/>
              </a:rPr>
            </a:br>
            <a:r>
              <a:rPr lang="ru-RU" b="1" dirty="0">
                <a:latin typeface="Gungsuh" pitchFamily="18" charset="-127"/>
                <a:ea typeface="Gungsuh" pitchFamily="18" charset="-127"/>
              </a:rPr>
              <a:t>в музейной педагогике.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400800" cy="165618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Михайлова Наталья Савватьевна, </a:t>
            </a:r>
            <a:r>
              <a:rPr lang="ru-RU" b="1" smtClean="0">
                <a:solidFill>
                  <a:srgbClr val="FF0000"/>
                </a:solidFill>
                <a:latin typeface="Georgia" pitchFamily="18" charset="0"/>
              </a:rPr>
              <a:t>учитель музыки МБОУ </a:t>
            </a: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«Верхнеуфтюгская средняя школа </a:t>
            </a:r>
            <a:r>
              <a:rPr lang="ru-RU" b="1" dirty="0" err="1" smtClean="0">
                <a:solidFill>
                  <a:srgbClr val="FF0000"/>
                </a:solidFill>
                <a:latin typeface="Georgia" pitchFamily="18" charset="0"/>
              </a:rPr>
              <a:t>им.Д.И.Плакидина</a:t>
            </a: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»</a:t>
            </a:r>
            <a:endParaRPr lang="ru-RU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15362" name="Picture 2" descr="D:\2016-2017\ЮБИЛЕЙ 155 презент\155\DSC085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780928"/>
            <a:ext cx="3851920" cy="2166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latin typeface="Georgia" pitchFamily="18" charset="0"/>
              </a:rPr>
              <a:t>    Музейная </a:t>
            </a:r>
            <a:r>
              <a:rPr lang="ru-RU" sz="3600" dirty="0">
                <a:latin typeface="Georgia" pitchFamily="18" charset="0"/>
              </a:rPr>
              <a:t>педагогика, как эффективная педагогическая технология, помогает раскрытию творческих способностей школьников, формированию активной гражданской позиции, формированию системы нравственных взглядов на жизнь, приобщению к истории и культуре родного края.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itchFamily="18" charset="0"/>
              </a:rPr>
              <a:t>Комната Боевой Славы</a:t>
            </a:r>
          </a:p>
        </p:txBody>
      </p:sp>
      <p:pic>
        <p:nvPicPr>
          <p:cNvPr id="1026" name="Picture 2" descr="D:\2015-2016\ФОТОАЛЬБОМ 15-16\МУЗЕЙ\DSC0287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1628800"/>
            <a:ext cx="8192909" cy="4608512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itchFamily="18" charset="0"/>
              </a:rPr>
              <a:t>Комната Боевой Славы</a:t>
            </a:r>
          </a:p>
        </p:txBody>
      </p:sp>
      <p:pic>
        <p:nvPicPr>
          <p:cNvPr id="4" name="Picture 3" descr="D:\2015-2016\ФОТОАЛЬБОМ 15-16\МУЗЕЙ\DSC028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itchFamily="18" charset="0"/>
              </a:rPr>
              <a:t>Этнографический зал</a:t>
            </a:r>
          </a:p>
        </p:txBody>
      </p:sp>
      <p:pic>
        <p:nvPicPr>
          <p:cNvPr id="4098" name="Picture 2" descr="D:\Фото\2012-2013 уч.год\Музей\DSC068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itchFamily="18" charset="0"/>
              </a:rPr>
              <a:t>Этнографический зал</a:t>
            </a:r>
          </a:p>
        </p:txBody>
      </p:sp>
      <p:pic>
        <p:nvPicPr>
          <p:cNvPr id="5122" name="Picture 2" descr="D:\Фото\2012-2013 уч.год\Музей\DSC068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itchFamily="18" charset="0"/>
              </a:rPr>
              <a:t>Этнографический зал</a:t>
            </a:r>
          </a:p>
        </p:txBody>
      </p:sp>
      <p:pic>
        <p:nvPicPr>
          <p:cNvPr id="6146" name="Picture 2" descr="D:\Фото\2012-2013 уч.год\Музей\DSC068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Georgia" pitchFamily="18" charset="0"/>
              </a:rPr>
              <a:t>Экспозиция </a:t>
            </a:r>
            <a:r>
              <a:rPr lang="ru-RU" b="1" dirty="0" smtClean="0">
                <a:latin typeface="Georgia" pitchFamily="18" charset="0"/>
              </a:rPr>
              <a:t/>
            </a:r>
            <a:br>
              <a:rPr lang="ru-RU" b="1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деревенской </a:t>
            </a:r>
            <a:r>
              <a:rPr lang="ru-RU" b="1" dirty="0">
                <a:latin typeface="Georgia" pitchFamily="18" charset="0"/>
              </a:rPr>
              <a:t>избы</a:t>
            </a:r>
          </a:p>
        </p:txBody>
      </p:sp>
      <p:pic>
        <p:nvPicPr>
          <p:cNvPr id="7170" name="Picture 2" descr="D:\Фото\2012-2013 уч.год\Музей\DSC0687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Georgia" pitchFamily="18" charset="0"/>
              </a:rPr>
              <a:t>Экспозиция </a:t>
            </a:r>
            <a:r>
              <a:rPr lang="ru-RU" b="1" dirty="0" smtClean="0">
                <a:latin typeface="Georgia" pitchFamily="18" charset="0"/>
              </a:rPr>
              <a:t/>
            </a:r>
            <a:br>
              <a:rPr lang="ru-RU" b="1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деревенской избы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8194" name="Picture 2" descr="D:\Фото\2012-2013 уч.год\Музей\DSC068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itchFamily="18" charset="0"/>
              </a:rPr>
              <a:t>История школы</a:t>
            </a:r>
          </a:p>
        </p:txBody>
      </p:sp>
      <p:pic>
        <p:nvPicPr>
          <p:cNvPr id="11266" name="Picture 2" descr="D:\Фото\150 лет Карпушин\IMG_74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483" t="21315" r="13937" b="10272"/>
          <a:stretch>
            <a:fillRect/>
          </a:stretch>
        </p:blipFill>
        <p:spPr bwMode="auto">
          <a:xfrm>
            <a:off x="1331640" y="1484784"/>
            <a:ext cx="6984776" cy="50905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itchFamily="18" charset="0"/>
              </a:rPr>
              <a:t>История школы</a:t>
            </a:r>
          </a:p>
        </p:txBody>
      </p:sp>
      <p:pic>
        <p:nvPicPr>
          <p:cNvPr id="10242" name="Picture 2" descr="D:\Фото\150 лет Карпушин\IMG_74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9895" r="44697" b="23157"/>
          <a:stretch>
            <a:fillRect/>
          </a:stretch>
        </p:blipFill>
        <p:spPr bwMode="auto">
          <a:xfrm>
            <a:off x="1177527" y="1628800"/>
            <a:ext cx="6922865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Georgia" pitchFamily="18" charset="0"/>
              </a:rPr>
              <a:t>Направления работы </a:t>
            </a:r>
            <a:br>
              <a:rPr lang="ru-RU" b="1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школьного музея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4000" dirty="0">
                <a:latin typeface="Georgia" pitchFamily="18" charset="0"/>
              </a:rPr>
              <a:t>Родословие,</a:t>
            </a:r>
          </a:p>
          <a:p>
            <a:pPr lvl="0"/>
            <a:r>
              <a:rPr lang="ru-RU" sz="4000" dirty="0">
                <a:latin typeface="Georgia" pitchFamily="18" charset="0"/>
              </a:rPr>
              <a:t>Летопись родного края,</a:t>
            </a:r>
          </a:p>
          <a:p>
            <a:pPr lvl="0"/>
            <a:r>
              <a:rPr lang="ru-RU" sz="4000" dirty="0">
                <a:latin typeface="Georgia" pitchFamily="18" charset="0"/>
              </a:rPr>
              <a:t>Земляки,</a:t>
            </a:r>
          </a:p>
          <a:p>
            <a:pPr lvl="0"/>
            <a:r>
              <a:rPr lang="ru-RU" sz="4000" dirty="0">
                <a:latin typeface="Georgia" pitchFamily="18" charset="0"/>
              </a:rPr>
              <a:t>Этнография,</a:t>
            </a:r>
          </a:p>
          <a:p>
            <a:pPr lvl="0"/>
            <a:r>
              <a:rPr lang="ru-RU" sz="4000" dirty="0">
                <a:latin typeface="Georgia" pitchFamily="18" charset="0"/>
              </a:rPr>
              <a:t>Военная история России,</a:t>
            </a:r>
          </a:p>
          <a:p>
            <a:pPr lvl="0"/>
            <a:r>
              <a:rPr lang="ru-RU" sz="4000" dirty="0">
                <a:latin typeface="Georgia" pitchFamily="18" charset="0"/>
              </a:rPr>
              <a:t>Литературное краеведение.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Georgia" pitchFamily="18" charset="0"/>
              </a:rPr>
              <a:t>Экскурсии 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12290" name="Picture 2" descr="D:\2016-2017\ФОТОАЛЬБОМ\МУЗЕЙ\DSC064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Georgia" pitchFamily="18" charset="0"/>
              </a:rPr>
              <a:t>Экскурсии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13314" name="Picture 2" descr="D:\2016-2017\ФОТОАЛЬБОМ\МУЗЕЙ\DSC064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Georgia" pitchFamily="18" charset="0"/>
              </a:rPr>
              <a:t>Мастер-классы и встречи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3074" name="Picture 2" descr="D:\2013-2014 уч.год\Стенд о музее\сканирование00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340768"/>
            <a:ext cx="7344816" cy="5389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2014-2015 учебный год\ФОТОАЛЬБОМ\Фото к 70 летию\DSC085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980728"/>
            <a:ext cx="8532947" cy="568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06868.JPG"/>
          <p:cNvPicPr>
            <a:picLocks noGrp="1"/>
          </p:cNvPicPr>
          <p:nvPr>
            <p:ph idx="1"/>
          </p:nvPr>
        </p:nvPicPr>
        <p:blipFill>
          <a:blip r:embed="rId2" cstate="print"/>
          <a:srcRect l="7164" r="5201"/>
          <a:stretch>
            <a:fillRect/>
          </a:stretch>
        </p:blipFill>
        <p:spPr>
          <a:xfrm>
            <a:off x="395536" y="332656"/>
            <a:ext cx="8496944" cy="60486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>
                <a:latin typeface="Georgia" pitchFamily="18" charset="0"/>
              </a:rPr>
              <a:t>Музей – это посредник между прошлой и будущей жизнью, её духовным и чувственным миром, проводник истинной культуры и достижений человечества.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Georgia" pitchFamily="18" charset="0"/>
              </a:rPr>
              <a:t>Спасибо за внимание!</a:t>
            </a:r>
            <a:endParaRPr lang="ru-RU" sz="44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123</Words>
  <Application>Microsoft Office PowerPoint</Application>
  <PresentationFormat>Экран (4:3)</PresentationFormat>
  <Paragraphs>24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Формирование у обучающихся ценностей гражданского общества  в музейной педагогике.</vt:lpstr>
      <vt:lpstr>Слайд 2</vt:lpstr>
      <vt:lpstr>Комната Боевой Славы</vt:lpstr>
      <vt:lpstr>Комната Боевой Славы</vt:lpstr>
      <vt:lpstr>Этнографический зал</vt:lpstr>
      <vt:lpstr>Этнографический зал</vt:lpstr>
      <vt:lpstr>Этнографический зал</vt:lpstr>
      <vt:lpstr>Экспозиция  деревенской избы</vt:lpstr>
      <vt:lpstr>Экспозиция  деревенской избы</vt:lpstr>
      <vt:lpstr>История школы</vt:lpstr>
      <vt:lpstr>История школы</vt:lpstr>
      <vt:lpstr>Направления работы  школьного музея</vt:lpstr>
      <vt:lpstr>Экскурсии </vt:lpstr>
      <vt:lpstr>Экскурсии</vt:lpstr>
      <vt:lpstr>Мастер-классы и встречи</vt:lpstr>
      <vt:lpstr>Слайд 16</vt:lpstr>
      <vt:lpstr>Слайд 17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Наталья</cp:lastModifiedBy>
  <cp:revision>9</cp:revision>
  <dcterms:created xsi:type="dcterms:W3CDTF">2017-08-28T17:23:22Z</dcterms:created>
  <dcterms:modified xsi:type="dcterms:W3CDTF">2020-03-05T07:53:32Z</dcterms:modified>
</cp:coreProperties>
</file>