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69" r:id="rId4"/>
    <p:sldId id="257" r:id="rId5"/>
    <p:sldId id="262" r:id="rId6"/>
    <p:sldId id="263" r:id="rId7"/>
    <p:sldId id="264" r:id="rId8"/>
    <p:sldId id="272" r:id="rId9"/>
    <p:sldId id="270" r:id="rId10"/>
    <p:sldId id="258" r:id="rId11"/>
    <p:sldId id="260" r:id="rId12"/>
    <p:sldId id="259" r:id="rId13"/>
    <p:sldId id="261" r:id="rId14"/>
    <p:sldId id="266" r:id="rId15"/>
    <p:sldId id="268" r:id="rId16"/>
    <p:sldId id="265" r:id="rId17"/>
    <p:sldId id="273" r:id="rId18"/>
    <p:sldId id="274" r:id="rId19"/>
    <p:sldId id="275" r:id="rId20"/>
    <p:sldId id="276" r:id="rId21"/>
    <p:sldId id="277" r:id="rId22"/>
    <p:sldId id="281" r:id="rId23"/>
    <p:sldId id="278" r:id="rId24"/>
    <p:sldId id="283" r:id="rId25"/>
    <p:sldId id="279" r:id="rId26"/>
    <p:sldId id="280" r:id="rId27"/>
    <p:sldId id="282" r:id="rId28"/>
    <p:sldId id="284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86" d="100"/>
          <a:sy n="86" d="100"/>
        </p:scale>
        <p:origin x="-72" y="-1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F5DF3-162A-47BF-A26D-87144B706841}" type="datetimeFigureOut">
              <a:rPr lang="ru-RU" smtClean="0"/>
              <a:pPr/>
              <a:t>18.01.2015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3C0F5-2254-42A4-A1EE-7DE228A65B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106144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F5DF3-162A-47BF-A26D-87144B706841}" type="datetimeFigureOut">
              <a:rPr lang="ru-RU" smtClean="0"/>
              <a:pPr/>
              <a:t>18.01.2015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3C0F5-2254-42A4-A1EE-7DE228A65B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10400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F5DF3-162A-47BF-A26D-87144B706841}" type="datetimeFigureOut">
              <a:rPr lang="ru-RU" smtClean="0"/>
              <a:pPr/>
              <a:t>18.01.2015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3C0F5-2254-42A4-A1EE-7DE228A65B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12836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F5DF3-162A-47BF-A26D-87144B706841}" type="datetimeFigureOut">
              <a:rPr lang="ru-RU" smtClean="0"/>
              <a:pPr/>
              <a:t>18.01.2015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3C0F5-2254-42A4-A1EE-7DE228A65B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79879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F5DF3-162A-47BF-A26D-87144B706841}" type="datetimeFigureOut">
              <a:rPr lang="ru-RU" smtClean="0"/>
              <a:pPr/>
              <a:t>18.01.2015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3C0F5-2254-42A4-A1EE-7DE228A65B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68335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F5DF3-162A-47BF-A26D-87144B706841}" type="datetimeFigureOut">
              <a:rPr lang="ru-RU" smtClean="0"/>
              <a:pPr/>
              <a:t>18.01.2015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3C0F5-2254-42A4-A1EE-7DE228A65B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24359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F5DF3-162A-47BF-A26D-87144B706841}" type="datetimeFigureOut">
              <a:rPr lang="ru-RU" smtClean="0"/>
              <a:pPr/>
              <a:t>18.01.2015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3C0F5-2254-42A4-A1EE-7DE228A65B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75620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F5DF3-162A-47BF-A26D-87144B706841}" type="datetimeFigureOut">
              <a:rPr lang="ru-RU" smtClean="0"/>
              <a:pPr/>
              <a:t>18.01.2015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3C0F5-2254-42A4-A1EE-7DE228A65B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55645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F5DF3-162A-47BF-A26D-87144B706841}" type="datetimeFigureOut">
              <a:rPr lang="ru-RU" smtClean="0"/>
              <a:pPr/>
              <a:t>18.01.2015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3C0F5-2254-42A4-A1EE-7DE228A65B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35506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F5DF3-162A-47BF-A26D-87144B706841}" type="datetimeFigureOut">
              <a:rPr lang="ru-RU" smtClean="0"/>
              <a:pPr/>
              <a:t>18.01.2015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3C0F5-2254-42A4-A1EE-7DE228A65B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32172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F5DF3-162A-47BF-A26D-87144B706841}" type="datetimeFigureOut">
              <a:rPr lang="ru-RU" smtClean="0"/>
              <a:pPr/>
              <a:t>18.01.2015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3C0F5-2254-42A4-A1EE-7DE228A65B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16878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artisticPhotocopy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DF5DF3-162A-47BF-A26D-87144B706841}" type="datetimeFigureOut">
              <a:rPr lang="ru-RU" smtClean="0"/>
              <a:pPr/>
              <a:t>18.01.2015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B3C0F5-2254-42A4-A1EE-7DE228A65B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75918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Batang" panose="02030600000101010101" pitchFamily="18" charset="-127"/>
                <a:ea typeface="Batang" panose="02030600000101010101" pitchFamily="18" charset="-127"/>
              </a:rPr>
              <a:t>Проектная деятельность на уроках русского языка и литературы</a:t>
            </a:r>
            <a:endParaRPr lang="ru-RU" b="1" dirty="0"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4950372"/>
            <a:ext cx="9144000" cy="938048"/>
          </a:xfrm>
        </p:spPr>
        <p:txBody>
          <a:bodyPr>
            <a:normAutofit fontScale="92500" lnSpcReduction="20000"/>
          </a:bodyPr>
          <a:lstStyle/>
          <a:p>
            <a:r>
              <a:rPr lang="ru-RU" sz="3200" dirty="0" smtClean="0">
                <a:latin typeface="Batang" panose="02030600000101010101" pitchFamily="18" charset="-127"/>
                <a:ea typeface="Batang" panose="02030600000101010101" pitchFamily="18" charset="-127"/>
              </a:rPr>
              <a:t>Все работы выполнены учениками 5б класса.</a:t>
            </a:r>
          </a:p>
          <a:p>
            <a:r>
              <a:rPr lang="ru-RU" sz="3200" dirty="0" smtClean="0">
                <a:latin typeface="Batang" panose="02030600000101010101" pitchFamily="18" charset="-127"/>
                <a:ea typeface="Batang" panose="02030600000101010101" pitchFamily="18" charset="-127"/>
              </a:rPr>
              <a:t>Руководитель: </a:t>
            </a:r>
            <a:r>
              <a:rPr lang="ru-RU" sz="3200" dirty="0" err="1" smtClean="0">
                <a:latin typeface="Batang" panose="02030600000101010101" pitchFamily="18" charset="-127"/>
                <a:ea typeface="Batang" panose="02030600000101010101" pitchFamily="18" charset="-127"/>
              </a:rPr>
              <a:t>Лоскутникова</a:t>
            </a:r>
            <a:r>
              <a:rPr lang="ru-RU" sz="3200" dirty="0" smtClean="0">
                <a:latin typeface="Batang" panose="02030600000101010101" pitchFamily="18" charset="-127"/>
                <a:ea typeface="Batang" panose="02030600000101010101" pitchFamily="18" charset="-127"/>
              </a:rPr>
              <a:t> ЕВ.</a:t>
            </a:r>
            <a:endParaRPr lang="ru-RU" sz="3200" dirty="0"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03259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ocka3ke.ru/sites/default/files/styles/large_tale/public/vorona_i_lisica_2.jpg?itok=s48mP5m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07146" y="737312"/>
            <a:ext cx="4704741" cy="5375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27841" y="3959663"/>
            <a:ext cx="10515600" cy="1325563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Иллюстрация басни ИА Крылова </a:t>
            </a:r>
            <a:br>
              <a:rPr lang="ru-RU" dirty="0" smtClean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dirty="0" smtClean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«Ворона и лисица».</a:t>
            </a:r>
            <a:endParaRPr lang="ru-RU" dirty="0">
              <a:solidFill>
                <a:srgbClr val="FF00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555635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57215" y="660292"/>
            <a:ext cx="7482703" cy="5612027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720662" y="5669452"/>
            <a:ext cx="5956738" cy="602867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Работа Маслова Кирилла</a:t>
            </a:r>
            <a:endParaRPr lang="ru-RU" sz="3200" dirty="0">
              <a:solidFill>
                <a:srgbClr val="FFFF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90264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38400" y="537520"/>
            <a:ext cx="7521145" cy="5640859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438400" y="5126311"/>
            <a:ext cx="10515600" cy="1325563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Работа </a:t>
            </a:r>
            <a:r>
              <a:rPr lang="ru-RU" sz="3600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 Кузьмина Константина</a:t>
            </a:r>
            <a:endParaRPr lang="ru-RU" sz="3600" dirty="0">
              <a:solidFill>
                <a:srgbClr val="FFFF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3252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5390" y="659257"/>
            <a:ext cx="4276296" cy="570172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05297" y="659256"/>
            <a:ext cx="4283919" cy="5711893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41434" y="5347030"/>
            <a:ext cx="11750565" cy="1195660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    </a:t>
            </a:r>
            <a:r>
              <a:rPr lang="ru-RU" sz="3600" dirty="0" err="1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Ужегова</a:t>
            </a:r>
            <a:r>
              <a:rPr lang="ru-RU" sz="3600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 Анастасия         Трофимова Анастасия</a:t>
            </a:r>
            <a:endParaRPr lang="ru-RU" sz="3600" dirty="0">
              <a:solidFill>
                <a:srgbClr val="FFFF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51928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7469" y="1246829"/>
            <a:ext cx="3763621" cy="501816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46674" y="1223802"/>
            <a:ext cx="3795050" cy="5060066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365126"/>
            <a:ext cx="10896600" cy="1179896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    </a:t>
            </a:r>
            <a:r>
              <a:rPr lang="ru-RU" sz="3600" dirty="0" smtClean="0">
                <a:latin typeface="Batang" panose="02030600000101010101" pitchFamily="18" charset="-127"/>
                <a:ea typeface="Batang" panose="02030600000101010101" pitchFamily="18" charset="-127"/>
              </a:rPr>
              <a:t>Кузьмин Константин   </a:t>
            </a:r>
            <a:r>
              <a:rPr lang="ru-RU" sz="3600" dirty="0" err="1" smtClean="0">
                <a:latin typeface="Batang" panose="02030600000101010101" pitchFamily="18" charset="-127"/>
                <a:ea typeface="Batang" panose="02030600000101010101" pitchFamily="18" charset="-127"/>
              </a:rPr>
              <a:t>Лычиков</a:t>
            </a:r>
            <a:r>
              <a:rPr lang="ru-RU" sz="3600" dirty="0" smtClean="0">
                <a:latin typeface="Batang" panose="02030600000101010101" pitchFamily="18" charset="-127"/>
                <a:ea typeface="Batang" panose="02030600000101010101" pitchFamily="18" charset="-127"/>
              </a:rPr>
              <a:t> Роман</a:t>
            </a:r>
            <a:endParaRPr lang="ru-RU" sz="3600" dirty="0"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20151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07027" y="518983"/>
            <a:ext cx="4391884" cy="5855845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756447"/>
          </a:xfrm>
        </p:spPr>
        <p:txBody>
          <a:bodyPr>
            <a:normAutofit/>
          </a:bodyPr>
          <a:lstStyle/>
          <a:p>
            <a:r>
              <a:rPr lang="ru-RU" sz="3600" dirty="0">
                <a:latin typeface="Batang" panose="02030600000101010101" pitchFamily="18" charset="-127"/>
                <a:ea typeface="Batang" panose="02030600000101010101" pitchFamily="18" charset="-127"/>
              </a:rPr>
              <a:t>Работа</a:t>
            </a:r>
            <a:r>
              <a:rPr lang="ru-RU" sz="3600" dirty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 </a:t>
            </a:r>
            <a:r>
              <a:rPr lang="ru-RU" sz="3600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/>
            </a:r>
            <a:br>
              <a:rPr lang="ru-RU" sz="3600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sz="3600" dirty="0" err="1" smtClean="0">
                <a:latin typeface="Batang" panose="02030600000101010101" pitchFamily="18" charset="-127"/>
                <a:ea typeface="Batang" panose="02030600000101010101" pitchFamily="18" charset="-127"/>
              </a:rPr>
              <a:t>Загвоздкиной</a:t>
            </a:r>
            <a:r>
              <a:rPr lang="ru-RU" sz="3600" dirty="0" smtClean="0">
                <a:latin typeface="Batang" panose="02030600000101010101" pitchFamily="18" charset="-127"/>
                <a:ea typeface="Batang" panose="02030600000101010101" pitchFamily="18" charset="-127"/>
              </a:rPr>
              <a:t> </a:t>
            </a:r>
            <a:r>
              <a:rPr lang="ru-RU" sz="3600" dirty="0" smtClean="0">
                <a:latin typeface="Batang" panose="02030600000101010101" pitchFamily="18" charset="-127"/>
                <a:ea typeface="Batang" panose="02030600000101010101" pitchFamily="18" charset="-127"/>
              </a:rPr>
              <a:t/>
            </a:r>
            <a:br>
              <a:rPr lang="ru-RU" sz="3600" dirty="0" smtClean="0"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sz="3600" dirty="0" smtClean="0">
                <a:latin typeface="Batang" panose="02030600000101010101" pitchFamily="18" charset="-127"/>
                <a:ea typeface="Batang" panose="02030600000101010101" pitchFamily="18" charset="-127"/>
              </a:rPr>
              <a:t>Ксении</a:t>
            </a:r>
            <a:endParaRPr lang="ru-RU" sz="3600" dirty="0"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82995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73761" y="498103"/>
            <a:ext cx="8716439" cy="581379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Степанова Ксения</a:t>
            </a:r>
            <a:endParaRPr lang="ru-RU" dirty="0">
              <a:solidFill>
                <a:srgbClr val="FFFF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583889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moymult.ru/knopki/8/Skazka_o_mertvoy_tzarevne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47659" y="772510"/>
            <a:ext cx="7315197" cy="5486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38703" y="2603827"/>
            <a:ext cx="6526924" cy="365508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Иллюстрация сказки </a:t>
            </a:r>
            <a:br>
              <a:rPr lang="ru-RU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АС Пушкина </a:t>
            </a:r>
            <a:br>
              <a:rPr lang="ru-RU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«Сказка о мертвой царевне </a:t>
            </a:r>
            <a:br>
              <a:rPr lang="ru-RU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и семи богатырях»</a:t>
            </a:r>
            <a:endParaRPr lang="ru-RU" dirty="0">
              <a:solidFill>
                <a:srgbClr val="FFFF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25336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31424" y="472560"/>
            <a:ext cx="7851689" cy="5888767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Кузьмин Константин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302302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66553" y="469558"/>
            <a:ext cx="7916562" cy="5937422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508141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Трофимова Анастасия</a:t>
            </a:r>
            <a:endParaRPr lang="ru-RU" sz="3600" dirty="0">
              <a:solidFill>
                <a:srgbClr val="FFFF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58393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85309" y="536489"/>
            <a:ext cx="7670800" cy="57531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44062" y="482676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Советников Илья</a:t>
            </a:r>
            <a:endParaRPr lang="ru-RU" sz="3600" dirty="0">
              <a:solidFill>
                <a:srgbClr val="FFFF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99062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23070" y="559144"/>
            <a:ext cx="7562336" cy="5671752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911773" y="504748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Маслов Кирилл</a:t>
            </a:r>
            <a:endParaRPr lang="ru-RU" sz="3600" dirty="0">
              <a:solidFill>
                <a:srgbClr val="FFFF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63487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48930" y="518983"/>
            <a:ext cx="7715193" cy="5786395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248930" y="497981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Сухачев Владимир</a:t>
            </a:r>
            <a:endParaRPr lang="ru-RU" sz="3600" dirty="0">
              <a:solidFill>
                <a:srgbClr val="FFFF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8685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71351" y="551077"/>
            <a:ext cx="7735329" cy="5801497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76400" y="502701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Степанова Ксения</a:t>
            </a:r>
            <a:endParaRPr lang="ru-RU" sz="3600" dirty="0">
              <a:solidFill>
                <a:srgbClr val="FFFF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00564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dreamstime.com/owl-teacher-with-globe-thumb601198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54700" y="557362"/>
            <a:ext cx="5076825" cy="531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96900" y="557362"/>
            <a:ext cx="5257800" cy="522113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Портфолио </a:t>
            </a:r>
            <a:br>
              <a:rPr lang="ru-RU" dirty="0" smtClean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dirty="0" smtClean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«Имя прилагательное»</a:t>
            </a:r>
            <a:br>
              <a:rPr lang="ru-RU" dirty="0" smtClean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dirty="0" smtClean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6 класс</a:t>
            </a:r>
            <a:br>
              <a:rPr lang="ru-RU" dirty="0" smtClean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dirty="0" smtClean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русский язык</a:t>
            </a:r>
            <a:br>
              <a:rPr lang="ru-RU" dirty="0" smtClean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</a:br>
            <a:endParaRPr lang="ru-RU" dirty="0">
              <a:solidFill>
                <a:srgbClr val="FF00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08538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06600" y="447674"/>
            <a:ext cx="7683500" cy="576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02423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21200" y="711199"/>
            <a:ext cx="7048500" cy="528637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716999">
            <a:off x="1189741" y="782062"/>
            <a:ext cx="3858487" cy="5144650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Путинцев Данил</a:t>
            </a:r>
            <a:endParaRPr lang="ru-RU" dirty="0">
              <a:solidFill>
                <a:srgbClr val="FFFF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08660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023889">
            <a:off x="3086100" y="1016000"/>
            <a:ext cx="6553200" cy="491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79902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437341">
            <a:off x="4191001" y="735924"/>
            <a:ext cx="7036253" cy="527719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7550" y="813351"/>
            <a:ext cx="4044950" cy="5393267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FF00"/>
                </a:solidFill>
              </a:rPr>
              <a:t>Терентьев Егор</a:t>
            </a:r>
            <a:endParaRPr lang="ru-RU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07377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40100" y="727074"/>
            <a:ext cx="5245100" cy="393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15209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73500" y="803274"/>
            <a:ext cx="7124700" cy="53435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2350" y="609600"/>
            <a:ext cx="2314575" cy="30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79974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25901" y="1565275"/>
            <a:ext cx="6210300" cy="46577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3900" y="1371599"/>
            <a:ext cx="2607735" cy="1955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34523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4600" y="596900"/>
            <a:ext cx="7467600" cy="560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00081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87600" y="663574"/>
            <a:ext cx="7632700" cy="572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90990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08300" y="784224"/>
            <a:ext cx="7150100" cy="5362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85937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9450" y="1064683"/>
            <a:ext cx="3476625" cy="46355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56075" y="1081616"/>
            <a:ext cx="3463925" cy="461856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19999" y="1081615"/>
            <a:ext cx="3463925" cy="4618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515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23950" y="1422400"/>
            <a:ext cx="2886075" cy="38481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05299" y="609600"/>
            <a:ext cx="7298266" cy="547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572704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</TotalTime>
  <Words>62</Words>
  <Application>Microsoft Office PowerPoint</Application>
  <PresentationFormat>Произвольный</PresentationFormat>
  <Paragraphs>20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Проектная деятельность на уроках русского языка и литературы</vt:lpstr>
      <vt:lpstr>Иллюстрация басни ИА Крылова  «Ворона и лисица».</vt:lpstr>
      <vt:lpstr>Работа Маслова Кирилла</vt:lpstr>
      <vt:lpstr>Работа  Кузьмина Константина</vt:lpstr>
      <vt:lpstr>    Ужегова Анастасия         Трофимова Анастасия</vt:lpstr>
      <vt:lpstr>    Кузьмин Константин   Лычиков Роман</vt:lpstr>
      <vt:lpstr>Работа  Загвоздкиной  Ксении</vt:lpstr>
      <vt:lpstr>Степанова Ксения</vt:lpstr>
      <vt:lpstr>Иллюстрация сказки  АС Пушкина  «Сказка о мертвой царевне  и семи богатырях»</vt:lpstr>
      <vt:lpstr>Кузьмин Константин</vt:lpstr>
      <vt:lpstr>Трофимова Анастасия</vt:lpstr>
      <vt:lpstr>Советников Илья</vt:lpstr>
      <vt:lpstr>Маслов Кирилл</vt:lpstr>
      <vt:lpstr>Сухачев Владимир</vt:lpstr>
      <vt:lpstr>Степанова Ксения</vt:lpstr>
      <vt:lpstr>Портфолио  «Имя прилагательное» 6 класс русский язык </vt:lpstr>
      <vt:lpstr>Слайд 17</vt:lpstr>
      <vt:lpstr>Путинцев Данил</vt:lpstr>
      <vt:lpstr>Слайд 19</vt:lpstr>
      <vt:lpstr>Терентьев Егор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Yo Yo</dc:creator>
  <cp:lastModifiedBy>мир</cp:lastModifiedBy>
  <cp:revision>18</cp:revision>
  <dcterms:created xsi:type="dcterms:W3CDTF">2014-12-18T13:20:05Z</dcterms:created>
  <dcterms:modified xsi:type="dcterms:W3CDTF">2015-01-18T05:51:14Z</dcterms:modified>
</cp:coreProperties>
</file>