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78" r:id="rId3"/>
    <p:sldId id="265" r:id="rId4"/>
    <p:sldId id="269" r:id="rId5"/>
    <p:sldId id="257" r:id="rId6"/>
    <p:sldId id="266" r:id="rId7"/>
    <p:sldId id="270" r:id="rId8"/>
    <p:sldId id="264" r:id="rId9"/>
    <p:sldId id="267" r:id="rId10"/>
    <p:sldId id="268" r:id="rId11"/>
    <p:sldId id="262" r:id="rId12"/>
    <p:sldId id="259" r:id="rId13"/>
    <p:sldId id="273" r:id="rId14"/>
    <p:sldId id="260" r:id="rId15"/>
    <p:sldId id="272" r:id="rId16"/>
    <p:sldId id="274" r:id="rId17"/>
    <p:sldId id="276" r:id="rId18"/>
    <p:sldId id="275" r:id="rId19"/>
    <p:sldId id="263" r:id="rId20"/>
    <p:sldId id="282" r:id="rId21"/>
    <p:sldId id="281" r:id="rId22"/>
    <p:sldId id="277" r:id="rId23"/>
    <p:sldId id="261" r:id="rId24"/>
    <p:sldId id="279" r:id="rId25"/>
    <p:sldId id="280" r:id="rId26"/>
    <p:sldId id="283" r:id="rId27"/>
    <p:sldId id="284" r:id="rId28"/>
    <p:sldId id="258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3961" autoAdjust="0"/>
  </p:normalViewPr>
  <p:slideViewPr>
    <p:cSldViewPr snapToGrid="0">
      <p:cViewPr varScale="1">
        <p:scale>
          <a:sx n="42" d="100"/>
          <a:sy n="42" d="100"/>
        </p:scale>
        <p:origin x="942" y="4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877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048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11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825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8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89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24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127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788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8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67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209C1-226C-470D-A67E-1A5502AA6A06}" type="datetimeFigureOut">
              <a:rPr lang="ru-RU" smtClean="0"/>
              <a:t>02.04.2019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56348-CD8A-4AE4-8677-AB1CC4892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225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843364"/>
            <a:ext cx="1065276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центр развития ребёнка детский сад  № 19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Роль музыки в развитии социально-коммуникативных навыков 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 детей дошкольного возраста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Музыкальный руководитель</a:t>
            </a:r>
          </a:p>
          <a:p>
            <a:pPr algn="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Седова А.В.</a:t>
            </a:r>
          </a:p>
          <a:p>
            <a:pPr algn="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Г.о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Подольск, 2019</a:t>
            </a:r>
          </a:p>
        </p:txBody>
      </p:sp>
    </p:spTree>
    <p:extLst>
      <p:ext uri="{BB962C8B-B14F-4D97-AF65-F5344CB8AC3E}">
        <p14:creationId xmlns:p14="http://schemas.microsoft.com/office/powerpoint/2010/main" val="141155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7220" y="585651"/>
            <a:ext cx="106527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«Ввести ребёнка в мир человеческих отношений-</a:t>
            </a:r>
          </a:p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важных задач воспитания личности</a:t>
            </a:r>
          </a:p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дошкольного возраста».</a:t>
            </a:r>
          </a:p>
          <a:p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В.А.Сухомлинский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32" y="3399958"/>
            <a:ext cx="5183846" cy="3185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197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160020"/>
            <a:ext cx="11750040" cy="207146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ФОРМИРОВАНИЕ СОЦИАЛЬНО-КОММУНИКАТИВНЫХ НАВЫКОВ ЕСТЬ ПРОЦЕСС,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СВЯЗАННЫЙ С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ОТРАБОТКОЙ ЯЗЫКОВЫХ НАВЫКОВ, РЕЧЕВЫХ УМЕНИЙ, ФОРМ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СПЕЦИАЛЬНО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УСВОЕННОГО ПОВЕДЕНИЯ, КОТОРЫЙ ВКЛЮЧАЕТ В СЕБЯ СЛЕДУЮЩИЕ КОМПОНЕНТЫ: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4340" y="2231482"/>
            <a:ext cx="5115110" cy="805547"/>
          </a:xfr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Диалоговые, коммуникативные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навыки: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4340" y="3246121"/>
            <a:ext cx="5115110" cy="3223259"/>
          </a:xfr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вербальные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(умение начать, поддержать, завершить диалог, беседу;  умение выслушать другого, сформулировать и задать вопрос; участвовать в коллективном обсуждении темы)</a:t>
            </a:r>
          </a:p>
          <a:p>
            <a:pPr>
              <a:buFontTx/>
              <a:buChar char="-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невербальные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(умение вести разговор, повернувшись лицом к собеседнику; умение использовать при разговоре жесты, мимику, регулировать громкость и тембр голоса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0790" y="2231485"/>
            <a:ext cx="5109210" cy="805544"/>
          </a:xfr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sz="7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Социальные </a:t>
            </a:r>
            <a:r>
              <a:rPr lang="ru-RU" sz="11200" dirty="0">
                <a:latin typeface="Times New Roman" pitchFamily="18" charset="0"/>
                <a:cs typeface="Times New Roman" pitchFamily="18" charset="0"/>
              </a:rPr>
              <a:t>навыки:</a:t>
            </a:r>
          </a:p>
          <a:p>
            <a:endParaRPr lang="ru-RU" sz="112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20790" y="3246120"/>
            <a:ext cx="5109210" cy="3223259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умение выражать свои чувства и эмоции; умение  взаимодействовать со взрослыми  и сверстниками (как знакомыми, так и не знакомыми); умение регулировать своё эмоциональное состояние в зависимости от ситуации.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76334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2329" y="658236"/>
            <a:ext cx="9368398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Общение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одна из основных психологических категорий.  Человек становится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личностью в результате взаимодействия с другими людьми.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Понятие «общение»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тесно связано с понятием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«коммуникация».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Особенность дошкольного возраста заключается в том, что психические процессы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поддаются определённому воздействию, а развитие  потенциальных возможностей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ребёнка напрямую зависит от того, какие условия для этого развития создадут ему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родители и педагоги дошкольного  учреждения. Психолого-педагогическая наука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подтверждает тот факт, что способности ребёнка могут проявиться достаточно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поздно, и то образование и воспитание, которое он получает в дошкольном детстве,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большей мере способствует их проявлению.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настоящее время можно наблюдать такие проявления личности как неумение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вести себя в обществе, озлобленность, агрессивность,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отсутствие речевой культуры во  взаимоотношениях.</a:t>
            </a:r>
          </a:p>
        </p:txBody>
      </p:sp>
    </p:spTree>
    <p:extLst>
      <p:ext uri="{BB962C8B-B14F-4D97-AF65-F5344CB8AC3E}">
        <p14:creationId xmlns:p14="http://schemas.microsoft.com/office/powerpoint/2010/main" val="176603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2970" y="889334"/>
            <a:ext cx="104177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Изменилась атмосфера в семье.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Интенсивный темп жизни: работа, телевизор, компьютер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оставляют времени для живого общения с детьми.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процессе совместной деятельности с детьми среднего и старшего дошкольного возраста наблюдались такие особенности поведения как неготовность к общению, затруднения при вступлении в контакт, низкая инициативность, неумение понять сверстника.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Это проявляется в нежелании детей объединяться в пары, подгруппы, вставать в круг при исполнении музыкально-ритмических движений, игр. Также в отказе брать на себя ведущие роли или, наоборот, в претензии на лидерские позиции, в отсутствии инициативы и творчества у детей, в непонимании действий сверстника.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658" y="4572005"/>
            <a:ext cx="4177102" cy="1897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72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8274" y="790859"/>
            <a:ext cx="1095822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Одной из причин недостаточного социально-коммуникативного развития дошкольников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Также являются особенности здоровья и развития ребёнка. Другая причина кроется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снижении воспитательного потенциала семьи.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Ввиду того, что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проблема является актуальной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возникает необходимость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поиска эффективных методов социализации детей в условиях дошкольного учреждения.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Поэтому, для меня как педагога-музыкального руководителя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важной целью 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является оптимизация социально-коммуникативного развития дошкольников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средствами музыкально-игровой деятельности.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866" y="4250216"/>
            <a:ext cx="5152537" cy="2340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153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1404" y="756175"/>
            <a:ext cx="959275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«Музыка – могучий источник мысли. 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Без музыкального воспитания невозможно полноценное умственное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развитие ребёнка (…). Развивая чуткость ребёнка к музыке, 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мы облагораживаем его мысли, стремления.»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В. Сухомлинский 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226" y="3083787"/>
            <a:ext cx="5255683" cy="3314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00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002" y="604729"/>
            <a:ext cx="11031803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Музыка, непосредственно обращённая к чувственной сфере, тесно связанная с моторно-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мышечными и интонационно-речевыми ощущениями, обладает среди других искусств особыми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возможностями эмоционального, психологического, социального воздействия на ребёнка.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мнению многих авторов социально-коммуникативному развитию могут способствовать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виды музыкальной деятельности, особенно в старшем дошкольном возрасте.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обусловлено особенностями психики ребёнка необходимостью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чувственно-образного переживания явлений действительности для их полноценного освоения.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Таким образом, я определила для себя такое действенное, по-моему мнению , </a:t>
            </a: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средство социально-коммуникативного развития ребёнка как музыкальная коммуникативная игра, </a:t>
            </a: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коммуникативные танцы,  которые  как раз являются коллективной деятельностью, </a:t>
            </a: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предполагающей необходимость общения со сверстниками или взрослыми.</a:t>
            </a: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Существует множество классификаций детской игры.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6" y="4771296"/>
            <a:ext cx="2733123" cy="1700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71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3384" y="667054"/>
            <a:ext cx="11101822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Музыкальные игры коммуникативной направленности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это синтез музыки с речью,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движением, пространственными, тактильными и зрительными ощущениями.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Это совместная деятельность детей, способ самовыражения, взаимного сотрудничества,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где партнёры находятся в позиции «на равных», стараются учитывать особенности и интересы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друг друга. Музыка в этих играх используется как фактор, организующий игру  во времени, ритме,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эмоциональном контексте.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Основная цель использования музыкальных игр, направленных на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социально-коммуникативное развитие дошкольников: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создание условий для успешной  адаптации к жизни в социуме, чтобы у ребёнка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сформировалась активная и ответственная социальная позиция, чтобы он смог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реализовать себя, мог найти общий язык с любым человеком и завести друзей.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0" y="4760482"/>
            <a:ext cx="3033486" cy="1756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91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8131" y="687487"/>
            <a:ext cx="1034578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Задачи музыкальных игр: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1.Развитие динамической стороны общения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лёгкости вступления в контакт,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инициативности, готовности к общению;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2.Развитие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сочувствия к партнёру,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эмоциональности и выразительности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невербальных средств общения;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3.Развитие позитивного самоощущения,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что связано с формированием  положительной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самооценки, состоянием 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раскрепощённости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уверенности в себе, ощущением  собственного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эмоционального благополучия, своей значимости в детском коллективе.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Значение музыкальных игр.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Детское переживание радости со сверстниками в дальнейшем превращается в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жизнерадостность, оптимистическое отношение к жизни, умение ладить с людьми,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успешно решать жизненные проблемы, добиваться поставленных целей.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140" y="4705697"/>
            <a:ext cx="3268775" cy="1717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49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9489" y="465312"/>
            <a:ext cx="10392525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В своей работе я применяю музыкальные игры разнообразные по форме и</a:t>
            </a:r>
          </a:p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содержанию. Среди них  коммуникативные игры,  коммуникативные игры-танцы, </a:t>
            </a:r>
          </a:p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построенные на жестах и движениях, которые в житейском обиходе выражают дружелюбие, </a:t>
            </a:r>
          </a:p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открытое отношение людей друг к другу. Тактильный контакт, осуществляемый в игре, </a:t>
            </a:r>
          </a:p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ещё более способствует развитию доброжелательных отношений между детьми и </a:t>
            </a:r>
          </a:p>
          <a:p>
            <a:r>
              <a:rPr lang="ru-RU" sz="2000" dirty="0">
                <a:latin typeface="Times New Roman" pitchFamily="18" charset="0"/>
                <a:cs typeface="Times New Roman" panose="02020603050405020304" pitchFamily="18" charset="0"/>
              </a:rPr>
              <a:t>нормализации социального климата в детской группе.</a:t>
            </a:r>
          </a:p>
          <a:p>
            <a:endParaRPr lang="ru-RU" sz="2000" dirty="0"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коммуникативные игры бывают разных видов: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народные, авторские;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танцы-игры,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пластические импровизации, 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именами,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 сменой партнёра;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игры-драматизации;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телесные (контактные)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899" y="3268980"/>
            <a:ext cx="6139859" cy="3451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482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2971" y="551542"/>
            <a:ext cx="9533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Коммуникативные танцы-игры можно использовать в самых разнообразных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формах работы с детьми: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музыкальных занятиях,  на праздниках, развлечениях,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театральных постановках, игровых программах, на прогулке.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игры.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весь детский фольклор основан на музыкальном материале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дразнилки, песенки, прибаутки, переклички, игры, хороводы).</a:t>
            </a:r>
          </a:p>
        </p:txBody>
      </p:sp>
      <p:pic>
        <p:nvPicPr>
          <p:cNvPr id="1026" name="Picture 2" descr="F:\413_5963\ФОТО 2019\ФОТО К КОНСУЛЬТАЦИИ\20170222_1024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143" y="2805227"/>
            <a:ext cx="5811983" cy="371302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2971" y="2689120"/>
            <a:ext cx="517353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Хороводные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создают благоприятную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атмосферу эмоциональной близости,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развивают танцевальное творчество,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преодоление застенчивости. В хороводной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игре ребёнок проявляет свою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индивидуальность, реализуя себя через речь,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мышление, социальные контакты.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Игра «Золотые ворота»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96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413_5963\ФОТО 2019\ФОТКИ в марте\фотки в марте2019 20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73" y="1930550"/>
            <a:ext cx="6470070" cy="427629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7107" y="595751"/>
            <a:ext cx="114186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Приветственные игры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помогают овладеть начальными навыками культуры общения –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разными формами приветствия. Развитие сотрудничества в группе, формирование доброжелательных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чувств.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0571" y="2278747"/>
            <a:ext cx="353789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«Здравствуйте, ладошки»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младших дошкольников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«Здравствуйте»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средней группы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«Здравствуй, солнце ясное!»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средней и старшей групп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«Здравствуй, дружок»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старших дошкольников)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«Гости»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старших дошкольников)</a:t>
            </a:r>
          </a:p>
        </p:txBody>
      </p:sp>
    </p:spTree>
    <p:extLst>
      <p:ext uri="{BB962C8B-B14F-4D97-AF65-F5344CB8AC3E}">
        <p14:creationId xmlns:p14="http://schemas.microsoft.com/office/powerpoint/2010/main" val="346234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257" y="251952"/>
            <a:ext cx="99574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Песни-игры в парах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предполагают непосредственный контакт с партнёром, они построены на невербальном взаимодействии двух детей (мимике, жестах, позах, тактильных ощущениях, движениях).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дружеских чувств по отношению к товарищу.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«Санки»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050" name="Picture 2" descr="F:\413_5963\ФОТО 2019\ФОТКИ в марте\фотки в марте2019 21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" y="1790448"/>
            <a:ext cx="5901301" cy="376517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413_5963\ФОТО 2019\ФОТКИ в марте\фотки в марте2019 21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770" y="2628094"/>
            <a:ext cx="5131071" cy="375885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72038" y="1625393"/>
            <a:ext cx="3554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/>
          </a:p>
          <a:p>
            <a:r>
              <a:rPr lang="ru-RU" b="1" dirty="0"/>
              <a:t>«Дай </a:t>
            </a:r>
            <a:r>
              <a:rPr lang="ru-RU" b="1" dirty="0" err="1"/>
              <a:t>ладошечку</a:t>
            </a:r>
            <a:r>
              <a:rPr lang="ru-RU" b="1" dirty="0"/>
              <a:t>, моя крошечка»</a:t>
            </a:r>
          </a:p>
        </p:txBody>
      </p:sp>
    </p:spTree>
    <p:extLst>
      <p:ext uri="{BB962C8B-B14F-4D97-AF65-F5344CB8AC3E}">
        <p14:creationId xmlns:p14="http://schemas.microsoft.com/office/powerpoint/2010/main" val="71779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413_5963\ФОТО 2019\ФОТКИ в марте\фотки в марте2019 21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38" y="665022"/>
            <a:ext cx="3900817" cy="547254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35236" y="665018"/>
            <a:ext cx="689746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Импровизация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пьесе «Баба-Яга»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П.И.Чайковского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Психогимнастические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игры и  упражнения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направлены на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развитие воображения, выразительности жестов и мимики.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Цель: коррекция страхов, тревожности.</a:t>
            </a:r>
          </a:p>
        </p:txBody>
      </p:sp>
    </p:spTree>
    <p:extLst>
      <p:ext uri="{BB962C8B-B14F-4D97-AF65-F5344CB8AC3E}">
        <p14:creationId xmlns:p14="http://schemas.microsoft.com/office/powerpoint/2010/main" val="67468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413_5963\ФОТО 2019\ФОТО К КОНСУЛЬТАЦИИ\DSC_00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345" y="2660079"/>
            <a:ext cx="5237018" cy="366279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413_5963\ФОТО 2019\ФОТО К КОНСУЛЬТАЦИИ\DSC_00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8" y="1771406"/>
            <a:ext cx="5971309" cy="313442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5638" y="660507"/>
            <a:ext cx="112223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Игры-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повторялки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основаны на повторении движений детьми за водящим.  Развивают  зрительный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контакт, способность концентрировать внимание, инициативу и уверенность в себе.</a:t>
            </a:r>
          </a:p>
        </p:txBody>
      </p:sp>
    </p:spTree>
    <p:extLst>
      <p:ext uri="{BB962C8B-B14F-4D97-AF65-F5344CB8AC3E}">
        <p14:creationId xmlns:p14="http://schemas.microsoft.com/office/powerpoint/2010/main" val="343681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413_5963\ФОТО 2019\ФОТО К КОНСУЛЬТАЦИИ\DSC_06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115" y="2766956"/>
            <a:ext cx="5617028" cy="372687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413_5963\ФОТО 2019\ФОТКИ в марте\фотки в марте2019 7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91" y="2157354"/>
            <a:ext cx="5621647" cy="385156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1165" y="623459"/>
            <a:ext cx="1083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танцах-играх со сменой партнёров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дети с заниженной самооценкой чувствуют себя полноправными членами коллектива, потому что в этих танцах-играх создаются для всех равные условия общения. Дети, которые лидируют в группе, и привыкли пренебрегать «тихонями» и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«задирами», открывают для себя, что они вовсе не плохие, а такие, как все.</a:t>
            </a:r>
          </a:p>
        </p:txBody>
      </p:sp>
    </p:spTree>
    <p:extLst>
      <p:ext uri="{BB962C8B-B14F-4D97-AF65-F5344CB8AC3E}">
        <p14:creationId xmlns:p14="http://schemas.microsoft.com/office/powerpoint/2010/main" val="89380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413_5963\ФОТО 2019\ФОТО К КОНСУЛЬТАЦИИ\осень 2018_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19" y="1913250"/>
            <a:ext cx="3795873" cy="454297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720" y="2041638"/>
            <a:ext cx="4821409" cy="43011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3143" y="493489"/>
            <a:ext cx="108566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Разыгрывая сюжет песни у ребёнка появляется возможность почувствовать себя актёром, музыкантом, или певцом. Такая коллективная творческая деятельность объединяет детей, развивает навыки позитивного общения, культуру поведения, активную жизненную позицию. </a:t>
            </a:r>
          </a:p>
        </p:txBody>
      </p:sp>
    </p:spTree>
    <p:extLst>
      <p:ext uri="{BB962C8B-B14F-4D97-AF65-F5344CB8AC3E}">
        <p14:creationId xmlns:p14="http://schemas.microsoft.com/office/powerpoint/2010/main" val="229979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7994" y="362079"/>
            <a:ext cx="503768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Игры-драматизации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использованием сказочного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сюжета, песенного и игрового материала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развитию уверенности в себе и повышению авторитета ребёнка.</a:t>
            </a:r>
          </a:p>
          <a:p>
            <a:endParaRPr lang="ru-RU" dirty="0"/>
          </a:p>
        </p:txBody>
      </p:sp>
      <p:pic>
        <p:nvPicPr>
          <p:cNvPr id="9218" name="Picture 2" descr="F:\413_5963\ФОТО 2019\ФОТКИ в марте\фотки в марте2019 5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087" y="6"/>
            <a:ext cx="5754399" cy="333516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F:\413_5963\ФОТО 2019\ФОТКИ в марте\фотки в марте2019 5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698" y="3650036"/>
            <a:ext cx="5467782" cy="309812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72" y="2148117"/>
            <a:ext cx="3875315" cy="460003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1017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58" y="548277"/>
            <a:ext cx="5586600" cy="447366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86" y="1654629"/>
            <a:ext cx="5552500" cy="48477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6029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0986" y="808367"/>
            <a:ext cx="402975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в оркестре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детям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исполнять музыкальное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произведение слаженно,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выделяясь из общего звучания.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виде деятельности у детей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 волевые качества,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сосредоточенность, внимание,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упорство, преодолевается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нерешительность, робость.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277" y="1919609"/>
            <a:ext cx="6623221" cy="4557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444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413_5963\ФОТО 2019\ФОТКИ в марте\фотки в марте2019 9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057" y="1939636"/>
            <a:ext cx="4523178" cy="452480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9492" y="637313"/>
            <a:ext cx="111529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с текстом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предполагают, что все присутствующие являются участниками игрового действия, и позволяют включать в игровое общение не только детей, но и взрослых. Снимают психоэмоциональное напряжение, развивают внимание и ловкость.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9492" y="1825368"/>
            <a:ext cx="303410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«Баба Яга»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тёмном лесе есть избушка,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Стоит задом наперёд.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маленькой избушке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Бабушка Яга живёт.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 такой, глаза такие,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поломана нога.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Здравствуй, Бабушка Яга,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боимся мы тебя!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54112" y="2057077"/>
            <a:ext cx="288495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Уходи, уходи,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к нам не приходи!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Уходи, уходи,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к нам не приходи!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 – беги!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убегают.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Баба-Яга ловит девочку,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играет роль Бабы Яги.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проводится 3 раза.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1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8631" y="493485"/>
            <a:ext cx="3750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05" y="1190171"/>
            <a:ext cx="4354285" cy="547346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971" y="1704469"/>
            <a:ext cx="6696050" cy="495917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717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5146" y="670679"/>
            <a:ext cx="10916899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музыкальных играх, которые зачастую сопровождаются пением или стихотворным текстом,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происходит обогащение словаря ребёнка, развивается связная, диалогическая и монологическая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речь. Происходит развитие звуковой и интонационной культуры речи через исполнение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детьми песенного материала, где нужно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пропевать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простые и сложные интервалы, применять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различную силу голоса (от форте до пиано).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процессе сольного выступления ребёнок учится преодолевать смущение, оказавшись в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центре внимания, преобразовывать непроизвольные психические процессы в произвольные,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контролировать свои эмоции, вырабатывает навыки волевых действий.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Музыкальная игра позволяет ребёнку слышать и определять выразительные средства музыки,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такие как темп, тембр, динамика, лад, ритмический рисунок.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Дошкольник овладевает  разговорной и музыкальной речью как средством общения.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Коммуникативные игры-танцы способствуют формированию у детей умение вслушиваться в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музыкальное произведение,  определять смену частей, поскольку музыкальные фрагменты могут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повторяться несколько раз. Взаимодействие помогает ребёнку ориентироваться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пространстве, познавать себя, сверстников, узнавать о культуре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различных стран, понимать отличие характера и традиций в танце.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080" y="4920344"/>
            <a:ext cx="2469783" cy="1611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9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2980" y="1211580"/>
            <a:ext cx="104470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Социально-коммуникативная функция музыки обеспечивает детям совместное слушание,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синхронное движение, совместное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музицирование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сотворчество всей социальной группы,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знающей пассивных наблюдателей.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музыка содействует развитию многих сторон личности ребёнка: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музыкально-эстетической, эмоциональной, волевой и познавательной.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задача педагогов продолжать знакомить детей с окружающим миром через искусство. Научить общаться друг с другом, дружить и любить. Тогда уже 5-6 летний ребёнок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свободно общаться с окружающими, соблюдая нормы и правила поведения в обществе.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зачатков положительного и прекрасного 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выходить человеку в жизнь из детства,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зачатков положительного и прекрасного 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пускать поколение в путь».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Ф.М.Достоевский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7" y="4056638"/>
            <a:ext cx="4533899" cy="21717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7590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1560" y="1074426"/>
            <a:ext cx="104927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1.Ветлугина Н.А. «Методика музыкального воспитания в детском саду»М.1989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2.Каплунова И.,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Новоскольцева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И., Конспекты музыкальных занятий 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аудиоприложением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«Ладушки», С.-П., 2008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3.Картушина М.Ю. Развитие коммуникативных способностей у дошкольников в музыкальной деятельности / М.Ю.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Картушина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// Воспитатель дошкольного учреждения. – 2009. - № 4.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4.Картушина М.Ю. Коммуникативные игры для дошкольников: Методическое пособие.- М.: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Издательство «СКРИПТОРИЙ 2003», 2015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5.Олейник М.А. Проблемы музыкальной коммуникации в современной культуре/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М.А.Олейник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// Философия и общество.- 2009 - № 1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6.Радынова О.П. Музыкальное воспитание дошкольников. /О.П.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Радынова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.-М.: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1994</a:t>
            </a:r>
          </a:p>
        </p:txBody>
      </p:sp>
    </p:spTree>
    <p:extLst>
      <p:ext uri="{BB962C8B-B14F-4D97-AF65-F5344CB8AC3E}">
        <p14:creationId xmlns:p14="http://schemas.microsoft.com/office/powerpoint/2010/main" val="24188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0600" y="1104964"/>
            <a:ext cx="49072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«Пугало и дети»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Пугало стоит в центре круга, остальные дети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идут вокруг него и поют с движениями по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огороде Пугало шляпу нахлобучило.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Рукавами машет, и, как будто пляшет.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Ну-ка, Пугало, давай вместе с нами пои грай.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Пугало поёт: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могу сейчас играть – надо воробьёв пугать!!!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Кыш! Кыш! Кыш!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разбегаются. Пугало их ловит.</a:t>
            </a:r>
          </a:p>
        </p:txBody>
      </p:sp>
    </p:spTree>
    <p:extLst>
      <p:ext uri="{BB962C8B-B14F-4D97-AF65-F5344CB8AC3E}">
        <p14:creationId xmlns:p14="http://schemas.microsoft.com/office/powerpoint/2010/main" val="38074615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7284" y="203199"/>
            <a:ext cx="9860200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Задачами социально- коммуникативного развития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ФГОС дошкольного образования можно определить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следующие:</a:t>
            </a:r>
          </a:p>
          <a:p>
            <a:pPr marL="457200" indent="-4572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моральных норм и нравственных ценностей,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принятых в обществе;</a:t>
            </a:r>
          </a:p>
          <a:p>
            <a:pPr marL="457200" indent="-4572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общения и взаимодействия дошкольников с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взрослыми и сверстниками;</a:t>
            </a:r>
          </a:p>
          <a:p>
            <a:pPr marL="457200" indent="-4572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эмоциональной отзывчивости и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сопереживания;</a:t>
            </a:r>
          </a:p>
          <a:p>
            <a:pPr marL="457200" indent="-4572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у старших дошкольников готовности к совместной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со сверстниками;</a:t>
            </a:r>
          </a:p>
          <a:p>
            <a:pPr marL="457200" indent="-4572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уважительного отношения и чувства принадлежности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своей семье, малой Родине и Отечеству, представлений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социокультурных ценностях русского народа.</a:t>
            </a:r>
          </a:p>
          <a:p>
            <a:pPr marL="457200" indent="-457200">
              <a:buFontTx/>
              <a:buChar char="-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63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1836</TotalTime>
  <Words>1986</Words>
  <Application>Microsoft Office PowerPoint</Application>
  <PresentationFormat>Широкоэкранный</PresentationFormat>
  <Paragraphs>269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ФОРМИРОВАНИЕ СОЦИАЛЬНО-КОММУНИКАТИВНЫХ НАВЫКОВ ЕСТЬ ПРОЦЕСС,  СВЯЗАННЫЙ С ОТРАБОТКОЙ ЯЗЫКОВЫХ НАВЫКОВ, РЕЧЕВЫХ УМЕНИЙ, ФОРМ  СПЕЦИАЛЬНО УСВОЕННОГО ПОВЕДЕНИЯ, КОТОРЫЙ ВКЛЮЧАЕТ В СЕБЯ СЛЕДУЮЩИЕ КОМПОНЕНТЫ: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266</cp:revision>
  <dcterms:created xsi:type="dcterms:W3CDTF">2019-03-21T08:47:38Z</dcterms:created>
  <dcterms:modified xsi:type="dcterms:W3CDTF">2019-04-02T13:26:43Z</dcterms:modified>
</cp:coreProperties>
</file>