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5F4A802-E451-4357-A3FB-3089BC11582F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06B860D0-F127-4207-A26E-DF4B5DC82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4A802-E451-4357-A3FB-3089BC11582F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60D0-F127-4207-A26E-DF4B5DC82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4A802-E451-4357-A3FB-3089BC11582F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60D0-F127-4207-A26E-DF4B5DC82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4A802-E451-4357-A3FB-3089BC11582F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60D0-F127-4207-A26E-DF4B5DC82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5F4A802-E451-4357-A3FB-3089BC11582F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6B860D0-F127-4207-A26E-DF4B5DC8250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5F4A802-E451-4357-A3FB-3089BC11582F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06B860D0-F127-4207-A26E-DF4B5DC82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4A802-E451-4357-A3FB-3089BC11582F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60D0-F127-4207-A26E-DF4B5DC82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4A802-E451-4357-A3FB-3089BC11582F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60D0-F127-4207-A26E-DF4B5DC82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4A802-E451-4357-A3FB-3089BC11582F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60D0-F127-4207-A26E-DF4B5DC82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4A802-E451-4357-A3FB-3089BC11582F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60D0-F127-4207-A26E-DF4B5DC82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4A802-E451-4357-A3FB-3089BC11582F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860D0-F127-4207-A26E-DF4B5DC82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5F4A802-E451-4357-A3FB-3089BC11582F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06B860D0-F127-4207-A26E-DF4B5DC8250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2884501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FF0000"/>
                </a:solidFill>
              </a:rPr>
              <a:t>ВЛИЯНИЕ СИЛЫ ТРЕНИЯ НА БЕЗОПАСНОСТЬ ДОРОЖНОГО ДВИЖЕНИЯ</a:t>
            </a: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2400" dirty="0" smtClean="0"/>
              <a:t>ВЫПОЛНИЛ: УЧЕНИК2-Б КЛАССА</a:t>
            </a:r>
            <a:br>
              <a:rPr lang="ru-RU" sz="2400" dirty="0" smtClean="0"/>
            </a:br>
            <a:r>
              <a:rPr lang="ru-RU" sz="2400" dirty="0" smtClean="0"/>
              <a:t>ГБОУ ШКОЛЫ№719</a:t>
            </a:r>
            <a:br>
              <a:rPr lang="ru-RU" sz="2400" dirty="0" smtClean="0"/>
            </a:br>
            <a:r>
              <a:rPr lang="ru-RU" sz="2400" dirty="0" smtClean="0"/>
              <a:t>ЕГОРОВ ЛЕОНИД</a:t>
            </a:r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72066" y="3899938"/>
            <a:ext cx="3357586" cy="2386582"/>
          </a:xfrm>
        </p:spPr>
        <p:txBody>
          <a:bodyPr/>
          <a:lstStyle/>
          <a:p>
            <a:r>
              <a:rPr lang="ru-RU" dirty="0" smtClean="0"/>
              <a:t> выполнил:</a:t>
            </a:r>
          </a:p>
          <a:p>
            <a:r>
              <a:rPr lang="ru-RU" dirty="0" smtClean="0"/>
              <a:t>Ученик 2-б класса</a:t>
            </a:r>
          </a:p>
          <a:p>
            <a:r>
              <a:rPr lang="ru-RU" dirty="0" smtClean="0"/>
              <a:t>ГБОУ школы №719</a:t>
            </a:r>
          </a:p>
          <a:p>
            <a:r>
              <a:rPr lang="ru-RU" dirty="0" smtClean="0"/>
              <a:t>Егоров Леонид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ЦЕЛЬ: доказать на сколько важно учитывать влияние силы трения на безопасность дорожного движения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10064-944-55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2643182"/>
            <a:ext cx="6782912" cy="3951909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357322"/>
          </a:xfrm>
        </p:spPr>
        <p:txBody>
          <a:bodyPr/>
          <a:lstStyle/>
          <a:p>
            <a:r>
              <a:rPr lang="ru-RU" b="1" u="sng" dirty="0" smtClean="0">
                <a:solidFill>
                  <a:srgbClr val="0000FF"/>
                </a:solidFill>
              </a:rPr>
              <a:t>Почему это произошло???</a:t>
            </a:r>
            <a:endParaRPr lang="ru-RU" b="1" u="sng" dirty="0">
              <a:solidFill>
                <a:srgbClr val="0000FF"/>
              </a:solidFill>
            </a:endParaRPr>
          </a:p>
        </p:txBody>
      </p:sp>
      <p:pic>
        <p:nvPicPr>
          <p:cNvPr id="4" name="Содержимое 3" descr="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5316" y="1785926"/>
            <a:ext cx="7178363" cy="4787912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FF"/>
                </a:solidFill>
              </a:rPr>
              <a:t>Причины </a:t>
            </a:r>
            <a:r>
              <a:rPr lang="ru-RU" b="1" dirty="0">
                <a:solidFill>
                  <a:srgbClr val="0000FF"/>
                </a:solidFill>
              </a:rPr>
              <a:t>влияющие на движение и остановку </a:t>
            </a:r>
            <a:r>
              <a:rPr lang="ru-RU" b="1" dirty="0" smtClean="0">
                <a:solidFill>
                  <a:srgbClr val="0000FF"/>
                </a:solidFill>
              </a:rPr>
              <a:t>автомобиля</a:t>
            </a:r>
            <a:r>
              <a:rPr lang="ru-RU" dirty="0" smtClean="0">
                <a:solidFill>
                  <a:srgbClr val="0000FF"/>
                </a:solidFill>
              </a:rPr>
              <a:t>: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скорость движения </a:t>
            </a:r>
            <a:r>
              <a:rPr lang="ru-RU" b="1" dirty="0" smtClean="0">
                <a:solidFill>
                  <a:srgbClr val="FF0000"/>
                </a:solidFill>
              </a:rPr>
              <a:t>автомобиля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внимание и опыт водителей </a:t>
            </a: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состояние резины на колесах </a:t>
            </a: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сильный </a:t>
            </a:r>
            <a:r>
              <a:rPr lang="ru-RU" b="1" dirty="0">
                <a:solidFill>
                  <a:srgbClr val="FF0000"/>
                </a:solidFill>
              </a:rPr>
              <a:t>ночной мороз, превративший дорогу в ледяной </a:t>
            </a:r>
            <a:r>
              <a:rPr lang="ru-RU" b="1" dirty="0" smtClean="0">
                <a:solidFill>
                  <a:srgbClr val="FF0000"/>
                </a:solidFill>
              </a:rPr>
              <a:t>каток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???????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FF"/>
                </a:solidFill>
              </a:rPr>
              <a:t>Причины </a:t>
            </a:r>
            <a:r>
              <a:rPr lang="ru-RU" b="1" dirty="0">
                <a:solidFill>
                  <a:srgbClr val="0000FF"/>
                </a:solidFill>
              </a:rPr>
              <a:t>возникновения силы трения.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4400" dirty="0"/>
              <a:t> </a:t>
            </a:r>
            <a:r>
              <a:rPr lang="ru-RU" sz="4400" b="1" dirty="0">
                <a:solidFill>
                  <a:srgbClr val="FF0000"/>
                </a:solidFill>
              </a:rPr>
              <a:t>Первая</a:t>
            </a:r>
            <a:r>
              <a:rPr lang="ru-RU" sz="4400" b="1" dirty="0"/>
              <a:t> </a:t>
            </a:r>
            <a:r>
              <a:rPr lang="ru-RU" sz="4400" dirty="0"/>
              <a:t>– </a:t>
            </a:r>
            <a:r>
              <a:rPr lang="ru-RU" sz="4400" b="1" i="1" dirty="0"/>
              <a:t>это шероховатость поверхности</a:t>
            </a:r>
            <a:r>
              <a:rPr lang="ru-RU" sz="4400" dirty="0"/>
              <a:t>. </a:t>
            </a:r>
            <a:endParaRPr lang="ru-RU" sz="4400" dirty="0" smtClean="0"/>
          </a:p>
          <a:p>
            <a:r>
              <a:rPr lang="it-CH" sz="4400" b="1" dirty="0">
                <a:solidFill>
                  <a:srgbClr val="FF0000"/>
                </a:solidFill>
              </a:rPr>
              <a:t>Вторая причина</a:t>
            </a:r>
            <a:r>
              <a:rPr lang="it-CH" sz="4400" b="1" dirty="0"/>
              <a:t> </a:t>
            </a:r>
            <a:r>
              <a:rPr lang="it-CH" sz="4400" dirty="0"/>
              <a:t>– </a:t>
            </a:r>
            <a:r>
              <a:rPr lang="it-CH" sz="4400" b="1" i="1" dirty="0"/>
              <a:t>это межмолекулярное притяжение, которое действует в местах контакта трущихся тел</a:t>
            </a:r>
            <a:r>
              <a:rPr lang="ru-RU" sz="4400" b="1" i="1" dirty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q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136090"/>
            <a:ext cx="3857652" cy="2867174"/>
          </a:xfrm>
        </p:spPr>
      </p:pic>
      <p:pic>
        <p:nvPicPr>
          <p:cNvPr id="16388" name="Picture 4" descr="http://www.gig-file.com/uploads/posts/2014-10/1414321191_udcaejsvcnjgt1i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2714620"/>
            <a:ext cx="3929070" cy="3929070"/>
          </a:xfrm>
          <a:prstGeom prst="rect">
            <a:avLst/>
          </a:prstGeom>
          <a:noFill/>
        </p:spPr>
      </p:pic>
      <p:pic>
        <p:nvPicPr>
          <p:cNvPr id="16390" name="Picture 6" descr="http://the-gf.ru/images/upload/postel_na_zaka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142852"/>
            <a:ext cx="3771900" cy="280987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500198"/>
          </a:xfrm>
        </p:spPr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ru-RU" b="1" dirty="0">
                <a:solidFill>
                  <a:srgbClr val="0000FF"/>
                </a:solidFill>
              </a:rPr>
              <a:t>Выделяют три вида силы трения.</a:t>
            </a:r>
            <a:endParaRPr lang="ru-RU" dirty="0">
              <a:solidFill>
                <a:srgbClr val="0000FF"/>
              </a:solidFill>
            </a:endParaRPr>
          </a:p>
        </p:txBody>
      </p:sp>
      <p:pic>
        <p:nvPicPr>
          <p:cNvPr id="4" name="Содержимое 3" descr="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6" y="1559307"/>
            <a:ext cx="6357981" cy="4768485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solidFill>
                <a:srgbClr val="0000FF"/>
              </a:solidFill>
            </a:endParaRPr>
          </a:p>
        </p:txBody>
      </p:sp>
      <p:pic>
        <p:nvPicPr>
          <p:cNvPr id="4" name="Содержимое 3" descr="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500042"/>
            <a:ext cx="7406244" cy="5554683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428604"/>
            <a:ext cx="7501494" cy="5626121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00FF"/>
                </a:solidFill>
              </a:rPr>
              <a:t>Сила трения скольжения</a:t>
            </a:r>
            <a:endParaRPr lang="ru-RU" b="1" dirty="0">
              <a:solidFill>
                <a:srgbClr val="0000FF"/>
              </a:solidFill>
            </a:endParaRPr>
          </a:p>
        </p:txBody>
      </p:sp>
      <p:pic>
        <p:nvPicPr>
          <p:cNvPr id="5" name="Содержимое 4" descr="1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7000" y="2297113"/>
            <a:ext cx="6350000" cy="4229100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 fontScale="92500"/>
          </a:bodyPr>
          <a:lstStyle/>
          <a:p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sz="6600" b="1" i="1" dirty="0">
                <a:solidFill>
                  <a:srgbClr val="FF0000"/>
                </a:solidFill>
              </a:rPr>
              <a:t>Сила трения </a:t>
            </a:r>
            <a:r>
              <a:rPr lang="ru-RU" sz="5400" b="1" i="1" dirty="0"/>
              <a:t>- это сила, возникающая в месте соприкосновения тел и препятствующая их относительному перемещению.</a:t>
            </a:r>
            <a:endParaRPr lang="ru-RU" sz="54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 fontScale="90000"/>
          </a:bodyPr>
          <a:lstStyle/>
          <a:p>
            <a:r>
              <a:rPr lang="ru-RU" sz="6600" b="1" dirty="0" smtClean="0">
                <a:solidFill>
                  <a:srgbClr val="00B050"/>
                </a:solidFill>
              </a:rPr>
              <a:t>Опыты</a:t>
            </a:r>
            <a:br>
              <a:rPr lang="ru-RU" sz="6600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1.Асфальтовое покрытие</a:t>
            </a:r>
            <a:r>
              <a:rPr lang="ru-RU" sz="6600" b="1" dirty="0" smtClean="0">
                <a:solidFill>
                  <a:srgbClr val="00B050"/>
                </a:solidFill>
              </a:rPr>
              <a:t/>
            </a:r>
            <a:br>
              <a:rPr lang="ru-RU" sz="6600" b="1" dirty="0" smtClean="0">
                <a:solidFill>
                  <a:srgbClr val="00B050"/>
                </a:solidFill>
              </a:rPr>
            </a:br>
            <a:endParaRPr lang="ru-RU" sz="6600" b="1" dirty="0">
              <a:solidFill>
                <a:srgbClr val="00B050"/>
              </a:solidFill>
            </a:endParaRPr>
          </a:p>
        </p:txBody>
      </p:sp>
      <p:pic>
        <p:nvPicPr>
          <p:cNvPr id="4" name="Содержимое 3" descr="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2000240"/>
            <a:ext cx="7848743" cy="4414918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566882"/>
          </a:xfrm>
        </p:spPr>
        <p:txBody>
          <a:bodyPr/>
          <a:lstStyle/>
          <a:p>
            <a:r>
              <a:rPr lang="ru-RU" b="1" dirty="0" smtClean="0">
                <a:solidFill>
                  <a:srgbClr val="0000FF"/>
                </a:solidFill>
              </a:rPr>
              <a:t>2. Гололёд</a:t>
            </a:r>
            <a:endParaRPr lang="ru-RU" b="1" dirty="0">
              <a:solidFill>
                <a:srgbClr val="0000FF"/>
              </a:solidFill>
            </a:endParaRPr>
          </a:p>
        </p:txBody>
      </p:sp>
      <p:pic>
        <p:nvPicPr>
          <p:cNvPr id="4" name="Содержимое 3" descr="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28133" y="2249488"/>
            <a:ext cx="7687733" cy="4324350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566882"/>
          </a:xfrm>
        </p:spPr>
        <p:txBody>
          <a:bodyPr/>
          <a:lstStyle/>
          <a:p>
            <a:r>
              <a:rPr lang="ru-RU" b="1" dirty="0" smtClean="0">
                <a:solidFill>
                  <a:srgbClr val="0000FF"/>
                </a:solidFill>
              </a:rPr>
              <a:t>3.Резиновое покрытие</a:t>
            </a:r>
            <a:endParaRPr lang="ru-RU" b="1" dirty="0">
              <a:solidFill>
                <a:srgbClr val="0000FF"/>
              </a:solidFill>
            </a:endParaRPr>
          </a:p>
        </p:txBody>
      </p:sp>
      <p:pic>
        <p:nvPicPr>
          <p:cNvPr id="6" name="Содержимое 5" descr="217bfc266b716c4b4356b16f0d43d04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3148" y="2249488"/>
            <a:ext cx="7657703" cy="4324350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600" b="1" dirty="0" smtClean="0">
                <a:solidFill>
                  <a:srgbClr val="FF0000"/>
                </a:solidFill>
              </a:rPr>
              <a:t>ВЫВОД</a:t>
            </a:r>
            <a:endParaRPr lang="ru-RU" sz="6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sz="4000" b="1" i="1" dirty="0">
                <a:solidFill>
                  <a:srgbClr val="0000FF"/>
                </a:solidFill>
              </a:rPr>
              <a:t> </a:t>
            </a:r>
            <a:r>
              <a:rPr lang="ru-RU" sz="4000" b="1" i="1" dirty="0" smtClean="0">
                <a:solidFill>
                  <a:srgbClr val="0000FF"/>
                </a:solidFill>
              </a:rPr>
              <a:t>Одно из важнейших условий безопасности движения – учитывать покрытие дороги и выбирать скорость вождения согласно дорожным условиям.</a:t>
            </a:r>
          </a:p>
          <a:p>
            <a:pPr>
              <a:buNone/>
            </a:pPr>
            <a:r>
              <a:rPr lang="ru-RU" sz="4000" b="1" i="1" dirty="0">
                <a:solidFill>
                  <a:srgbClr val="0000FF"/>
                </a:solidFill>
              </a:rPr>
              <a:t>	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2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5200946" cy="2947203"/>
          </a:xfrm>
        </p:spPr>
      </p:pic>
      <p:pic>
        <p:nvPicPr>
          <p:cNvPr id="20482" name="Picture 2" descr="http://fastautosales.biz/wp-content/uploads/2013/09/f1dh-4vrysk11us33-m3o6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2961403"/>
            <a:ext cx="5857884" cy="389659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857232"/>
            <a:ext cx="7431640" cy="5573730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105</TotalTime>
  <Words>129</Words>
  <Application>Microsoft Office PowerPoint</Application>
  <PresentationFormat>Экран (4:3)</PresentationFormat>
  <Paragraphs>25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Городская</vt:lpstr>
      <vt:lpstr>ВЛИЯНИЕ СИЛЫ ТРЕНИЯ НА БЕЗОПАСНОСТЬ ДОРОЖНОГО ДВИЖЕНИЯ ВЫПОЛНИЛ: УЧЕНИК2-Б КЛАССА ГБОУ ШКОЛЫ№719 ЕГОРОВ ЛЕОНИД</vt:lpstr>
      <vt:lpstr>ЦЕЛЬ: доказать на сколько важно учитывать влияние силы трения на безопасность дорожного движения</vt:lpstr>
      <vt:lpstr>Почему это произошло???</vt:lpstr>
      <vt:lpstr>Причины влияющие на движение и остановку автомобиля:</vt:lpstr>
      <vt:lpstr>Причины возникновения силы трения. </vt:lpstr>
      <vt:lpstr>Слайд 6</vt:lpstr>
      <vt:lpstr> Выделяют три вида силы трения.</vt:lpstr>
      <vt:lpstr>Слайд 8</vt:lpstr>
      <vt:lpstr>Слайд 9</vt:lpstr>
      <vt:lpstr>Сила трения скольжения</vt:lpstr>
      <vt:lpstr>Слайд 11</vt:lpstr>
      <vt:lpstr>Опыты 1.Асфальтовое покрытие </vt:lpstr>
      <vt:lpstr>2. Гололёд</vt:lpstr>
      <vt:lpstr>3.Резиновое покрытие</vt:lpstr>
      <vt:lpstr>ВЫВОД</vt:lpstr>
      <vt:lpstr>Слайд 16</vt:lpstr>
      <vt:lpstr>Слайд 17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ВЛИЯНИЕ СИЛЫ ТРЕНИЯ НА БЕЗОПАСНОСТЬ ДОРОЖНОГО ДВИЖЕНИЯ ВЫПОЛНИЛ: УЧЕНИК2-Б КЛАССА ГБОУ ШКОЛЫ№719 ЕГОРОВ ЛЕОНИД</dc:title>
  <dc:creator>Home</dc:creator>
  <cp:lastModifiedBy>Home</cp:lastModifiedBy>
  <cp:revision>11</cp:revision>
  <dcterms:created xsi:type="dcterms:W3CDTF">2016-02-03T17:22:08Z</dcterms:created>
  <dcterms:modified xsi:type="dcterms:W3CDTF">2016-02-03T19:10:19Z</dcterms:modified>
</cp:coreProperties>
</file>